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4"/>
    <p:sldMasterId id="2147483664" r:id="rId5"/>
  </p:sldMasterIdLst>
  <p:notesMasterIdLst>
    <p:notesMasterId r:id="rId29"/>
  </p:notesMasterIdLst>
  <p:sldIdLst>
    <p:sldId id="463" r:id="rId6"/>
    <p:sldId id="476" r:id="rId7"/>
    <p:sldId id="426" r:id="rId8"/>
    <p:sldId id="449" r:id="rId9"/>
    <p:sldId id="441" r:id="rId10"/>
    <p:sldId id="450" r:id="rId11"/>
    <p:sldId id="451" r:id="rId12"/>
    <p:sldId id="453" r:id="rId13"/>
    <p:sldId id="452" r:id="rId14"/>
    <p:sldId id="456" r:id="rId15"/>
    <p:sldId id="454" r:id="rId16"/>
    <p:sldId id="455" r:id="rId17"/>
    <p:sldId id="458" r:id="rId18"/>
    <p:sldId id="457" r:id="rId19"/>
    <p:sldId id="459" r:id="rId20"/>
    <p:sldId id="460" r:id="rId21"/>
    <p:sldId id="461" r:id="rId22"/>
    <p:sldId id="462" r:id="rId23"/>
    <p:sldId id="477" r:id="rId24"/>
    <p:sldId id="478" r:id="rId25"/>
    <p:sldId id="444" r:id="rId26"/>
    <p:sldId id="481" r:id="rId27"/>
    <p:sldId id="438" r:id="rId28"/>
  </p:sldIdLst>
  <p:sldSz cx="9144000" cy="5143500" type="screen16x9"/>
  <p:notesSz cx="6858000" cy="9144000"/>
  <p:embeddedFontLst>
    <p:embeddedFont>
      <p:font typeface="Georgia" panose="02040502050405020303" pitchFamily="18" charset="0"/>
      <p:regular r:id="rId30"/>
      <p:bold r:id="rId31"/>
      <p:italic r:id="rId32"/>
      <p:boldItalic r:id="rId33"/>
    </p:embeddedFont>
    <p:embeddedFont>
      <p:font typeface="Poppins" panose="00000500000000000000" pitchFamily="2" charset="0"/>
      <p:regular r:id="rId34"/>
      <p:bold r:id="rId35"/>
      <p:italic r:id="rId36"/>
      <p:boldItalic r:id="rId37"/>
    </p:embeddedFont>
    <p:embeddedFont>
      <p:font typeface="Poppins Light" panose="00000400000000000000" pitchFamily="2" charset="0"/>
      <p:regular r:id="rId38"/>
      <p:italic r:id="rId39"/>
    </p:embeddedFont>
    <p:embeddedFont>
      <p:font typeface="Poppins Medium" panose="00000600000000000000" pitchFamily="2" charset="0"/>
      <p:regular r:id="rId40"/>
      <p:italic r:id="rId41"/>
    </p:embeddedFont>
    <p:embeddedFont>
      <p:font typeface="Poppins SemiBold" panose="00000700000000000000" pitchFamily="2" charset="0"/>
      <p:bold r:id="rId42"/>
      <p:boldItalic r:id="rId43"/>
    </p:embeddedFont>
    <p:embeddedFont>
      <p:font typeface="Sofia Pro Light" panose="020B0604020202020204" charset="0"/>
      <p:regular r:id="rId44"/>
      <p:italic r:id="rId45"/>
    </p:embeddedFont>
    <p:embeddedFont>
      <p:font typeface="Sofia Pro Regular" panose="020B0604020202020204" charset="0"/>
      <p:regular r:id="rId46"/>
      <p:italic r:id="rId47"/>
    </p:embeddedFont>
    <p:embeddedFont>
      <p:font typeface="Sofia Pro Semi Bold" panose="020B0604020202020204" charset="0"/>
      <p:regular r:id="rId48"/>
      <p:bold r:id="rId49"/>
      <p:italic r:id="rId50"/>
      <p:boldItalic r:id="rId51"/>
    </p:embeddedFont>
    <p:embeddedFont>
      <p:font typeface="Tahoma" panose="020B0604030504040204" pitchFamily="34" charset="0"/>
      <p:regular r:id="rId52"/>
      <p:bold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gining slides" id="{6C9BAB10-EBEE-D046-BAA4-DDAFF3E7CC8B}">
          <p14:sldIdLst>
            <p14:sldId id="463"/>
            <p14:sldId id="476"/>
            <p14:sldId id="426"/>
            <p14:sldId id="449"/>
            <p14:sldId id="441"/>
            <p14:sldId id="450"/>
            <p14:sldId id="451"/>
            <p14:sldId id="453"/>
            <p14:sldId id="452"/>
            <p14:sldId id="456"/>
            <p14:sldId id="454"/>
            <p14:sldId id="455"/>
            <p14:sldId id="458"/>
            <p14:sldId id="457"/>
            <p14:sldId id="459"/>
            <p14:sldId id="460"/>
            <p14:sldId id="461"/>
            <p14:sldId id="462"/>
          </p14:sldIdLst>
        </p14:section>
        <p14:section name="End slides" id="{1B5A2240-239F-45CD-B266-FD23ADE08723}">
          <p14:sldIdLst>
            <p14:sldId id="477"/>
            <p14:sldId id="478"/>
            <p14:sldId id="444"/>
            <p14:sldId id="481"/>
            <p14:sldId id="438"/>
          </p14:sldIdLst>
        </p14:section>
      </p14:sectionLst>
    </p:ext>
    <p:ext uri="{EFAFB233-063F-42B5-8137-9DF3F51BA10A}">
      <p15:sldGuideLst xmlns:p15="http://schemas.microsoft.com/office/powerpoint/2012/main">
        <p15:guide id="1" orient="horz" pos="395" userDrawn="1">
          <p15:clr>
            <a:srgbClr val="A4A3A4"/>
          </p15:clr>
        </p15:guide>
        <p15:guide id="2" pos="340" userDrawn="1">
          <p15:clr>
            <a:srgbClr val="A4A3A4"/>
          </p15:clr>
        </p15:guide>
        <p15:guide id="3" orient="horz" pos="577" userDrawn="1">
          <p15:clr>
            <a:srgbClr val="A4A3A4"/>
          </p15:clr>
        </p15:guide>
        <p15:guide id="4" orient="horz" pos="758" userDrawn="1">
          <p15:clr>
            <a:srgbClr val="A4A3A4"/>
          </p15:clr>
        </p15:guide>
        <p15:guide id="5" pos="557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695F1D-6699-2E7D-7C12-1ADC4DB89CC8}" name="Jo Pilgrim" initials="JP" userId="S::jo.pilgrim@sportstructures.com::debbf2b1-827f-4cc4-a664-8fc6a5854544" providerId="AD"/>
  <p188:author id="{619E4C74-8420-32B8-69FC-FFAA30E35E4D}" name="Mark Knight" initials="MK" userId="S::Mark.Knight@sportstructures.com::9104a815-92d1-44f6-bf87-ab22fba67c07" providerId="AD"/>
  <p188:author id="{4BB351F1-33C5-A93A-B901-AAEBD039CFA0}" name="Katherine Percival" initials="KP" userId="S::Katherine.Percival@sportstructures.com::2c89040f-be39-46bd-b878-3aac107d58f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546"/>
    <a:srgbClr val="871E63"/>
    <a:srgbClr val="DB4A3D"/>
    <a:srgbClr val="76C0F4"/>
    <a:srgbClr val="39ADAD"/>
    <a:srgbClr val="333770"/>
    <a:srgbClr val="39AEAE"/>
    <a:srgbClr val="861E62"/>
    <a:srgbClr val="75BF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CEFF54-0828-40AE-AB13-3927665FA78B}" v="1" dt="2025-02-04T17:36:01.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395"/>
        <p:guide pos="340"/>
        <p:guide orient="horz" pos="577"/>
        <p:guide orient="horz" pos="758"/>
        <p:guide pos="557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2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font" Target="fonts/font12.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Percival" userId="2c89040f-be39-46bd-b878-3aac107d58fe" providerId="ADAL" clId="{D9CEFF54-0828-40AE-AB13-3927665FA78B}"/>
    <pc:docChg chg="addSld delSld modSld sldOrd modSection">
      <pc:chgData name="Katherine Percival" userId="2c89040f-be39-46bd-b878-3aac107d58fe" providerId="ADAL" clId="{D9CEFF54-0828-40AE-AB13-3927665FA78B}" dt="2025-02-04T17:36:09.274" v="4" actId="47"/>
      <pc:docMkLst>
        <pc:docMk/>
      </pc:docMkLst>
      <pc:sldChg chg="add del ord setBg">
        <pc:chgData name="Katherine Percival" userId="2c89040f-be39-46bd-b878-3aac107d58fe" providerId="ADAL" clId="{D9CEFF54-0828-40AE-AB13-3927665FA78B}" dt="2025-02-04T17:36:03.277" v="3"/>
        <pc:sldMkLst>
          <pc:docMk/>
          <pc:sldMk cId="4013608096" sldId="449"/>
        </pc:sldMkLst>
      </pc:sldChg>
      <pc:sldChg chg="del">
        <pc:chgData name="Katherine Percival" userId="2c89040f-be39-46bd-b878-3aac107d58fe" providerId="ADAL" clId="{D9CEFF54-0828-40AE-AB13-3927665FA78B}" dt="2025-02-04T17:36:09.274" v="4" actId="47"/>
        <pc:sldMkLst>
          <pc:docMk/>
          <pc:sldMk cId="2614549285" sldId="480"/>
        </pc:sldMkLst>
      </pc:sldChg>
    </pc:docChg>
  </pc:docChgLst>
  <pc:docChgLst>
    <pc:chgData name="Mark Knight" userId="9104a815-92d1-44f6-bf87-ab22fba67c07" providerId="ADAL" clId="{E9A3C02E-6DC9-40D3-83F0-F5B799B9908A}"/>
    <pc:docChg chg="undo custSel addSld delSld modSld sldOrd modSection">
      <pc:chgData name="Mark Knight" userId="9104a815-92d1-44f6-bf87-ab22fba67c07" providerId="ADAL" clId="{E9A3C02E-6DC9-40D3-83F0-F5B799B9908A}" dt="2023-11-24T10:26:01.358" v="1022"/>
      <pc:docMkLst>
        <pc:docMk/>
      </pc:docMkLst>
      <pc:sldChg chg="add del setBg">
        <pc:chgData name="Mark Knight" userId="9104a815-92d1-44f6-bf87-ab22fba67c07" providerId="ADAL" clId="{E9A3C02E-6DC9-40D3-83F0-F5B799B9908A}" dt="2023-11-24T10:23:22.881" v="956"/>
        <pc:sldMkLst>
          <pc:docMk/>
          <pc:sldMk cId="3327240957" sldId="438"/>
        </pc:sldMkLst>
      </pc:sldChg>
      <pc:sldChg chg="modSp mod">
        <pc:chgData name="Mark Knight" userId="9104a815-92d1-44f6-bf87-ab22fba67c07" providerId="ADAL" clId="{E9A3C02E-6DC9-40D3-83F0-F5B799B9908A}" dt="2023-11-23T17:35:20.319" v="951" actId="20577"/>
        <pc:sldMkLst>
          <pc:docMk/>
          <pc:sldMk cId="2024707887" sldId="441"/>
        </pc:sldMkLst>
      </pc:sldChg>
      <pc:sldChg chg="modSp mod">
        <pc:chgData name="Mark Knight" userId="9104a815-92d1-44f6-bf87-ab22fba67c07" providerId="ADAL" clId="{E9A3C02E-6DC9-40D3-83F0-F5B799B9908A}" dt="2023-11-24T10:26:01.358" v="1022"/>
        <pc:sldMkLst>
          <pc:docMk/>
          <pc:sldMk cId="2864022495" sldId="444"/>
        </pc:sldMkLst>
      </pc:sldChg>
      <pc:sldChg chg="addSp delSp modSp add mod">
        <pc:chgData name="Mark Knight" userId="9104a815-92d1-44f6-bf87-ab22fba67c07" providerId="ADAL" clId="{E9A3C02E-6DC9-40D3-83F0-F5B799B9908A}" dt="2023-11-23T17:02:58.309" v="87" actId="1076"/>
        <pc:sldMkLst>
          <pc:docMk/>
          <pc:sldMk cId="3411199837" sldId="450"/>
        </pc:sldMkLst>
      </pc:sldChg>
      <pc:sldChg chg="addSp delSp modSp add mod">
        <pc:chgData name="Mark Knight" userId="9104a815-92d1-44f6-bf87-ab22fba67c07" providerId="ADAL" clId="{E9A3C02E-6DC9-40D3-83F0-F5B799B9908A}" dt="2023-11-23T17:05:56.525" v="175" actId="207"/>
        <pc:sldMkLst>
          <pc:docMk/>
          <pc:sldMk cId="3769868620" sldId="451"/>
        </pc:sldMkLst>
      </pc:sldChg>
      <pc:sldChg chg="addSp modSp add mod">
        <pc:chgData name="Mark Knight" userId="9104a815-92d1-44f6-bf87-ab22fba67c07" providerId="ADAL" clId="{E9A3C02E-6DC9-40D3-83F0-F5B799B9908A}" dt="2023-11-23T17:09:04.766" v="351" actId="207"/>
        <pc:sldMkLst>
          <pc:docMk/>
          <pc:sldMk cId="1476283213" sldId="452"/>
        </pc:sldMkLst>
      </pc:sldChg>
      <pc:sldChg chg="addSp delSp modSp add mod ord">
        <pc:chgData name="Mark Knight" userId="9104a815-92d1-44f6-bf87-ab22fba67c07" providerId="ADAL" clId="{E9A3C02E-6DC9-40D3-83F0-F5B799B9908A}" dt="2023-11-23T17:34:54.584" v="941" actId="313"/>
        <pc:sldMkLst>
          <pc:docMk/>
          <pc:sldMk cId="1099438774" sldId="453"/>
        </pc:sldMkLst>
      </pc:sldChg>
      <pc:sldChg chg="addSp delSp modSp add mod">
        <pc:chgData name="Mark Knight" userId="9104a815-92d1-44f6-bf87-ab22fba67c07" providerId="ADAL" clId="{E9A3C02E-6DC9-40D3-83F0-F5B799B9908A}" dt="2023-11-23T17:17:44.700" v="499" actId="208"/>
        <pc:sldMkLst>
          <pc:docMk/>
          <pc:sldMk cId="847756147" sldId="454"/>
        </pc:sldMkLst>
      </pc:sldChg>
      <pc:sldChg chg="addSp delSp modSp add mod">
        <pc:chgData name="Mark Knight" userId="9104a815-92d1-44f6-bf87-ab22fba67c07" providerId="ADAL" clId="{E9A3C02E-6DC9-40D3-83F0-F5B799B9908A}" dt="2023-11-23T17:35:45.218" v="954" actId="14100"/>
        <pc:sldMkLst>
          <pc:docMk/>
          <pc:sldMk cId="3729233845" sldId="455"/>
        </pc:sldMkLst>
      </pc:sldChg>
      <pc:sldChg chg="addSp modSp add mod">
        <pc:chgData name="Mark Knight" userId="9104a815-92d1-44f6-bf87-ab22fba67c07" providerId="ADAL" clId="{E9A3C02E-6DC9-40D3-83F0-F5B799B9908A}" dt="2023-11-23T17:09:56.792" v="358" actId="207"/>
        <pc:sldMkLst>
          <pc:docMk/>
          <pc:sldMk cId="1222112642" sldId="456"/>
        </pc:sldMkLst>
      </pc:sldChg>
      <pc:sldChg chg="addSp delSp modSp add mod">
        <pc:chgData name="Mark Knight" userId="9104a815-92d1-44f6-bf87-ab22fba67c07" providerId="ADAL" clId="{E9A3C02E-6DC9-40D3-83F0-F5B799B9908A}" dt="2023-11-23T17:35:06.795" v="945" actId="313"/>
        <pc:sldMkLst>
          <pc:docMk/>
          <pc:sldMk cId="2391786405" sldId="457"/>
        </pc:sldMkLst>
      </pc:sldChg>
      <pc:sldChg chg="addSp delSp modSp add mod ord">
        <pc:chgData name="Mark Knight" userId="9104a815-92d1-44f6-bf87-ab22fba67c07" providerId="ADAL" clId="{E9A3C02E-6DC9-40D3-83F0-F5B799B9908A}" dt="2023-11-23T17:35:05.344" v="944" actId="313"/>
        <pc:sldMkLst>
          <pc:docMk/>
          <pc:sldMk cId="714174830" sldId="458"/>
        </pc:sldMkLst>
      </pc:sldChg>
      <pc:sldChg chg="addSp modSp add mod">
        <pc:chgData name="Mark Knight" userId="9104a815-92d1-44f6-bf87-ab22fba67c07" providerId="ADAL" clId="{E9A3C02E-6DC9-40D3-83F0-F5B799B9908A}" dt="2023-11-23T17:23:04.606" v="691" actId="207"/>
        <pc:sldMkLst>
          <pc:docMk/>
          <pc:sldMk cId="2293245142" sldId="459"/>
        </pc:sldMkLst>
      </pc:sldChg>
      <pc:sldChg chg="addSp delSp modSp add mod">
        <pc:chgData name="Mark Knight" userId="9104a815-92d1-44f6-bf87-ab22fba67c07" providerId="ADAL" clId="{E9A3C02E-6DC9-40D3-83F0-F5B799B9908A}" dt="2023-11-23T17:27:41.439" v="776" actId="1076"/>
        <pc:sldMkLst>
          <pc:docMk/>
          <pc:sldMk cId="1080655829" sldId="460"/>
        </pc:sldMkLst>
      </pc:sldChg>
      <pc:sldChg chg="addSp delSp modSp add mod ord">
        <pc:chgData name="Mark Knight" userId="9104a815-92d1-44f6-bf87-ab22fba67c07" providerId="ADAL" clId="{E9A3C02E-6DC9-40D3-83F0-F5B799B9908A}" dt="2023-11-23T17:35:11.279" v="950" actId="313"/>
        <pc:sldMkLst>
          <pc:docMk/>
          <pc:sldMk cId="1455771129" sldId="461"/>
        </pc:sldMkLst>
      </pc:sldChg>
      <pc:sldChg chg="addSp delSp modSp add mod ord">
        <pc:chgData name="Mark Knight" userId="9104a815-92d1-44f6-bf87-ab22fba67c07" providerId="ADAL" clId="{E9A3C02E-6DC9-40D3-83F0-F5B799B9908A}" dt="2023-11-23T17:34:46.915" v="939" actId="313"/>
        <pc:sldMkLst>
          <pc:docMk/>
          <pc:sldMk cId="1088225542" sldId="462"/>
        </pc:sldMkLst>
      </pc:sldChg>
      <pc:sldChg chg="delSp modSp add mod ord modNotesTx">
        <pc:chgData name="Mark Knight" userId="9104a815-92d1-44f6-bf87-ab22fba67c07" providerId="ADAL" clId="{E9A3C02E-6DC9-40D3-83F0-F5B799B9908A}" dt="2023-11-24T10:25:06.555" v="1021" actId="478"/>
        <pc:sldMkLst>
          <pc:docMk/>
          <pc:sldMk cId="1518566082" sldId="463"/>
        </pc:sldMkLst>
      </pc:sldChg>
    </pc:docChg>
  </pc:docChgLst>
  <pc:docChgLst>
    <pc:chgData name="Lucy Wallbank" userId="94c777a8-f260-4167-b52e-1b650f308918" providerId="ADAL" clId="{14D62F5E-651E-40F2-AF78-F61CC5D0B8D5}"/>
    <pc:docChg chg="undo custSel addSld delSld modSld sldOrd modSection">
      <pc:chgData name="Lucy Wallbank" userId="94c777a8-f260-4167-b52e-1b650f308918" providerId="ADAL" clId="{14D62F5E-651E-40F2-AF78-F61CC5D0B8D5}" dt="2023-11-30T16:00:11.175" v="438" actId="47"/>
      <pc:docMkLst>
        <pc:docMk/>
      </pc:docMkLst>
      <pc:sldChg chg="del">
        <pc:chgData name="Lucy Wallbank" userId="94c777a8-f260-4167-b52e-1b650f308918" providerId="ADAL" clId="{14D62F5E-651E-40F2-AF78-F61CC5D0B8D5}" dt="2023-11-30T15:33:33.232" v="0" actId="47"/>
        <pc:sldMkLst>
          <pc:docMk/>
          <pc:sldMk cId="1015927841" sldId="333"/>
        </pc:sldMkLst>
      </pc:sldChg>
      <pc:sldChg chg="modSp mod">
        <pc:chgData name="Lucy Wallbank" userId="94c777a8-f260-4167-b52e-1b650f308918" providerId="ADAL" clId="{14D62F5E-651E-40F2-AF78-F61CC5D0B8D5}" dt="2023-11-30T15:33:41.321" v="2" actId="20577"/>
        <pc:sldMkLst>
          <pc:docMk/>
          <pc:sldMk cId="2024707887" sldId="441"/>
        </pc:sldMkLst>
      </pc:sldChg>
      <pc:sldChg chg="del">
        <pc:chgData name="Lucy Wallbank" userId="94c777a8-f260-4167-b52e-1b650f308918" providerId="ADAL" clId="{14D62F5E-651E-40F2-AF78-F61CC5D0B8D5}" dt="2023-11-30T16:00:07.300" v="436" actId="47"/>
        <pc:sldMkLst>
          <pc:docMk/>
          <pc:sldMk cId="659090352" sldId="443"/>
        </pc:sldMkLst>
      </pc:sldChg>
      <pc:sldChg chg="ord">
        <pc:chgData name="Lucy Wallbank" userId="94c777a8-f260-4167-b52e-1b650f308918" providerId="ADAL" clId="{14D62F5E-651E-40F2-AF78-F61CC5D0B8D5}" dt="2023-11-30T16:00:01.271" v="433"/>
        <pc:sldMkLst>
          <pc:docMk/>
          <pc:sldMk cId="2864022495" sldId="444"/>
        </pc:sldMkLst>
      </pc:sldChg>
      <pc:sldChg chg="del">
        <pc:chgData name="Lucy Wallbank" userId="94c777a8-f260-4167-b52e-1b650f308918" providerId="ADAL" clId="{14D62F5E-651E-40F2-AF78-F61CC5D0B8D5}" dt="2023-11-30T16:00:08.847" v="437" actId="47"/>
        <pc:sldMkLst>
          <pc:docMk/>
          <pc:sldMk cId="2093977008" sldId="445"/>
        </pc:sldMkLst>
      </pc:sldChg>
      <pc:sldChg chg="del">
        <pc:chgData name="Lucy Wallbank" userId="94c777a8-f260-4167-b52e-1b650f308918" providerId="ADAL" clId="{14D62F5E-651E-40F2-AF78-F61CC5D0B8D5}" dt="2023-11-30T16:00:11.175" v="438" actId="47"/>
        <pc:sldMkLst>
          <pc:docMk/>
          <pc:sldMk cId="1680915765" sldId="447"/>
        </pc:sldMkLst>
      </pc:sldChg>
      <pc:sldChg chg="del">
        <pc:chgData name="Lucy Wallbank" userId="94c777a8-f260-4167-b52e-1b650f308918" providerId="ADAL" clId="{14D62F5E-651E-40F2-AF78-F61CC5D0B8D5}" dt="2023-11-30T16:00:05.316" v="435" actId="47"/>
        <pc:sldMkLst>
          <pc:docMk/>
          <pc:sldMk cId="3854004529" sldId="448"/>
        </pc:sldMkLst>
      </pc:sldChg>
      <pc:sldChg chg="addSp modSp mod">
        <pc:chgData name="Lucy Wallbank" userId="94c777a8-f260-4167-b52e-1b650f308918" providerId="ADAL" clId="{14D62F5E-651E-40F2-AF78-F61CC5D0B8D5}" dt="2023-11-30T15:34:27.224" v="30" actId="1076"/>
        <pc:sldMkLst>
          <pc:docMk/>
          <pc:sldMk cId="3411199837" sldId="450"/>
        </pc:sldMkLst>
      </pc:sldChg>
      <pc:sldChg chg="modSp mod">
        <pc:chgData name="Lucy Wallbank" userId="94c777a8-f260-4167-b52e-1b650f308918" providerId="ADAL" clId="{14D62F5E-651E-40F2-AF78-F61CC5D0B8D5}" dt="2023-11-30T15:34:57.379" v="39" actId="1076"/>
        <pc:sldMkLst>
          <pc:docMk/>
          <pc:sldMk cId="3769868620" sldId="451"/>
        </pc:sldMkLst>
      </pc:sldChg>
      <pc:sldChg chg="modSp mod">
        <pc:chgData name="Lucy Wallbank" userId="94c777a8-f260-4167-b52e-1b650f308918" providerId="ADAL" clId="{14D62F5E-651E-40F2-AF78-F61CC5D0B8D5}" dt="2023-11-30T15:38:53.322" v="82" actId="1076"/>
        <pc:sldMkLst>
          <pc:docMk/>
          <pc:sldMk cId="1476283213" sldId="452"/>
        </pc:sldMkLst>
      </pc:sldChg>
      <pc:sldChg chg="modSp mod">
        <pc:chgData name="Lucy Wallbank" userId="94c777a8-f260-4167-b52e-1b650f308918" providerId="ADAL" clId="{14D62F5E-651E-40F2-AF78-F61CC5D0B8D5}" dt="2023-11-30T15:49:57.716" v="244" actId="2711"/>
        <pc:sldMkLst>
          <pc:docMk/>
          <pc:sldMk cId="1099438774" sldId="453"/>
        </pc:sldMkLst>
      </pc:sldChg>
      <pc:sldChg chg="modSp mod">
        <pc:chgData name="Lucy Wallbank" userId="94c777a8-f260-4167-b52e-1b650f308918" providerId="ADAL" clId="{14D62F5E-651E-40F2-AF78-F61CC5D0B8D5}" dt="2023-11-30T15:51:08.438" v="284" actId="1037"/>
        <pc:sldMkLst>
          <pc:docMk/>
          <pc:sldMk cId="847756147" sldId="454"/>
        </pc:sldMkLst>
      </pc:sldChg>
      <pc:sldChg chg="modSp mod">
        <pc:chgData name="Lucy Wallbank" userId="94c777a8-f260-4167-b52e-1b650f308918" providerId="ADAL" clId="{14D62F5E-651E-40F2-AF78-F61CC5D0B8D5}" dt="2023-11-30T15:50:19.320" v="251" actId="1076"/>
        <pc:sldMkLst>
          <pc:docMk/>
          <pc:sldMk cId="3729233845" sldId="455"/>
        </pc:sldMkLst>
      </pc:sldChg>
      <pc:sldChg chg="modSp mod">
        <pc:chgData name="Lucy Wallbank" userId="94c777a8-f260-4167-b52e-1b650f308918" providerId="ADAL" clId="{14D62F5E-651E-40F2-AF78-F61CC5D0B8D5}" dt="2023-11-30T15:41:03.660" v="121" actId="1076"/>
        <pc:sldMkLst>
          <pc:docMk/>
          <pc:sldMk cId="1222112642" sldId="456"/>
        </pc:sldMkLst>
      </pc:sldChg>
      <pc:sldChg chg="modSp mod">
        <pc:chgData name="Lucy Wallbank" userId="94c777a8-f260-4167-b52e-1b650f308918" providerId="ADAL" clId="{14D62F5E-651E-40F2-AF78-F61CC5D0B8D5}" dt="2023-11-30T15:59:02.876" v="424" actId="2711"/>
        <pc:sldMkLst>
          <pc:docMk/>
          <pc:sldMk cId="2391786405" sldId="457"/>
        </pc:sldMkLst>
      </pc:sldChg>
      <pc:sldChg chg="addSp delSp modSp mod">
        <pc:chgData name="Lucy Wallbank" userId="94c777a8-f260-4167-b52e-1b650f308918" providerId="ADAL" clId="{14D62F5E-651E-40F2-AF78-F61CC5D0B8D5}" dt="2023-11-30T15:51:48.098" v="295" actId="1076"/>
        <pc:sldMkLst>
          <pc:docMk/>
          <pc:sldMk cId="714174830" sldId="458"/>
        </pc:sldMkLst>
      </pc:sldChg>
      <pc:sldChg chg="modSp mod">
        <pc:chgData name="Lucy Wallbank" userId="94c777a8-f260-4167-b52e-1b650f308918" providerId="ADAL" clId="{14D62F5E-651E-40F2-AF78-F61CC5D0B8D5}" dt="2023-11-30T15:54:43.928" v="354" actId="1076"/>
        <pc:sldMkLst>
          <pc:docMk/>
          <pc:sldMk cId="2293245142" sldId="459"/>
        </pc:sldMkLst>
      </pc:sldChg>
      <pc:sldChg chg="modSp mod">
        <pc:chgData name="Lucy Wallbank" userId="94c777a8-f260-4167-b52e-1b650f308918" providerId="ADAL" clId="{14D62F5E-651E-40F2-AF78-F61CC5D0B8D5}" dt="2023-11-30T15:56:14.991" v="387" actId="1036"/>
        <pc:sldMkLst>
          <pc:docMk/>
          <pc:sldMk cId="1080655829" sldId="460"/>
        </pc:sldMkLst>
      </pc:sldChg>
      <pc:sldChg chg="modSp mod">
        <pc:chgData name="Lucy Wallbank" userId="94c777a8-f260-4167-b52e-1b650f308918" providerId="ADAL" clId="{14D62F5E-651E-40F2-AF78-F61CC5D0B8D5}" dt="2023-11-30T15:57:44.369" v="406" actId="1076"/>
        <pc:sldMkLst>
          <pc:docMk/>
          <pc:sldMk cId="1455771129" sldId="461"/>
        </pc:sldMkLst>
      </pc:sldChg>
      <pc:sldChg chg="modSp mod">
        <pc:chgData name="Lucy Wallbank" userId="94c777a8-f260-4167-b52e-1b650f308918" providerId="ADAL" clId="{14D62F5E-651E-40F2-AF78-F61CC5D0B8D5}" dt="2023-11-30T15:59:26.479" v="430" actId="1076"/>
        <pc:sldMkLst>
          <pc:docMk/>
          <pc:sldMk cId="1088225542" sldId="462"/>
        </pc:sldMkLst>
      </pc:sldChg>
      <pc:sldChg chg="add">
        <pc:chgData name="Lucy Wallbank" userId="94c777a8-f260-4167-b52e-1b650f308918" providerId="ADAL" clId="{14D62F5E-651E-40F2-AF78-F61CC5D0B8D5}" dt="2023-11-30T15:59:56.449" v="431"/>
        <pc:sldMkLst>
          <pc:docMk/>
          <pc:sldMk cId="2813438169" sldId="477"/>
        </pc:sldMkLst>
      </pc:sldChg>
      <pc:sldChg chg="add">
        <pc:chgData name="Lucy Wallbank" userId="94c777a8-f260-4167-b52e-1b650f308918" providerId="ADAL" clId="{14D62F5E-651E-40F2-AF78-F61CC5D0B8D5}" dt="2023-11-30T15:59:56.449" v="431"/>
        <pc:sldMkLst>
          <pc:docMk/>
          <pc:sldMk cId="374720934" sldId="478"/>
        </pc:sldMkLst>
      </pc:sldChg>
      <pc:sldChg chg="add del setBg">
        <pc:chgData name="Lucy Wallbank" userId="94c777a8-f260-4167-b52e-1b650f308918" providerId="ADAL" clId="{14D62F5E-651E-40F2-AF78-F61CC5D0B8D5}" dt="2023-11-30T16:00:03.206" v="434" actId="47"/>
        <pc:sldMkLst>
          <pc:docMk/>
          <pc:sldMk cId="2280195685" sldId="479"/>
        </pc:sldMkLst>
      </pc:sldChg>
      <pc:sldChg chg="add">
        <pc:chgData name="Lucy Wallbank" userId="94c777a8-f260-4167-b52e-1b650f308918" providerId="ADAL" clId="{14D62F5E-651E-40F2-AF78-F61CC5D0B8D5}" dt="2023-11-30T15:59:56.449" v="431"/>
        <pc:sldMkLst>
          <pc:docMk/>
          <pc:sldMk cId="2614549285" sldId="480"/>
        </pc:sldMkLst>
      </pc:sldChg>
      <pc:sldChg chg="add">
        <pc:chgData name="Lucy Wallbank" userId="94c777a8-f260-4167-b52e-1b650f308918" providerId="ADAL" clId="{14D62F5E-651E-40F2-AF78-F61CC5D0B8D5}" dt="2023-11-30T15:59:56.449" v="431"/>
        <pc:sldMkLst>
          <pc:docMk/>
          <pc:sldMk cId="1946046511" sldId="481"/>
        </pc:sldMkLst>
      </pc:sldChg>
    </pc:docChg>
  </pc:docChgLst>
  <pc:docChgLst>
    <pc:chgData name="Mark Knight" userId="9104a815-92d1-44f6-bf87-ab22fba67c07" providerId="ADAL" clId="{282C3BF4-B2ED-4E14-B3AE-0DB6FD20A8C7}"/>
    <pc:docChg chg="modSld">
      <pc:chgData name="Mark Knight" userId="9104a815-92d1-44f6-bf87-ab22fba67c07" providerId="ADAL" clId="{282C3BF4-B2ED-4E14-B3AE-0DB6FD20A8C7}" dt="2023-12-11T14:05:36.185" v="0"/>
      <pc:docMkLst>
        <pc:docMk/>
      </pc:docMkLst>
      <pc:sldChg chg="modSp">
        <pc:chgData name="Mark Knight" userId="9104a815-92d1-44f6-bf87-ab22fba67c07" providerId="ADAL" clId="{282C3BF4-B2ED-4E14-B3AE-0DB6FD20A8C7}" dt="2023-12-11T14:05:36.185" v="0"/>
        <pc:sldMkLst>
          <pc:docMk/>
          <pc:sldMk cId="1292554718" sldId="426"/>
        </pc:sldMkLst>
      </pc:sldChg>
      <pc:sldChg chg="modSp">
        <pc:chgData name="Mark Knight" userId="9104a815-92d1-44f6-bf87-ab22fba67c07" providerId="ADAL" clId="{282C3BF4-B2ED-4E14-B3AE-0DB6FD20A8C7}" dt="2023-12-11T14:05:36.185" v="0"/>
        <pc:sldMkLst>
          <pc:docMk/>
          <pc:sldMk cId="3327240957" sldId="438"/>
        </pc:sldMkLst>
      </pc:sldChg>
      <pc:sldChg chg="modSp">
        <pc:chgData name="Mark Knight" userId="9104a815-92d1-44f6-bf87-ab22fba67c07" providerId="ADAL" clId="{282C3BF4-B2ED-4E14-B3AE-0DB6FD20A8C7}" dt="2023-12-11T14:05:36.185" v="0"/>
        <pc:sldMkLst>
          <pc:docMk/>
          <pc:sldMk cId="2024707887" sldId="441"/>
        </pc:sldMkLst>
      </pc:sldChg>
      <pc:sldChg chg="modSp">
        <pc:chgData name="Mark Knight" userId="9104a815-92d1-44f6-bf87-ab22fba67c07" providerId="ADAL" clId="{282C3BF4-B2ED-4E14-B3AE-0DB6FD20A8C7}" dt="2023-12-11T14:05:36.185" v="0"/>
        <pc:sldMkLst>
          <pc:docMk/>
          <pc:sldMk cId="2864022495" sldId="444"/>
        </pc:sldMkLst>
      </pc:sldChg>
      <pc:sldChg chg="modSp">
        <pc:chgData name="Mark Knight" userId="9104a815-92d1-44f6-bf87-ab22fba67c07" providerId="ADAL" clId="{282C3BF4-B2ED-4E14-B3AE-0DB6FD20A8C7}" dt="2023-12-11T14:05:36.185" v="0"/>
        <pc:sldMkLst>
          <pc:docMk/>
          <pc:sldMk cId="4013608096" sldId="449"/>
        </pc:sldMkLst>
      </pc:sldChg>
      <pc:sldChg chg="modSp">
        <pc:chgData name="Mark Knight" userId="9104a815-92d1-44f6-bf87-ab22fba67c07" providerId="ADAL" clId="{282C3BF4-B2ED-4E14-B3AE-0DB6FD20A8C7}" dt="2023-12-11T14:05:36.185" v="0"/>
        <pc:sldMkLst>
          <pc:docMk/>
          <pc:sldMk cId="3411199837" sldId="450"/>
        </pc:sldMkLst>
      </pc:sldChg>
      <pc:sldChg chg="modSp">
        <pc:chgData name="Mark Knight" userId="9104a815-92d1-44f6-bf87-ab22fba67c07" providerId="ADAL" clId="{282C3BF4-B2ED-4E14-B3AE-0DB6FD20A8C7}" dt="2023-12-11T14:05:36.185" v="0"/>
        <pc:sldMkLst>
          <pc:docMk/>
          <pc:sldMk cId="3769868620" sldId="451"/>
        </pc:sldMkLst>
      </pc:sldChg>
      <pc:sldChg chg="modSp">
        <pc:chgData name="Mark Knight" userId="9104a815-92d1-44f6-bf87-ab22fba67c07" providerId="ADAL" clId="{282C3BF4-B2ED-4E14-B3AE-0DB6FD20A8C7}" dt="2023-12-11T14:05:36.185" v="0"/>
        <pc:sldMkLst>
          <pc:docMk/>
          <pc:sldMk cId="1476283213" sldId="452"/>
        </pc:sldMkLst>
      </pc:sldChg>
      <pc:sldChg chg="modSp">
        <pc:chgData name="Mark Knight" userId="9104a815-92d1-44f6-bf87-ab22fba67c07" providerId="ADAL" clId="{282C3BF4-B2ED-4E14-B3AE-0DB6FD20A8C7}" dt="2023-12-11T14:05:36.185" v="0"/>
        <pc:sldMkLst>
          <pc:docMk/>
          <pc:sldMk cId="1099438774" sldId="453"/>
        </pc:sldMkLst>
      </pc:sldChg>
      <pc:sldChg chg="modSp">
        <pc:chgData name="Mark Knight" userId="9104a815-92d1-44f6-bf87-ab22fba67c07" providerId="ADAL" clId="{282C3BF4-B2ED-4E14-B3AE-0DB6FD20A8C7}" dt="2023-12-11T14:05:36.185" v="0"/>
        <pc:sldMkLst>
          <pc:docMk/>
          <pc:sldMk cId="847756147" sldId="454"/>
        </pc:sldMkLst>
      </pc:sldChg>
      <pc:sldChg chg="modSp">
        <pc:chgData name="Mark Knight" userId="9104a815-92d1-44f6-bf87-ab22fba67c07" providerId="ADAL" clId="{282C3BF4-B2ED-4E14-B3AE-0DB6FD20A8C7}" dt="2023-12-11T14:05:36.185" v="0"/>
        <pc:sldMkLst>
          <pc:docMk/>
          <pc:sldMk cId="3729233845" sldId="455"/>
        </pc:sldMkLst>
      </pc:sldChg>
      <pc:sldChg chg="modSp">
        <pc:chgData name="Mark Knight" userId="9104a815-92d1-44f6-bf87-ab22fba67c07" providerId="ADAL" clId="{282C3BF4-B2ED-4E14-B3AE-0DB6FD20A8C7}" dt="2023-12-11T14:05:36.185" v="0"/>
        <pc:sldMkLst>
          <pc:docMk/>
          <pc:sldMk cId="1222112642" sldId="456"/>
        </pc:sldMkLst>
      </pc:sldChg>
      <pc:sldChg chg="modSp">
        <pc:chgData name="Mark Knight" userId="9104a815-92d1-44f6-bf87-ab22fba67c07" providerId="ADAL" clId="{282C3BF4-B2ED-4E14-B3AE-0DB6FD20A8C7}" dt="2023-12-11T14:05:36.185" v="0"/>
        <pc:sldMkLst>
          <pc:docMk/>
          <pc:sldMk cId="2391786405" sldId="457"/>
        </pc:sldMkLst>
      </pc:sldChg>
      <pc:sldChg chg="modSp">
        <pc:chgData name="Mark Knight" userId="9104a815-92d1-44f6-bf87-ab22fba67c07" providerId="ADAL" clId="{282C3BF4-B2ED-4E14-B3AE-0DB6FD20A8C7}" dt="2023-12-11T14:05:36.185" v="0"/>
        <pc:sldMkLst>
          <pc:docMk/>
          <pc:sldMk cId="714174830" sldId="458"/>
        </pc:sldMkLst>
      </pc:sldChg>
      <pc:sldChg chg="modSp">
        <pc:chgData name="Mark Knight" userId="9104a815-92d1-44f6-bf87-ab22fba67c07" providerId="ADAL" clId="{282C3BF4-B2ED-4E14-B3AE-0DB6FD20A8C7}" dt="2023-12-11T14:05:36.185" v="0"/>
        <pc:sldMkLst>
          <pc:docMk/>
          <pc:sldMk cId="2293245142" sldId="459"/>
        </pc:sldMkLst>
      </pc:sldChg>
      <pc:sldChg chg="modSp">
        <pc:chgData name="Mark Knight" userId="9104a815-92d1-44f6-bf87-ab22fba67c07" providerId="ADAL" clId="{282C3BF4-B2ED-4E14-B3AE-0DB6FD20A8C7}" dt="2023-12-11T14:05:36.185" v="0"/>
        <pc:sldMkLst>
          <pc:docMk/>
          <pc:sldMk cId="1080655829" sldId="460"/>
        </pc:sldMkLst>
      </pc:sldChg>
      <pc:sldChg chg="modSp">
        <pc:chgData name="Mark Knight" userId="9104a815-92d1-44f6-bf87-ab22fba67c07" providerId="ADAL" clId="{282C3BF4-B2ED-4E14-B3AE-0DB6FD20A8C7}" dt="2023-12-11T14:05:36.185" v="0"/>
        <pc:sldMkLst>
          <pc:docMk/>
          <pc:sldMk cId="1088225542" sldId="462"/>
        </pc:sldMkLst>
      </pc:sldChg>
      <pc:sldChg chg="modSp">
        <pc:chgData name="Mark Knight" userId="9104a815-92d1-44f6-bf87-ab22fba67c07" providerId="ADAL" clId="{282C3BF4-B2ED-4E14-B3AE-0DB6FD20A8C7}" dt="2023-12-11T14:05:36.185" v="0"/>
        <pc:sldMkLst>
          <pc:docMk/>
          <pc:sldMk cId="1518566082" sldId="463"/>
        </pc:sldMkLst>
      </pc:sldChg>
      <pc:sldChg chg="modSp">
        <pc:chgData name="Mark Knight" userId="9104a815-92d1-44f6-bf87-ab22fba67c07" providerId="ADAL" clId="{282C3BF4-B2ED-4E14-B3AE-0DB6FD20A8C7}" dt="2023-12-11T14:05:36.185" v="0"/>
        <pc:sldMkLst>
          <pc:docMk/>
          <pc:sldMk cId="1761070920" sldId="476"/>
        </pc:sldMkLst>
      </pc:sldChg>
      <pc:sldChg chg="modSp">
        <pc:chgData name="Mark Knight" userId="9104a815-92d1-44f6-bf87-ab22fba67c07" providerId="ADAL" clId="{282C3BF4-B2ED-4E14-B3AE-0DB6FD20A8C7}" dt="2023-12-11T14:05:36.185" v="0"/>
        <pc:sldMkLst>
          <pc:docMk/>
          <pc:sldMk cId="2813438169" sldId="477"/>
        </pc:sldMkLst>
      </pc:sldChg>
      <pc:sldChg chg="modSp">
        <pc:chgData name="Mark Knight" userId="9104a815-92d1-44f6-bf87-ab22fba67c07" providerId="ADAL" clId="{282C3BF4-B2ED-4E14-B3AE-0DB6FD20A8C7}" dt="2023-12-11T14:05:36.185" v="0"/>
        <pc:sldMkLst>
          <pc:docMk/>
          <pc:sldMk cId="2614549285" sldId="480"/>
        </pc:sldMkLst>
      </pc:sldChg>
      <pc:sldChg chg="modSp">
        <pc:chgData name="Mark Knight" userId="9104a815-92d1-44f6-bf87-ab22fba67c07" providerId="ADAL" clId="{282C3BF4-B2ED-4E14-B3AE-0DB6FD20A8C7}" dt="2023-12-11T14:05:36.185" v="0"/>
        <pc:sldMkLst>
          <pc:docMk/>
          <pc:sldMk cId="1946046511" sldId="48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570464-9ABE-4373-B586-39E659C9A988}" type="doc">
      <dgm:prSet loTypeId="urn:microsoft.com/office/officeart/2005/8/layout/process1" loCatId="process" qsTypeId="urn:microsoft.com/office/officeart/2005/8/quickstyle/simple1" qsCatId="simple" csTypeId="urn:microsoft.com/office/officeart/2005/8/colors/accent1_2" csCatId="accent1" phldr="1"/>
      <dgm:spPr/>
    </dgm:pt>
    <dgm:pt modelId="{12C6E7F1-7EC8-4913-99F9-AB1ECE66BC99}">
      <dgm:prSet phldrT="[Text]" custT="1"/>
      <dgm:spPr>
        <a:solidFill>
          <a:srgbClr val="F39546"/>
        </a:solidFill>
      </dgm:spPr>
      <dgm:t>
        <a:bodyPr/>
        <a:lstStyle/>
        <a:p>
          <a:r>
            <a:rPr lang="en-GB" sz="1400" dirty="0">
              <a:latin typeface="Sofia Pro Light" panose="020B0604020202020204" charset="0"/>
              <a:cs typeface="Poppins" panose="00000500000000000000" pitchFamily="2" charset="0"/>
            </a:rPr>
            <a:t>What can you do </a:t>
          </a:r>
          <a:r>
            <a:rPr lang="en-GB" sz="1400" b="1" dirty="0">
              <a:latin typeface="Sofia Pro Light" panose="020B0604020202020204" charset="0"/>
              <a:cs typeface="Poppins" panose="00000500000000000000" pitchFamily="2" charset="0"/>
            </a:rPr>
            <a:t>before</a:t>
          </a:r>
          <a:r>
            <a:rPr lang="en-GB" sz="1400" dirty="0">
              <a:latin typeface="Sofia Pro Light" panose="020B0604020202020204" charset="0"/>
              <a:cs typeface="Poppins" panose="00000500000000000000" pitchFamily="2" charset="0"/>
            </a:rPr>
            <a:t> they take part </a:t>
          </a:r>
        </a:p>
      </dgm:t>
    </dgm:pt>
    <dgm:pt modelId="{3A5E6CA9-64AD-4911-B6B1-F78492DF2D63}" type="parTrans" cxnId="{B8E4B6FB-89BD-4017-8131-2EB623903E72}">
      <dgm:prSet/>
      <dgm:spPr/>
      <dgm:t>
        <a:bodyPr/>
        <a:lstStyle/>
        <a:p>
          <a:endParaRPr lang="en-GB" sz="1400">
            <a:latin typeface="Sofia Pro Light" panose="020B0604020202020204" charset="0"/>
          </a:endParaRPr>
        </a:p>
      </dgm:t>
    </dgm:pt>
    <dgm:pt modelId="{DF936675-DA68-4291-B7E8-4D6A04B3E36D}" type="sibTrans" cxnId="{B8E4B6FB-89BD-4017-8131-2EB623903E72}">
      <dgm:prSet custT="1"/>
      <dgm:spPr/>
      <dgm:t>
        <a:bodyPr/>
        <a:lstStyle/>
        <a:p>
          <a:endParaRPr lang="en-GB" sz="1400">
            <a:latin typeface="Sofia Pro Light" panose="020B0604020202020204" charset="0"/>
          </a:endParaRPr>
        </a:p>
      </dgm:t>
    </dgm:pt>
    <dgm:pt modelId="{24EEB885-D14F-4886-962E-030076EE825C}">
      <dgm:prSet phldrT="[Text]" custT="1"/>
      <dgm:spPr>
        <a:solidFill>
          <a:srgbClr val="871E63"/>
        </a:solidFill>
      </dgm:spPr>
      <dgm:t>
        <a:bodyPr/>
        <a:lstStyle/>
        <a:p>
          <a:r>
            <a:rPr lang="en-GB" sz="1400" dirty="0">
              <a:latin typeface="Sofia Pro Light" panose="020B0604020202020204" charset="0"/>
              <a:cs typeface="Poppins" panose="00000500000000000000" pitchFamily="2" charset="0"/>
            </a:rPr>
            <a:t>What can you do</a:t>
          </a:r>
          <a:r>
            <a:rPr lang="en-GB" sz="1400" b="1" dirty="0">
              <a:latin typeface="Sofia Pro Light" panose="020B0604020202020204" charset="0"/>
              <a:cs typeface="Poppins" panose="00000500000000000000" pitchFamily="2" charset="0"/>
            </a:rPr>
            <a:t> when </a:t>
          </a:r>
          <a:r>
            <a:rPr lang="en-GB" sz="1400" dirty="0">
              <a:latin typeface="Sofia Pro Light" panose="020B0604020202020204" charset="0"/>
              <a:cs typeface="Poppins" panose="00000500000000000000" pitchFamily="2" charset="0"/>
            </a:rPr>
            <a:t>they take part </a:t>
          </a:r>
        </a:p>
      </dgm:t>
    </dgm:pt>
    <dgm:pt modelId="{EFF435DA-7016-4A1E-A923-87F1E30CAC42}" type="parTrans" cxnId="{474AC4CB-4F4B-410F-8130-01CC647581A4}">
      <dgm:prSet/>
      <dgm:spPr/>
      <dgm:t>
        <a:bodyPr/>
        <a:lstStyle/>
        <a:p>
          <a:endParaRPr lang="en-GB" sz="1400">
            <a:latin typeface="Sofia Pro Light" panose="020B0604020202020204" charset="0"/>
          </a:endParaRPr>
        </a:p>
      </dgm:t>
    </dgm:pt>
    <dgm:pt modelId="{E10A9A4C-D54A-4F35-98AA-730C30396EC7}" type="sibTrans" cxnId="{474AC4CB-4F4B-410F-8130-01CC647581A4}">
      <dgm:prSet custT="1"/>
      <dgm:spPr/>
      <dgm:t>
        <a:bodyPr/>
        <a:lstStyle/>
        <a:p>
          <a:endParaRPr lang="en-GB" sz="1400">
            <a:latin typeface="Sofia Pro Light" panose="020B0604020202020204" charset="0"/>
          </a:endParaRPr>
        </a:p>
      </dgm:t>
    </dgm:pt>
    <dgm:pt modelId="{A5112464-9631-4601-9200-6E424CAB91E0}">
      <dgm:prSet phldrT="[Text]" custT="1"/>
      <dgm:spPr>
        <a:solidFill>
          <a:srgbClr val="39ADAD"/>
        </a:solidFill>
      </dgm:spPr>
      <dgm:t>
        <a:bodyPr/>
        <a:lstStyle/>
        <a:p>
          <a:r>
            <a:rPr lang="en-GB" sz="1400" dirty="0">
              <a:latin typeface="Sofia Pro Light" panose="020B0604020202020204" charset="0"/>
              <a:cs typeface="Poppins" panose="00000500000000000000" pitchFamily="2" charset="0"/>
            </a:rPr>
            <a:t>What can you do </a:t>
          </a:r>
          <a:r>
            <a:rPr lang="en-GB" sz="1400" b="1" dirty="0">
              <a:latin typeface="Sofia Pro Light" panose="020B0604020202020204" charset="0"/>
              <a:cs typeface="Poppins" panose="00000500000000000000" pitchFamily="2" charset="0"/>
            </a:rPr>
            <a:t>after </a:t>
          </a:r>
          <a:r>
            <a:rPr lang="en-GB" sz="1400" dirty="0">
              <a:latin typeface="Sofia Pro Light" panose="020B0604020202020204" charset="0"/>
              <a:cs typeface="Poppins" panose="00000500000000000000" pitchFamily="2" charset="0"/>
            </a:rPr>
            <a:t>they take part?</a:t>
          </a:r>
        </a:p>
      </dgm:t>
    </dgm:pt>
    <dgm:pt modelId="{09788C84-DD92-4C00-8EFB-C600041FA894}" type="parTrans" cxnId="{25702FA9-236C-4B4B-94AB-D2461D1548D8}">
      <dgm:prSet/>
      <dgm:spPr/>
      <dgm:t>
        <a:bodyPr/>
        <a:lstStyle/>
        <a:p>
          <a:endParaRPr lang="en-GB" sz="1400">
            <a:latin typeface="Sofia Pro Light" panose="020B0604020202020204" charset="0"/>
          </a:endParaRPr>
        </a:p>
      </dgm:t>
    </dgm:pt>
    <dgm:pt modelId="{AB6FE36C-A837-4469-B585-4B232DF72163}" type="sibTrans" cxnId="{25702FA9-236C-4B4B-94AB-D2461D1548D8}">
      <dgm:prSet/>
      <dgm:spPr/>
      <dgm:t>
        <a:bodyPr/>
        <a:lstStyle/>
        <a:p>
          <a:endParaRPr lang="en-GB" sz="1400">
            <a:latin typeface="Sofia Pro Light" panose="020B0604020202020204" charset="0"/>
          </a:endParaRPr>
        </a:p>
      </dgm:t>
    </dgm:pt>
    <dgm:pt modelId="{D0AFAA21-8936-49F2-8FAC-2685FF6D5471}" type="pres">
      <dgm:prSet presAssocID="{3D570464-9ABE-4373-B586-39E659C9A988}" presName="Name0" presStyleCnt="0">
        <dgm:presLayoutVars>
          <dgm:dir/>
          <dgm:resizeHandles val="exact"/>
        </dgm:presLayoutVars>
      </dgm:prSet>
      <dgm:spPr/>
    </dgm:pt>
    <dgm:pt modelId="{1181AD4E-0D5C-4B33-A293-1339ED105643}" type="pres">
      <dgm:prSet presAssocID="{12C6E7F1-7EC8-4913-99F9-AB1ECE66BC99}" presName="node" presStyleLbl="node1" presStyleIdx="0" presStyleCnt="3">
        <dgm:presLayoutVars>
          <dgm:bulletEnabled val="1"/>
        </dgm:presLayoutVars>
      </dgm:prSet>
      <dgm:spPr/>
    </dgm:pt>
    <dgm:pt modelId="{65D141A3-F02A-4EC6-A266-E6F4A8D7F026}" type="pres">
      <dgm:prSet presAssocID="{DF936675-DA68-4291-B7E8-4D6A04B3E36D}" presName="sibTrans" presStyleLbl="sibTrans2D1" presStyleIdx="0" presStyleCnt="2"/>
      <dgm:spPr/>
    </dgm:pt>
    <dgm:pt modelId="{E2466E77-A0B5-4BB1-A6F7-646CB3893BCA}" type="pres">
      <dgm:prSet presAssocID="{DF936675-DA68-4291-B7E8-4D6A04B3E36D}" presName="connectorText" presStyleLbl="sibTrans2D1" presStyleIdx="0" presStyleCnt="2"/>
      <dgm:spPr/>
    </dgm:pt>
    <dgm:pt modelId="{B4C95F3F-A9BD-41B9-9A0D-D115F3A5DDFA}" type="pres">
      <dgm:prSet presAssocID="{24EEB885-D14F-4886-962E-030076EE825C}" presName="node" presStyleLbl="node1" presStyleIdx="1" presStyleCnt="3">
        <dgm:presLayoutVars>
          <dgm:bulletEnabled val="1"/>
        </dgm:presLayoutVars>
      </dgm:prSet>
      <dgm:spPr/>
    </dgm:pt>
    <dgm:pt modelId="{924C9A4C-5969-4308-B3D5-E72D6D212300}" type="pres">
      <dgm:prSet presAssocID="{E10A9A4C-D54A-4F35-98AA-730C30396EC7}" presName="sibTrans" presStyleLbl="sibTrans2D1" presStyleIdx="1" presStyleCnt="2"/>
      <dgm:spPr/>
    </dgm:pt>
    <dgm:pt modelId="{16CDB358-4A52-47FE-A6E4-8C7B7FDE7B08}" type="pres">
      <dgm:prSet presAssocID="{E10A9A4C-D54A-4F35-98AA-730C30396EC7}" presName="connectorText" presStyleLbl="sibTrans2D1" presStyleIdx="1" presStyleCnt="2"/>
      <dgm:spPr/>
    </dgm:pt>
    <dgm:pt modelId="{ACDEB7DB-A764-4253-8941-64B8726019C1}" type="pres">
      <dgm:prSet presAssocID="{A5112464-9631-4601-9200-6E424CAB91E0}" presName="node" presStyleLbl="node1" presStyleIdx="2" presStyleCnt="3">
        <dgm:presLayoutVars>
          <dgm:bulletEnabled val="1"/>
        </dgm:presLayoutVars>
      </dgm:prSet>
      <dgm:spPr/>
    </dgm:pt>
  </dgm:ptLst>
  <dgm:cxnLst>
    <dgm:cxn modelId="{A269E50D-45B9-4D15-A37B-E72D50E23E8E}" type="presOf" srcId="{3D570464-9ABE-4373-B586-39E659C9A988}" destId="{D0AFAA21-8936-49F2-8FAC-2685FF6D5471}" srcOrd="0" destOrd="0" presId="urn:microsoft.com/office/officeart/2005/8/layout/process1"/>
    <dgm:cxn modelId="{C5E8EC11-1AFE-470E-B975-13237316198B}" type="presOf" srcId="{DF936675-DA68-4291-B7E8-4D6A04B3E36D}" destId="{E2466E77-A0B5-4BB1-A6F7-646CB3893BCA}" srcOrd="1" destOrd="0" presId="urn:microsoft.com/office/officeart/2005/8/layout/process1"/>
    <dgm:cxn modelId="{3F073F12-867C-4107-B943-2FB9C0D3009D}" type="presOf" srcId="{A5112464-9631-4601-9200-6E424CAB91E0}" destId="{ACDEB7DB-A764-4253-8941-64B8726019C1}" srcOrd="0" destOrd="0" presId="urn:microsoft.com/office/officeart/2005/8/layout/process1"/>
    <dgm:cxn modelId="{7D4DBF4B-D4E7-4CB0-9EC2-66EF6177D72A}" type="presOf" srcId="{E10A9A4C-D54A-4F35-98AA-730C30396EC7}" destId="{924C9A4C-5969-4308-B3D5-E72D6D212300}" srcOrd="0" destOrd="0" presId="urn:microsoft.com/office/officeart/2005/8/layout/process1"/>
    <dgm:cxn modelId="{1077F44B-F5E1-426C-AF4B-52579D3D0296}" type="presOf" srcId="{12C6E7F1-7EC8-4913-99F9-AB1ECE66BC99}" destId="{1181AD4E-0D5C-4B33-A293-1339ED105643}" srcOrd="0" destOrd="0" presId="urn:microsoft.com/office/officeart/2005/8/layout/process1"/>
    <dgm:cxn modelId="{802E5953-C4A5-4A14-AFC6-4645DF9F7A9E}" type="presOf" srcId="{24EEB885-D14F-4886-962E-030076EE825C}" destId="{B4C95F3F-A9BD-41B9-9A0D-D115F3A5DDFA}" srcOrd="0" destOrd="0" presId="urn:microsoft.com/office/officeart/2005/8/layout/process1"/>
    <dgm:cxn modelId="{F8587178-DFFC-4014-AEEF-DBDDF9F75C4A}" type="presOf" srcId="{DF936675-DA68-4291-B7E8-4D6A04B3E36D}" destId="{65D141A3-F02A-4EC6-A266-E6F4A8D7F026}" srcOrd="0" destOrd="0" presId="urn:microsoft.com/office/officeart/2005/8/layout/process1"/>
    <dgm:cxn modelId="{48AA097A-C430-43F4-A1D2-685C23884FCE}" type="presOf" srcId="{E10A9A4C-D54A-4F35-98AA-730C30396EC7}" destId="{16CDB358-4A52-47FE-A6E4-8C7B7FDE7B08}" srcOrd="1" destOrd="0" presId="urn:microsoft.com/office/officeart/2005/8/layout/process1"/>
    <dgm:cxn modelId="{25702FA9-236C-4B4B-94AB-D2461D1548D8}" srcId="{3D570464-9ABE-4373-B586-39E659C9A988}" destId="{A5112464-9631-4601-9200-6E424CAB91E0}" srcOrd="2" destOrd="0" parTransId="{09788C84-DD92-4C00-8EFB-C600041FA894}" sibTransId="{AB6FE36C-A837-4469-B585-4B232DF72163}"/>
    <dgm:cxn modelId="{474AC4CB-4F4B-410F-8130-01CC647581A4}" srcId="{3D570464-9ABE-4373-B586-39E659C9A988}" destId="{24EEB885-D14F-4886-962E-030076EE825C}" srcOrd="1" destOrd="0" parTransId="{EFF435DA-7016-4A1E-A923-87F1E30CAC42}" sibTransId="{E10A9A4C-D54A-4F35-98AA-730C30396EC7}"/>
    <dgm:cxn modelId="{B8E4B6FB-89BD-4017-8131-2EB623903E72}" srcId="{3D570464-9ABE-4373-B586-39E659C9A988}" destId="{12C6E7F1-7EC8-4913-99F9-AB1ECE66BC99}" srcOrd="0" destOrd="0" parTransId="{3A5E6CA9-64AD-4911-B6B1-F78492DF2D63}" sibTransId="{DF936675-DA68-4291-B7E8-4D6A04B3E36D}"/>
    <dgm:cxn modelId="{D2EC4F34-750F-4C04-A0C3-693CFA4B323F}" type="presParOf" srcId="{D0AFAA21-8936-49F2-8FAC-2685FF6D5471}" destId="{1181AD4E-0D5C-4B33-A293-1339ED105643}" srcOrd="0" destOrd="0" presId="urn:microsoft.com/office/officeart/2005/8/layout/process1"/>
    <dgm:cxn modelId="{6B690DEB-09BD-451F-8F58-AE76B752FE72}" type="presParOf" srcId="{D0AFAA21-8936-49F2-8FAC-2685FF6D5471}" destId="{65D141A3-F02A-4EC6-A266-E6F4A8D7F026}" srcOrd="1" destOrd="0" presId="urn:microsoft.com/office/officeart/2005/8/layout/process1"/>
    <dgm:cxn modelId="{34620F7F-0644-421E-BC6D-75DB2B5F835A}" type="presParOf" srcId="{65D141A3-F02A-4EC6-A266-E6F4A8D7F026}" destId="{E2466E77-A0B5-4BB1-A6F7-646CB3893BCA}" srcOrd="0" destOrd="0" presId="urn:microsoft.com/office/officeart/2005/8/layout/process1"/>
    <dgm:cxn modelId="{E55F42EB-E333-4382-8035-D9A480BD8582}" type="presParOf" srcId="{D0AFAA21-8936-49F2-8FAC-2685FF6D5471}" destId="{B4C95F3F-A9BD-41B9-9A0D-D115F3A5DDFA}" srcOrd="2" destOrd="0" presId="urn:microsoft.com/office/officeart/2005/8/layout/process1"/>
    <dgm:cxn modelId="{382358A7-0763-4E2A-BC3C-0A1516766A06}" type="presParOf" srcId="{D0AFAA21-8936-49F2-8FAC-2685FF6D5471}" destId="{924C9A4C-5969-4308-B3D5-E72D6D212300}" srcOrd="3" destOrd="0" presId="urn:microsoft.com/office/officeart/2005/8/layout/process1"/>
    <dgm:cxn modelId="{148DEA5A-5EBC-414A-92BC-509D661CEDE6}" type="presParOf" srcId="{924C9A4C-5969-4308-B3D5-E72D6D212300}" destId="{16CDB358-4A52-47FE-A6E4-8C7B7FDE7B08}" srcOrd="0" destOrd="0" presId="urn:microsoft.com/office/officeart/2005/8/layout/process1"/>
    <dgm:cxn modelId="{5C15DB9E-6997-4DC6-96BB-FA40F402027A}" type="presParOf" srcId="{D0AFAA21-8936-49F2-8FAC-2685FF6D5471}" destId="{ACDEB7DB-A764-4253-8941-64B8726019C1}"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1AD4E-0D5C-4B33-A293-1339ED105643}">
      <dsp:nvSpPr>
        <dsp:cNvPr id="0" name=""/>
        <dsp:cNvSpPr/>
      </dsp:nvSpPr>
      <dsp:spPr>
        <a:xfrm>
          <a:off x="7011" y="1388945"/>
          <a:ext cx="2095722" cy="1257433"/>
        </a:xfrm>
        <a:prstGeom prst="roundRect">
          <a:avLst>
            <a:gd name="adj" fmla="val 10000"/>
          </a:avLst>
        </a:prstGeom>
        <a:solidFill>
          <a:srgbClr val="F39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Sofia Pro Light" panose="020B0604020202020204" charset="0"/>
              <a:cs typeface="Poppins" panose="00000500000000000000" pitchFamily="2" charset="0"/>
            </a:rPr>
            <a:t>What can you do </a:t>
          </a:r>
          <a:r>
            <a:rPr lang="en-GB" sz="1400" b="1" kern="1200" dirty="0">
              <a:latin typeface="Sofia Pro Light" panose="020B0604020202020204" charset="0"/>
              <a:cs typeface="Poppins" panose="00000500000000000000" pitchFamily="2" charset="0"/>
            </a:rPr>
            <a:t>before</a:t>
          </a:r>
          <a:r>
            <a:rPr lang="en-GB" sz="1400" kern="1200" dirty="0">
              <a:latin typeface="Sofia Pro Light" panose="020B0604020202020204" charset="0"/>
              <a:cs typeface="Poppins" panose="00000500000000000000" pitchFamily="2" charset="0"/>
            </a:rPr>
            <a:t> they take part </a:t>
          </a:r>
        </a:p>
      </dsp:txBody>
      <dsp:txXfrm>
        <a:off x="43840" y="1425774"/>
        <a:ext cx="2022064" cy="1183775"/>
      </dsp:txXfrm>
    </dsp:sp>
    <dsp:sp modelId="{65D141A3-F02A-4EC6-A266-E6F4A8D7F026}">
      <dsp:nvSpPr>
        <dsp:cNvPr id="0" name=""/>
        <dsp:cNvSpPr/>
      </dsp:nvSpPr>
      <dsp:spPr>
        <a:xfrm>
          <a:off x="2312306" y="1757792"/>
          <a:ext cx="444293" cy="5197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Sofia Pro Light" panose="020B0604020202020204" charset="0"/>
          </a:endParaRPr>
        </a:p>
      </dsp:txBody>
      <dsp:txXfrm>
        <a:off x="2312306" y="1861740"/>
        <a:ext cx="311005" cy="311843"/>
      </dsp:txXfrm>
    </dsp:sp>
    <dsp:sp modelId="{B4C95F3F-A9BD-41B9-9A0D-D115F3A5DDFA}">
      <dsp:nvSpPr>
        <dsp:cNvPr id="0" name=""/>
        <dsp:cNvSpPr/>
      </dsp:nvSpPr>
      <dsp:spPr>
        <a:xfrm>
          <a:off x="2941023" y="1388945"/>
          <a:ext cx="2095722" cy="1257433"/>
        </a:xfrm>
        <a:prstGeom prst="roundRect">
          <a:avLst>
            <a:gd name="adj" fmla="val 10000"/>
          </a:avLst>
        </a:prstGeom>
        <a:solidFill>
          <a:srgbClr val="871E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Sofia Pro Light" panose="020B0604020202020204" charset="0"/>
              <a:cs typeface="Poppins" panose="00000500000000000000" pitchFamily="2" charset="0"/>
            </a:rPr>
            <a:t>What can you do</a:t>
          </a:r>
          <a:r>
            <a:rPr lang="en-GB" sz="1400" b="1" kern="1200" dirty="0">
              <a:latin typeface="Sofia Pro Light" panose="020B0604020202020204" charset="0"/>
              <a:cs typeface="Poppins" panose="00000500000000000000" pitchFamily="2" charset="0"/>
            </a:rPr>
            <a:t> when </a:t>
          </a:r>
          <a:r>
            <a:rPr lang="en-GB" sz="1400" kern="1200" dirty="0">
              <a:latin typeface="Sofia Pro Light" panose="020B0604020202020204" charset="0"/>
              <a:cs typeface="Poppins" panose="00000500000000000000" pitchFamily="2" charset="0"/>
            </a:rPr>
            <a:t>they take part </a:t>
          </a:r>
        </a:p>
      </dsp:txBody>
      <dsp:txXfrm>
        <a:off x="2977852" y="1425774"/>
        <a:ext cx="2022064" cy="1183775"/>
      </dsp:txXfrm>
    </dsp:sp>
    <dsp:sp modelId="{924C9A4C-5969-4308-B3D5-E72D6D212300}">
      <dsp:nvSpPr>
        <dsp:cNvPr id="0" name=""/>
        <dsp:cNvSpPr/>
      </dsp:nvSpPr>
      <dsp:spPr>
        <a:xfrm>
          <a:off x="5246318" y="1757792"/>
          <a:ext cx="444293" cy="5197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Sofia Pro Light" panose="020B0604020202020204" charset="0"/>
          </a:endParaRPr>
        </a:p>
      </dsp:txBody>
      <dsp:txXfrm>
        <a:off x="5246318" y="1861740"/>
        <a:ext cx="311005" cy="311843"/>
      </dsp:txXfrm>
    </dsp:sp>
    <dsp:sp modelId="{ACDEB7DB-A764-4253-8941-64B8726019C1}">
      <dsp:nvSpPr>
        <dsp:cNvPr id="0" name=""/>
        <dsp:cNvSpPr/>
      </dsp:nvSpPr>
      <dsp:spPr>
        <a:xfrm>
          <a:off x="5875035" y="1388945"/>
          <a:ext cx="2095722" cy="1257433"/>
        </a:xfrm>
        <a:prstGeom prst="roundRect">
          <a:avLst>
            <a:gd name="adj" fmla="val 10000"/>
          </a:avLst>
        </a:prstGeom>
        <a:solidFill>
          <a:srgbClr val="39AD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Sofia Pro Light" panose="020B0604020202020204" charset="0"/>
              <a:cs typeface="Poppins" panose="00000500000000000000" pitchFamily="2" charset="0"/>
            </a:rPr>
            <a:t>What can you do </a:t>
          </a:r>
          <a:r>
            <a:rPr lang="en-GB" sz="1400" b="1" kern="1200" dirty="0">
              <a:latin typeface="Sofia Pro Light" panose="020B0604020202020204" charset="0"/>
              <a:cs typeface="Poppins" panose="00000500000000000000" pitchFamily="2" charset="0"/>
            </a:rPr>
            <a:t>after </a:t>
          </a:r>
          <a:r>
            <a:rPr lang="en-GB" sz="1400" kern="1200" dirty="0">
              <a:latin typeface="Sofia Pro Light" panose="020B0604020202020204" charset="0"/>
              <a:cs typeface="Poppins" panose="00000500000000000000" pitchFamily="2" charset="0"/>
            </a:rPr>
            <a:t>they take part?</a:t>
          </a:r>
        </a:p>
      </dsp:txBody>
      <dsp:txXfrm>
        <a:off x="5911864" y="1425774"/>
        <a:ext cx="2022064" cy="118377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fia Pro Light" panose="020B0000000000000000"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fia Pro Light" panose="020B0000000000000000" pitchFamily="34" charset="0"/>
              </a:defRPr>
            </a:lvl1pPr>
          </a:lstStyle>
          <a:p>
            <a:fld id="{77C5EB37-4738-462B-8E1E-608AF93E5466}" type="datetimeFigureOut">
              <a:rPr lang="en-GB" smtClean="0"/>
              <a:pPr/>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fia Pro Light" panose="020B0000000000000000"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fia Pro Light" panose="020B0000000000000000" pitchFamily="34" charset="0"/>
              </a:defRPr>
            </a:lvl1pPr>
          </a:lstStyle>
          <a:p>
            <a:fld id="{88E9B3B8-0214-44A8-8DC4-CB517A85CA4D}" type="slidenum">
              <a:rPr lang="en-GB" smtClean="0"/>
              <a:pPr/>
              <a:t>‹#›</a:t>
            </a:fld>
            <a:endParaRPr lang="en-GB"/>
          </a:p>
        </p:txBody>
      </p:sp>
    </p:spTree>
    <p:extLst>
      <p:ext uri="{BB962C8B-B14F-4D97-AF65-F5344CB8AC3E}">
        <p14:creationId xmlns:p14="http://schemas.microsoft.com/office/powerpoint/2010/main" val="1479929830"/>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Sofia Pro Light" panose="020B0000000000000000" pitchFamily="34" charset="0"/>
        <a:ea typeface="+mn-ea"/>
        <a:cs typeface="+mn-cs"/>
      </a:defRPr>
    </a:lvl1pPr>
    <a:lvl2pPr marL="342900" algn="l" defTabSz="685800" rtl="0" eaLnBrk="1" latinLnBrk="0" hangingPunct="1">
      <a:defRPr sz="900" b="0" i="0" kern="1200">
        <a:solidFill>
          <a:schemeClr val="tx1"/>
        </a:solidFill>
        <a:latin typeface="Sofia Pro Light" panose="020B0000000000000000" pitchFamily="34" charset="0"/>
        <a:ea typeface="+mn-ea"/>
        <a:cs typeface="+mn-cs"/>
      </a:defRPr>
    </a:lvl2pPr>
    <a:lvl3pPr marL="685800" algn="l" defTabSz="685800" rtl="0" eaLnBrk="1" latinLnBrk="0" hangingPunct="1">
      <a:defRPr sz="900" b="0" i="0" kern="1200">
        <a:solidFill>
          <a:schemeClr val="tx1"/>
        </a:solidFill>
        <a:latin typeface="Sofia Pro Light" panose="020B0000000000000000" pitchFamily="34" charset="0"/>
        <a:ea typeface="+mn-ea"/>
        <a:cs typeface="+mn-cs"/>
      </a:defRPr>
    </a:lvl3pPr>
    <a:lvl4pPr marL="1028700" algn="l" defTabSz="685800" rtl="0" eaLnBrk="1" latinLnBrk="0" hangingPunct="1">
      <a:defRPr sz="900" b="0" i="0" kern="1200">
        <a:solidFill>
          <a:schemeClr val="tx1"/>
        </a:solidFill>
        <a:latin typeface="Sofia Pro Light" panose="020B0000000000000000" pitchFamily="34" charset="0"/>
        <a:ea typeface="+mn-ea"/>
        <a:cs typeface="+mn-cs"/>
      </a:defRPr>
    </a:lvl4pPr>
    <a:lvl5pPr marL="1371600" algn="l" defTabSz="685800" rtl="0" eaLnBrk="1" latinLnBrk="0" hangingPunct="1">
      <a:defRPr sz="900" b="0" i="0" kern="1200">
        <a:solidFill>
          <a:schemeClr val="tx1"/>
        </a:solidFill>
        <a:latin typeface="Sofia Pro Light" panose="020B0000000000000000"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face to face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412273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10</a:t>
            </a:fld>
            <a:endParaRPr lang="en-GB"/>
          </a:p>
        </p:txBody>
      </p:sp>
    </p:spTree>
    <p:extLst>
      <p:ext uri="{BB962C8B-B14F-4D97-AF65-F5344CB8AC3E}">
        <p14:creationId xmlns:p14="http://schemas.microsoft.com/office/powerpoint/2010/main" val="241417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11</a:t>
            </a:fld>
            <a:endParaRPr lang="en-GB"/>
          </a:p>
        </p:txBody>
      </p:sp>
    </p:spTree>
    <p:extLst>
      <p:ext uri="{BB962C8B-B14F-4D97-AF65-F5344CB8AC3E}">
        <p14:creationId xmlns:p14="http://schemas.microsoft.com/office/powerpoint/2010/main" val="3489738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12</a:t>
            </a:fld>
            <a:endParaRPr lang="en-GB"/>
          </a:p>
        </p:txBody>
      </p:sp>
    </p:spTree>
    <p:extLst>
      <p:ext uri="{BB962C8B-B14F-4D97-AF65-F5344CB8AC3E}">
        <p14:creationId xmlns:p14="http://schemas.microsoft.com/office/powerpoint/2010/main" val="1157526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13</a:t>
            </a:fld>
            <a:endParaRPr lang="en-GB"/>
          </a:p>
        </p:txBody>
      </p:sp>
    </p:spTree>
    <p:extLst>
      <p:ext uri="{BB962C8B-B14F-4D97-AF65-F5344CB8AC3E}">
        <p14:creationId xmlns:p14="http://schemas.microsoft.com/office/powerpoint/2010/main" val="2224346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14</a:t>
            </a:fld>
            <a:endParaRPr lang="en-GB"/>
          </a:p>
        </p:txBody>
      </p:sp>
    </p:spTree>
    <p:extLst>
      <p:ext uri="{BB962C8B-B14F-4D97-AF65-F5344CB8AC3E}">
        <p14:creationId xmlns:p14="http://schemas.microsoft.com/office/powerpoint/2010/main" val="2732765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15</a:t>
            </a:fld>
            <a:endParaRPr lang="en-GB"/>
          </a:p>
        </p:txBody>
      </p:sp>
    </p:spTree>
    <p:extLst>
      <p:ext uri="{BB962C8B-B14F-4D97-AF65-F5344CB8AC3E}">
        <p14:creationId xmlns:p14="http://schemas.microsoft.com/office/powerpoint/2010/main" val="1859756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16</a:t>
            </a:fld>
            <a:endParaRPr lang="en-GB"/>
          </a:p>
        </p:txBody>
      </p:sp>
    </p:spTree>
    <p:extLst>
      <p:ext uri="{BB962C8B-B14F-4D97-AF65-F5344CB8AC3E}">
        <p14:creationId xmlns:p14="http://schemas.microsoft.com/office/powerpoint/2010/main" val="2886617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17</a:t>
            </a:fld>
            <a:endParaRPr lang="en-GB"/>
          </a:p>
        </p:txBody>
      </p:sp>
    </p:spTree>
    <p:extLst>
      <p:ext uri="{BB962C8B-B14F-4D97-AF65-F5344CB8AC3E}">
        <p14:creationId xmlns:p14="http://schemas.microsoft.com/office/powerpoint/2010/main" val="954031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18</a:t>
            </a:fld>
            <a:endParaRPr lang="en-GB"/>
          </a:p>
        </p:txBody>
      </p:sp>
    </p:spTree>
    <p:extLst>
      <p:ext uri="{BB962C8B-B14F-4D97-AF65-F5344CB8AC3E}">
        <p14:creationId xmlns:p14="http://schemas.microsoft.com/office/powerpoint/2010/main" val="2015063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19</a:t>
            </a:fld>
            <a:endParaRPr lang="en-GB"/>
          </a:p>
        </p:txBody>
      </p:sp>
    </p:spTree>
    <p:extLst>
      <p:ext uri="{BB962C8B-B14F-4D97-AF65-F5344CB8AC3E}">
        <p14:creationId xmlns:p14="http://schemas.microsoft.com/office/powerpoint/2010/main" val="194738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a:t>
            </a:fld>
            <a:endParaRPr lang="en-GB"/>
          </a:p>
        </p:txBody>
      </p:sp>
    </p:spTree>
    <p:extLst>
      <p:ext uri="{BB962C8B-B14F-4D97-AF65-F5344CB8AC3E}">
        <p14:creationId xmlns:p14="http://schemas.microsoft.com/office/powerpoint/2010/main" val="4122739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20</a:t>
            </a:fld>
            <a:endParaRPr lang="en-GB"/>
          </a:p>
        </p:txBody>
      </p:sp>
    </p:spTree>
    <p:extLst>
      <p:ext uri="{BB962C8B-B14F-4D97-AF65-F5344CB8AC3E}">
        <p14:creationId xmlns:p14="http://schemas.microsoft.com/office/powerpoint/2010/main" val="2252192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21</a:t>
            </a:fld>
            <a:endParaRPr lang="en-GB"/>
          </a:p>
        </p:txBody>
      </p:sp>
    </p:spTree>
    <p:extLst>
      <p:ext uri="{BB962C8B-B14F-4D97-AF65-F5344CB8AC3E}">
        <p14:creationId xmlns:p14="http://schemas.microsoft.com/office/powerpoint/2010/main" val="2406273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22</a:t>
            </a:fld>
            <a:endParaRPr lang="en-GB"/>
          </a:p>
        </p:txBody>
      </p:sp>
    </p:spTree>
    <p:extLst>
      <p:ext uri="{BB962C8B-B14F-4D97-AF65-F5344CB8AC3E}">
        <p14:creationId xmlns:p14="http://schemas.microsoft.com/office/powerpoint/2010/main" val="3274830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Title box: Click and drag the title box to resize, to allow for longer headings, or to fit around important areas of the image.</a:t>
            </a:r>
            <a:br>
              <a:rPr lang="en-GB" dirty="0"/>
            </a:br>
            <a:r>
              <a:rPr lang="en-GB" dirty="0"/>
              <a:t>Image: To change the image, Right click / Control click on the image, select ‘Change picture… from file’.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Changing colours: Select the colour border area and apply a new shape fill from the Sport England Theme colours (please do not use the tints). Use the same colour for the border and the main title of the presentation.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Changing colours: Right click / control click the background, Select ‘Format background…’ Select a different fill colour from the Sport England Theme colours (please do not use the tints). Use the same colour for the border and the main title of the presentation.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164513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a:t>
            </a:fld>
            <a:endParaRPr lang="en-GB"/>
          </a:p>
        </p:txBody>
      </p:sp>
    </p:spTree>
    <p:extLst>
      <p:ext uri="{BB962C8B-B14F-4D97-AF65-F5344CB8AC3E}">
        <p14:creationId xmlns:p14="http://schemas.microsoft.com/office/powerpoint/2010/main" val="3646842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Please ask learners to consent to the delegate agreement using the chat box/mic etc</a:t>
            </a:r>
          </a:p>
          <a:p>
            <a:pPr marL="0" lvl="0" indent="0">
              <a:buFont typeface="Symbol" panose="05050102010706020507" pitchFamily="18" charset="2"/>
              <a:buNone/>
            </a:pPr>
            <a:endParaRPr lang="en-GB" sz="900" dirty="0">
              <a:effectLst/>
              <a:latin typeface="Sofia Pro Light" panose="020B0604020202020204" charset="0"/>
              <a:ea typeface="Times New Roman" panose="02020603050405020304" pitchFamily="18" charset="0"/>
              <a:cs typeface="Aptos" panose="020B0004020202020204" pitchFamily="34" charset="0"/>
            </a:endParaRP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Participate actively </a:t>
            </a:r>
            <a:r>
              <a:rPr lang="en-GB" sz="900" i="1" dirty="0">
                <a:effectLst/>
                <a:latin typeface="Sofia Pro Light" panose="020B0604020202020204" charset="0"/>
                <a:ea typeface="Times New Roman" panose="02020603050405020304" pitchFamily="18" charset="0"/>
                <a:cs typeface="Aptos" panose="020B0004020202020204" pitchFamily="34" charset="0"/>
              </a:rPr>
              <a:t> - contribute to discussions and activities</a:t>
            </a: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Use technology responsibly </a:t>
            </a:r>
            <a:r>
              <a:rPr lang="en-GB" sz="900" i="1" dirty="0">
                <a:effectLst/>
                <a:latin typeface="Sofia Pro Light" panose="020B0604020202020204" charset="0"/>
                <a:ea typeface="Times New Roman" panose="02020603050405020304" pitchFamily="18" charset="0"/>
                <a:cs typeface="Aptos" panose="020B0004020202020204" pitchFamily="34" charset="0"/>
              </a:rPr>
              <a:t>- turning camera on, where possible, to build connections</a:t>
            </a: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Be engaged </a:t>
            </a:r>
            <a:r>
              <a:rPr lang="en-GB" sz="900" i="1" dirty="0">
                <a:effectLst/>
                <a:latin typeface="Sofia Pro Light" panose="020B0604020202020204" charset="0"/>
                <a:ea typeface="Times New Roman" panose="02020603050405020304" pitchFamily="18" charset="0"/>
                <a:cs typeface="Aptos" panose="020B0004020202020204" pitchFamily="34" charset="0"/>
              </a:rPr>
              <a:t>- limit distractions and maintain focus during the session</a:t>
            </a:r>
            <a:endParaRPr lang="en-GB" sz="900" dirty="0">
              <a:effectLst/>
              <a:latin typeface="Sofia Pro Light" panose="020B060402020202020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8E9B3B8-0214-44A8-8DC4-CB517A85CA4D}" type="slidenum">
              <a:rPr lang="en-GB" smtClean="0"/>
              <a:t>4</a:t>
            </a:fld>
            <a:endParaRPr lang="en-GB"/>
          </a:p>
        </p:txBody>
      </p:sp>
    </p:spTree>
    <p:extLst>
      <p:ext uri="{BB962C8B-B14F-4D97-AF65-F5344CB8AC3E}">
        <p14:creationId xmlns:p14="http://schemas.microsoft.com/office/powerpoint/2010/main" val="152258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5</a:t>
            </a:fld>
            <a:endParaRPr lang="en-GB"/>
          </a:p>
        </p:txBody>
      </p:sp>
    </p:spTree>
    <p:extLst>
      <p:ext uri="{BB962C8B-B14F-4D97-AF65-F5344CB8AC3E}">
        <p14:creationId xmlns:p14="http://schemas.microsoft.com/office/powerpoint/2010/main" val="154901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6</a:t>
            </a:fld>
            <a:endParaRPr lang="en-GB"/>
          </a:p>
        </p:txBody>
      </p:sp>
    </p:spTree>
    <p:extLst>
      <p:ext uri="{BB962C8B-B14F-4D97-AF65-F5344CB8AC3E}">
        <p14:creationId xmlns:p14="http://schemas.microsoft.com/office/powerpoint/2010/main" val="117806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7</a:t>
            </a:fld>
            <a:endParaRPr lang="en-GB"/>
          </a:p>
        </p:txBody>
      </p:sp>
    </p:spTree>
    <p:extLst>
      <p:ext uri="{BB962C8B-B14F-4D97-AF65-F5344CB8AC3E}">
        <p14:creationId xmlns:p14="http://schemas.microsoft.com/office/powerpoint/2010/main" val="2892033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8</a:t>
            </a:fld>
            <a:endParaRPr lang="en-GB"/>
          </a:p>
        </p:txBody>
      </p:sp>
    </p:spTree>
    <p:extLst>
      <p:ext uri="{BB962C8B-B14F-4D97-AF65-F5344CB8AC3E}">
        <p14:creationId xmlns:p14="http://schemas.microsoft.com/office/powerpoint/2010/main" val="3894829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9</a:t>
            </a:fld>
            <a:endParaRPr lang="en-GB"/>
          </a:p>
        </p:txBody>
      </p:sp>
    </p:spTree>
    <p:extLst>
      <p:ext uri="{BB962C8B-B14F-4D97-AF65-F5344CB8AC3E}">
        <p14:creationId xmlns:p14="http://schemas.microsoft.com/office/powerpoint/2010/main" val="33578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86980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31C439-F94D-EF4E-A8D6-C14811E3BBA6}"/>
              </a:ext>
            </a:extLst>
          </p:cNvPr>
          <p:cNvSpPr>
            <a:spLocks noGrp="1"/>
          </p:cNvSpPr>
          <p:nvPr>
            <p:ph type="title" orient="vert"/>
          </p:nvPr>
        </p:nvSpPr>
        <p:spPr>
          <a:xfrm>
            <a:off x="6543675" y="274638"/>
            <a:ext cx="1971675" cy="4357687"/>
          </a:xfrm>
        </p:spPr>
        <p:txBody>
          <a:bodyPr vert="eaVert"/>
          <a:lstStyle>
            <a:lvl1pPr>
              <a:defRPr b="1" i="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DAF8406-BE7C-2343-B013-E33F04AAFC68}"/>
              </a:ext>
            </a:extLst>
          </p:cNvPr>
          <p:cNvSpPr>
            <a:spLocks noGrp="1"/>
          </p:cNvSpPr>
          <p:nvPr>
            <p:ph type="body" orient="vert" idx="1"/>
          </p:nvPr>
        </p:nvSpPr>
        <p:spPr>
          <a:xfrm>
            <a:off x="628650" y="274638"/>
            <a:ext cx="5762625" cy="4357687"/>
          </a:xfrm>
        </p:spPr>
        <p:txBody>
          <a:bodyPr vert="eaVert"/>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5DBCCA-2D1D-BF4E-8FAF-588AC5705913}"/>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5" name="Footer Placeholder 4">
            <a:extLst>
              <a:ext uri="{FF2B5EF4-FFF2-40B4-BE49-F238E27FC236}">
                <a16:creationId xmlns:a16="http://schemas.microsoft.com/office/drawing/2014/main" id="{EF329E3B-BBF9-6A43-A643-E9A00C74210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29C6B5-FDA5-D04C-9D62-CB0AF0E0662D}"/>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2000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AE9C-3680-8D48-A45C-33E631F9E405}"/>
              </a:ext>
            </a:extLst>
          </p:cNvPr>
          <p:cNvSpPr>
            <a:spLocks noGrp="1"/>
          </p:cNvSpPr>
          <p:nvPr>
            <p:ph type="title"/>
          </p:nvPr>
        </p:nvSpPr>
        <p:spPr>
          <a:xfrm>
            <a:off x="431928" y="323127"/>
            <a:ext cx="7440833" cy="381671"/>
          </a:xfrm>
        </p:spPr>
        <p:txBody>
          <a:bodyPr wrap="square" anchor="t" anchorCtr="0">
            <a:noAutofit/>
          </a:bodyPr>
          <a:lstStyle>
            <a:lvl1pPr>
              <a:defRPr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2A7A7D9-45D1-0744-BD83-947D609D6653}"/>
              </a:ext>
            </a:extLst>
          </p:cNvPr>
          <p:cNvSpPr>
            <a:spLocks noGrp="1"/>
          </p:cNvSpPr>
          <p:nvPr>
            <p:ph idx="1"/>
          </p:nvPr>
        </p:nvSpPr>
        <p:spPr>
          <a:xfrm>
            <a:off x="544538" y="1022059"/>
            <a:ext cx="7914681" cy="3536940"/>
          </a:xfrm>
        </p:spPr>
        <p:txBody>
          <a:bodyPr lIns="0" tIns="0" rIns="0" bIns="0"/>
          <a:lstStyle>
            <a:lvl1pPr>
              <a:defRPr b="0" i="0"/>
            </a:lvl1pPr>
            <a:lvl2pPr>
              <a:defRPr b="0" i="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79432040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6B559-DF7A-FF4C-8097-361209CA66B0}"/>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563E68A-9AA3-134E-AC72-C0076A4A9EF1}"/>
              </a:ext>
            </a:extLst>
          </p:cNvPr>
          <p:cNvSpPr>
            <a:spLocks noGrp="1"/>
          </p:cNvSpPr>
          <p:nvPr>
            <p:ph sz="half" idx="1"/>
          </p:nvPr>
        </p:nvSpPr>
        <p:spPr>
          <a:xfrm>
            <a:off x="628650" y="1370013"/>
            <a:ext cx="3867150" cy="3262312"/>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1C8FE68-304A-8549-8870-14E9C405E90D}"/>
              </a:ext>
            </a:extLst>
          </p:cNvPr>
          <p:cNvSpPr>
            <a:spLocks noGrp="1"/>
          </p:cNvSpPr>
          <p:nvPr>
            <p:ph sz="half" idx="2"/>
          </p:nvPr>
        </p:nvSpPr>
        <p:spPr>
          <a:xfrm>
            <a:off x="4648200" y="1370013"/>
            <a:ext cx="3867150" cy="3262312"/>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A4360D1-8D3F-2944-8AE9-4CD6D6799126}"/>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3A94E692-3824-2B48-A883-C45D7E75C4AC}"/>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8B4A1E-F1D1-0142-8FF0-2406DCD05044}"/>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912996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927D-3AE6-9F40-8735-67AC539E758B}"/>
              </a:ext>
            </a:extLst>
          </p:cNvPr>
          <p:cNvSpPr>
            <a:spLocks noGrp="1"/>
          </p:cNvSpPr>
          <p:nvPr>
            <p:ph type="title"/>
          </p:nvPr>
        </p:nvSpPr>
        <p:spPr>
          <a:xfrm>
            <a:off x="630238" y="274638"/>
            <a:ext cx="7886700" cy="993775"/>
          </a:xfrm>
        </p:spPr>
        <p:txBody>
          <a:bodyPr/>
          <a:lstStyle>
            <a:lvl1pPr>
              <a:defRPr b="1" i="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151F5BC-45B7-9745-81D6-342A3C0160E3}"/>
              </a:ext>
            </a:extLst>
          </p:cNvPr>
          <p:cNvSpPr>
            <a:spLocks noGrp="1"/>
          </p:cNvSpPr>
          <p:nvPr>
            <p:ph type="body" idx="1"/>
          </p:nvPr>
        </p:nvSpPr>
        <p:spPr>
          <a:xfrm>
            <a:off x="630238" y="1260475"/>
            <a:ext cx="3868737" cy="619125"/>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412401-FD5C-924A-AAB2-FEA51B5C8525}"/>
              </a:ext>
            </a:extLst>
          </p:cNvPr>
          <p:cNvSpPr>
            <a:spLocks noGrp="1"/>
          </p:cNvSpPr>
          <p:nvPr>
            <p:ph sz="half" idx="2"/>
          </p:nvPr>
        </p:nvSpPr>
        <p:spPr>
          <a:xfrm>
            <a:off x="630238" y="1879600"/>
            <a:ext cx="3868737" cy="2762250"/>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242AB0-84DE-1446-AE05-DC227091D281}"/>
              </a:ext>
            </a:extLst>
          </p:cNvPr>
          <p:cNvSpPr>
            <a:spLocks noGrp="1"/>
          </p:cNvSpPr>
          <p:nvPr>
            <p:ph type="body" sz="quarter" idx="3"/>
          </p:nvPr>
        </p:nvSpPr>
        <p:spPr>
          <a:xfrm>
            <a:off x="4629150" y="1260475"/>
            <a:ext cx="3887788" cy="619125"/>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EC485F3-C0C7-514D-B1A0-CDB724650E98}"/>
              </a:ext>
            </a:extLst>
          </p:cNvPr>
          <p:cNvSpPr>
            <a:spLocks noGrp="1"/>
          </p:cNvSpPr>
          <p:nvPr>
            <p:ph sz="quarter" idx="4"/>
          </p:nvPr>
        </p:nvSpPr>
        <p:spPr>
          <a:xfrm>
            <a:off x="4629150" y="1879600"/>
            <a:ext cx="3887788" cy="2762250"/>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CEFE6CD-F678-6C45-A4C7-21B8B235C2EE}"/>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8" name="Footer Placeholder 7">
            <a:extLst>
              <a:ext uri="{FF2B5EF4-FFF2-40B4-BE49-F238E27FC236}">
                <a16:creationId xmlns:a16="http://schemas.microsoft.com/office/drawing/2014/main" id="{26BDD075-3054-B148-9329-74FB73366F42}"/>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061D05-8596-624D-8C8D-39E915408FC4}"/>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571182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20BE-0742-9849-91DC-7F5360F00B76}"/>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F939F69B-7865-864A-A1C0-B9B2D8EA381A}"/>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4" name="Footer Placeholder 3">
            <a:extLst>
              <a:ext uri="{FF2B5EF4-FFF2-40B4-BE49-F238E27FC236}">
                <a16:creationId xmlns:a16="http://schemas.microsoft.com/office/drawing/2014/main" id="{CD4E0260-C577-4548-A628-226071EE7A5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3AC9A0-AC27-1D44-A549-A4DDA749A225}"/>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317818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FADB3-C035-1443-9374-41558C531B26}"/>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3" name="Footer Placeholder 2">
            <a:extLst>
              <a:ext uri="{FF2B5EF4-FFF2-40B4-BE49-F238E27FC236}">
                <a16:creationId xmlns:a16="http://schemas.microsoft.com/office/drawing/2014/main" id="{CF2ECB2B-07F6-B543-9BB3-1670B491A37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2E014D-5C55-4743-BFE2-D5D3C579E279}"/>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755177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EB16E-3001-FA45-96DB-46D2E3526BDD}"/>
              </a:ext>
            </a:extLst>
          </p:cNvPr>
          <p:cNvSpPr>
            <a:spLocks noGrp="1"/>
          </p:cNvSpPr>
          <p:nvPr>
            <p:ph type="title"/>
          </p:nvPr>
        </p:nvSpPr>
        <p:spPr>
          <a:xfrm>
            <a:off x="630238" y="342900"/>
            <a:ext cx="2949575" cy="1200150"/>
          </a:xfrm>
        </p:spPr>
        <p:txBody>
          <a:bodyPr anchor="b"/>
          <a:lstStyle>
            <a:lvl1pPr>
              <a:defRPr sz="3200"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C0F1303-F44E-5347-9EC3-1ED9DF6FAC2C}"/>
              </a:ext>
            </a:extLst>
          </p:cNvPr>
          <p:cNvSpPr>
            <a:spLocks noGrp="1"/>
          </p:cNvSpPr>
          <p:nvPr>
            <p:ph idx="1"/>
          </p:nvPr>
        </p:nvSpPr>
        <p:spPr>
          <a:xfrm>
            <a:off x="3887788" y="741363"/>
            <a:ext cx="4629150" cy="3654425"/>
          </a:xfrm>
        </p:spPr>
        <p:txBody>
          <a:bodyPr/>
          <a:lstStyle>
            <a:lvl1pPr>
              <a:defRPr sz="3200" b="0" i="0"/>
            </a:lvl1pPr>
            <a:lvl2pPr>
              <a:defRPr sz="2800" b="0" i="0"/>
            </a:lvl2pPr>
            <a:lvl3pPr>
              <a:defRPr sz="2400" b="0" i="0">
                <a:latin typeface="Sofia Pro Light" panose="020B0000000000000000" pitchFamily="34" charset="0"/>
              </a:defRPr>
            </a:lvl3pPr>
            <a:lvl4pPr>
              <a:defRPr sz="2000" b="0" i="0">
                <a:latin typeface="Sofia Pro Light" panose="020B0000000000000000" pitchFamily="34" charset="0"/>
              </a:defRPr>
            </a:lvl4pPr>
            <a:lvl5pPr>
              <a:defRPr sz="2000" b="0" i="0">
                <a:latin typeface="Sofia Pro Light" panose="020B0000000000000000"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A4F654-305B-4E46-9DB2-A1E4C430340A}"/>
              </a:ext>
            </a:extLst>
          </p:cNvPr>
          <p:cNvSpPr>
            <a:spLocks noGrp="1"/>
          </p:cNvSpPr>
          <p:nvPr>
            <p:ph type="body" sz="half" idx="2"/>
          </p:nvPr>
        </p:nvSpPr>
        <p:spPr>
          <a:xfrm>
            <a:off x="630238" y="1543050"/>
            <a:ext cx="2949575" cy="28590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D5660E-6D9D-C540-8C61-E9E0BCCD5062}"/>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355318F1-8AA6-EF43-8407-398A6A87D78C}"/>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7520A6-6FA2-7F41-84AF-84E74E4C31AC}"/>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54560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0ED5-679B-7749-B86C-503F4EA0E08F}"/>
              </a:ext>
            </a:extLst>
          </p:cNvPr>
          <p:cNvSpPr>
            <a:spLocks noGrp="1"/>
          </p:cNvSpPr>
          <p:nvPr>
            <p:ph type="title"/>
          </p:nvPr>
        </p:nvSpPr>
        <p:spPr>
          <a:xfrm>
            <a:off x="630238" y="342900"/>
            <a:ext cx="2949575" cy="1200150"/>
          </a:xfrm>
        </p:spPr>
        <p:txBody>
          <a:bodyPr anchor="b"/>
          <a:lstStyle>
            <a:lvl1pPr>
              <a:defRPr sz="3200" b="1" i="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310594C-433A-5244-B311-9FFCD7F13E99}"/>
              </a:ext>
            </a:extLst>
          </p:cNvPr>
          <p:cNvSpPr>
            <a:spLocks noGrp="1"/>
          </p:cNvSpPr>
          <p:nvPr>
            <p:ph type="pic" idx="1"/>
          </p:nvPr>
        </p:nvSpPr>
        <p:spPr>
          <a:xfrm>
            <a:off x="3887788" y="741363"/>
            <a:ext cx="4629150" cy="36544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7F46B0-D949-B941-9913-185013EF0516}"/>
              </a:ext>
            </a:extLst>
          </p:cNvPr>
          <p:cNvSpPr>
            <a:spLocks noGrp="1"/>
          </p:cNvSpPr>
          <p:nvPr>
            <p:ph type="body" sz="half" idx="2"/>
          </p:nvPr>
        </p:nvSpPr>
        <p:spPr>
          <a:xfrm>
            <a:off x="630238" y="1543050"/>
            <a:ext cx="2949575" cy="28590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1EA3FAB-8530-6D4B-8C7D-CECEF8C9DAF2}"/>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420F9A69-DC5A-E343-ACD0-03956E1ED41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604D371-E70C-B94A-BC28-02513A619EBB}"/>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27272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3A87-CA83-534C-9AAD-029063739D01}"/>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C0E9F5-4359-7A4C-BF80-8D547593C428}"/>
              </a:ext>
            </a:extLst>
          </p:cNvPr>
          <p:cNvSpPr>
            <a:spLocks noGrp="1"/>
          </p:cNvSpPr>
          <p:nvPr>
            <p:ph type="body" orient="vert" idx="1"/>
          </p:nvPr>
        </p:nvSpPr>
        <p:spPr/>
        <p:txBody>
          <a:bodyPr vert="eaVert"/>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A3E3AC-8313-AE45-89F5-597D802E78E0}"/>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2/4/2025</a:t>
            </a:fld>
            <a:endParaRPr lang="en-US"/>
          </a:p>
        </p:txBody>
      </p:sp>
      <p:sp>
        <p:nvSpPr>
          <p:cNvPr id="5" name="Footer Placeholder 4">
            <a:extLst>
              <a:ext uri="{FF2B5EF4-FFF2-40B4-BE49-F238E27FC236}">
                <a16:creationId xmlns:a16="http://schemas.microsoft.com/office/drawing/2014/main" id="{36AD235B-C278-2545-AD4A-8094397D02A3}"/>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9EA696-DB7B-1347-B0CA-9049638E4B60}"/>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87705830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72662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685800" rtl="0" eaLnBrk="1" latinLnBrk="0" hangingPunct="1">
        <a:lnSpc>
          <a:spcPct val="90000"/>
        </a:lnSpc>
        <a:spcBef>
          <a:spcPct val="0"/>
        </a:spcBef>
        <a:buNone/>
        <a:defRPr sz="2300" b="1" i="0" kern="1200">
          <a:solidFill>
            <a:schemeClr val="accent1"/>
          </a:solidFill>
          <a:latin typeface="Poppins" panose="02000000000000000000" pitchFamily="2" charset="77"/>
          <a:ea typeface="+mj-ea"/>
          <a:cs typeface="Poppins" panose="02000000000000000000" pitchFamily="2" charset="77"/>
        </a:defRPr>
      </a:lvl1pPr>
    </p:titleStyle>
    <p:bodyStyle>
      <a:lvl1pPr marL="0" indent="0" algn="l" defTabSz="685800" rtl="0" eaLnBrk="1" latinLnBrk="0" hangingPunct="1">
        <a:lnSpc>
          <a:spcPts val="1880"/>
        </a:lnSpc>
        <a:spcBef>
          <a:spcPts val="750"/>
        </a:spcBef>
        <a:buFont typeface="Arial" panose="020B0604020202020204" pitchFamily="34" charset="0"/>
        <a:buNone/>
        <a:defRPr sz="1400" b="0" i="0" kern="1200">
          <a:solidFill>
            <a:schemeClr val="tx1"/>
          </a:solidFill>
          <a:latin typeface="Poppins Light" pitchFamily="2" charset="77"/>
          <a:ea typeface="+mn-ea"/>
          <a:cs typeface="Poppins Light" pitchFamily="2" charset="77"/>
        </a:defRPr>
      </a:lvl1pPr>
      <a:lvl2pPr marL="514350" indent="-171450" algn="l" defTabSz="685800" rtl="0" eaLnBrk="1" latinLnBrk="0" hangingPunct="1">
        <a:lnSpc>
          <a:spcPts val="1880"/>
        </a:lnSpc>
        <a:spcBef>
          <a:spcPts val="75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Poppins" panose="02000000000000000000" pitchFamily="2" charset="77"/>
          <a:ea typeface="+mn-ea"/>
          <a:cs typeface="Poppins" panose="02000000000000000000" pitchFamily="2" charset="77"/>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Poppins" panose="02000000000000000000" pitchFamily="2" charset="77"/>
          <a:ea typeface="+mn-ea"/>
          <a:cs typeface="Poppins" panose="02000000000000000000" pitchFamily="2" charset="77"/>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Poppins" panose="02000000000000000000" pitchFamily="2" charset="77"/>
          <a:ea typeface="+mn-ea"/>
          <a:cs typeface="Poppins" panose="02000000000000000000"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35BD3-2125-CF40-8E6C-01EA18833DBD}"/>
              </a:ext>
            </a:extLst>
          </p:cNvPr>
          <p:cNvSpPr>
            <a:spLocks noGrp="1"/>
          </p:cNvSpPr>
          <p:nvPr>
            <p:ph type="title"/>
          </p:nvPr>
        </p:nvSpPr>
        <p:spPr>
          <a:xfrm>
            <a:off x="431928" y="354347"/>
            <a:ext cx="5665517" cy="381671"/>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FE778A-8F7F-C14A-B464-BC6ADE507A17}"/>
              </a:ext>
            </a:extLst>
          </p:cNvPr>
          <p:cNvSpPr>
            <a:spLocks noGrp="1"/>
          </p:cNvSpPr>
          <p:nvPr>
            <p:ph type="body" idx="1"/>
          </p:nvPr>
        </p:nvSpPr>
        <p:spPr>
          <a:xfrm>
            <a:off x="431927" y="1022059"/>
            <a:ext cx="7914681" cy="353694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391842831"/>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txStyles>
    <p:titleStyle>
      <a:lvl1pPr algn="l" defTabSz="914400" rtl="0" eaLnBrk="1" latinLnBrk="0" hangingPunct="1">
        <a:lnSpc>
          <a:spcPct val="90000"/>
        </a:lnSpc>
        <a:spcBef>
          <a:spcPct val="0"/>
        </a:spcBef>
        <a:buNone/>
        <a:defRPr sz="2200" b="1" i="0" kern="1200">
          <a:solidFill>
            <a:schemeClr val="accent1"/>
          </a:solidFill>
          <a:latin typeface="Sofia Pro Semi Bold" panose="020B0000000000000000" pitchFamily="34" charset="0"/>
          <a:ea typeface="+mj-ea"/>
          <a:cs typeface="Poppins SemiBold" panose="02000000000000000000" pitchFamily="2" charset="77"/>
        </a:defRPr>
      </a:lvl1pPr>
    </p:titleStyle>
    <p:body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5.png"/><Relationship Id="rId5" Type="http://schemas.openxmlformats.org/officeDocument/2006/relationships/image" Target="../media/image14.sv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24.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4.pn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3.emf"/><Relationship Id="rId4" Type="http://schemas.openxmlformats.org/officeDocument/2006/relationships/image" Target="../media/image38.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tretching on a yoga mat&#10;&#10;Description automatically generated">
            <a:extLst>
              <a:ext uri="{FF2B5EF4-FFF2-40B4-BE49-F238E27FC236}">
                <a16:creationId xmlns:a16="http://schemas.microsoft.com/office/drawing/2014/main" id="{DC50AB31-3AEB-BA94-3BB9-98E6726C7BD0}"/>
              </a:ext>
            </a:extLst>
          </p:cNvPr>
          <p:cNvPicPr>
            <a:picLocks noChangeAspect="1"/>
          </p:cNvPicPr>
          <p:nvPr/>
        </p:nvPicPr>
        <p:blipFill rotWithShape="1">
          <a:blip r:embed="rId3">
            <a:extLst>
              <a:ext uri="{28A0092B-C50C-407E-A947-70E740481C1C}">
                <a14:useLocalDpi xmlns:a14="http://schemas.microsoft.com/office/drawing/2010/main" val="0"/>
              </a:ext>
            </a:extLst>
          </a:blip>
          <a:srcRect b="857"/>
          <a:stretch/>
        </p:blipFill>
        <p:spPr>
          <a:xfrm>
            <a:off x="0" y="1"/>
            <a:ext cx="9144000" cy="5143500"/>
          </a:xfrm>
          <a:prstGeom prst="rect">
            <a:avLst/>
          </a:prstGeom>
        </p:spPr>
      </p:pic>
      <p:pic>
        <p:nvPicPr>
          <p:cNvPr id="11" name="Picture 10" descr="A black and white gradient&#10;&#10;Description automatically generated">
            <a:extLst>
              <a:ext uri="{FF2B5EF4-FFF2-40B4-BE49-F238E27FC236}">
                <a16:creationId xmlns:a16="http://schemas.microsoft.com/office/drawing/2014/main" id="{A66C5B1A-2E03-70F2-E553-685C7B8472F8}"/>
              </a:ext>
            </a:extLst>
          </p:cNvPr>
          <p:cNvPicPr>
            <a:picLocks noChangeAspect="1"/>
          </p:cNvPicPr>
          <p:nvPr/>
        </p:nvPicPr>
        <p:blipFill rotWithShape="1">
          <a:blip r:embed="rId4">
            <a:extLst>
              <a:ext uri="{28A0092B-C50C-407E-A947-70E740481C1C}">
                <a14:useLocalDpi xmlns:a14="http://schemas.microsoft.com/office/drawing/2010/main" val="0"/>
              </a:ext>
            </a:extLst>
          </a:blip>
          <a:srcRect r="19582"/>
          <a:stretch/>
        </p:blipFill>
        <p:spPr>
          <a:xfrm>
            <a:off x="0" y="1"/>
            <a:ext cx="7290486" cy="5143499"/>
          </a:xfrm>
          <a:prstGeom prst="rect">
            <a:avLst/>
          </a:prstGeom>
        </p:spPr>
      </p:pic>
      <p:pic>
        <p:nvPicPr>
          <p:cNvPr id="13" name="Picture 12">
            <a:extLst>
              <a:ext uri="{FF2B5EF4-FFF2-40B4-BE49-F238E27FC236}">
                <a16:creationId xmlns:a16="http://schemas.microsoft.com/office/drawing/2014/main" id="{82FCF4AB-818F-423D-C233-03C1C10DE4A7}"/>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10" name="TextBox 9">
            <a:extLst>
              <a:ext uri="{FF2B5EF4-FFF2-40B4-BE49-F238E27FC236}">
                <a16:creationId xmlns:a16="http://schemas.microsoft.com/office/drawing/2014/main" id="{422DDC00-2B65-1948-8B3D-C3D4F99102CA}"/>
              </a:ext>
            </a:extLst>
          </p:cNvPr>
          <p:cNvSpPr txBox="1"/>
          <p:nvPr/>
        </p:nvSpPr>
        <p:spPr>
          <a:xfrm>
            <a:off x="8147721" y="4725946"/>
            <a:ext cx="710451"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sp>
        <p:nvSpPr>
          <p:cNvPr id="3" name="TextBox 2">
            <a:extLst>
              <a:ext uri="{FF2B5EF4-FFF2-40B4-BE49-F238E27FC236}">
                <a16:creationId xmlns:a16="http://schemas.microsoft.com/office/drawing/2014/main" id="{65EC6C24-4731-C512-0647-8E9568DF2144}"/>
              </a:ext>
            </a:extLst>
          </p:cNvPr>
          <p:cNvSpPr txBox="1"/>
          <p:nvPr/>
        </p:nvSpPr>
        <p:spPr>
          <a:xfrm>
            <a:off x="453493" y="1364475"/>
            <a:ext cx="3663778" cy="2023696"/>
          </a:xfrm>
          <a:prstGeom prst="rect">
            <a:avLst/>
          </a:prstGeom>
          <a:noFill/>
        </p:spPr>
        <p:txBody>
          <a:bodyPr wrap="square">
            <a:spAutoFit/>
          </a:bodyPr>
          <a:lstStyle/>
          <a:p>
            <a:pPr marL="0" marR="0" lvl="0" indent="0" algn="l" defTabSz="457200" rtl="0" eaLnBrk="1" fontAlgn="auto" latinLnBrk="0" hangingPunct="1">
              <a:lnSpc>
                <a:spcPts val="5240"/>
              </a:lnSpc>
              <a:spcBef>
                <a:spcPts val="0"/>
              </a:spcBef>
              <a:spcAft>
                <a:spcPts val="0"/>
              </a:spcAft>
              <a:buClrTx/>
              <a:buSzTx/>
              <a:buFontTx/>
              <a:buNone/>
              <a:tabLst/>
              <a:defRPr/>
            </a:pPr>
            <a:r>
              <a:rPr kumimoji="0" lang="en-US" sz="3200" b="1" i="0" u="none" strike="noStrike" kern="1600" cap="none" spc="0" normalizeH="0" baseline="0" noProof="0" dirty="0">
                <a:ln>
                  <a:noFill/>
                </a:ln>
                <a:solidFill>
                  <a:srgbClr val="FFFFFF"/>
                </a:solidFill>
                <a:effectLst/>
                <a:highlight>
                  <a:srgbClr val="2F336C"/>
                </a:highlight>
                <a:uLnTx/>
                <a:uFillTx/>
                <a:latin typeface="Sofia Pro Semi Bold" panose="020B0000000000000000" pitchFamily="34" charset="0"/>
                <a:ea typeface="+mn-ea"/>
                <a:cs typeface="Poppins SemiBold" panose="02000000000000000000" pitchFamily="2" charset="77"/>
              </a:rPr>
              <a:t>Positive Experiences For All People</a:t>
            </a:r>
          </a:p>
        </p:txBody>
      </p:sp>
      <p:pic>
        <p:nvPicPr>
          <p:cNvPr id="5" name="Graphic 4">
            <a:extLst>
              <a:ext uri="{FF2B5EF4-FFF2-40B4-BE49-F238E27FC236}">
                <a16:creationId xmlns:a16="http://schemas.microsoft.com/office/drawing/2014/main" id="{6D94BE73-FF66-8657-5BC8-6144EC7784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6561" y="512196"/>
            <a:ext cx="2158270" cy="570400"/>
          </a:xfrm>
          <a:prstGeom prst="rect">
            <a:avLst/>
          </a:prstGeom>
        </p:spPr>
      </p:pic>
      <p:pic>
        <p:nvPicPr>
          <p:cNvPr id="8" name="Picture 7" descr="A white and black logo&#10;&#10;Description automatically generated">
            <a:extLst>
              <a:ext uri="{FF2B5EF4-FFF2-40B4-BE49-F238E27FC236}">
                <a16:creationId xmlns:a16="http://schemas.microsoft.com/office/drawing/2014/main" id="{027CE64C-976F-AAE9-0AA2-1F08DC149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1518566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dirty="0">
                <a:solidFill>
                  <a:schemeClr val="accent6"/>
                </a:solidFill>
              </a:rPr>
              <a:t>Understanding your people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40576" y="892723"/>
            <a:ext cx="7914681" cy="3536940"/>
          </a:xfrm>
          <a:prstGeom prst="rect">
            <a:avLst/>
          </a:prstGeom>
        </p:spPr>
        <p:txBody>
          <a:bodyPr lIns="0" tIns="0" rIns="0" bIns="0">
            <a:normAutofit/>
          </a:bodyPr>
          <a:lstStyle/>
          <a:p>
            <a:pPr lvl="0" fontAlgn="base"/>
            <a:r>
              <a:rPr lang="en-GB" dirty="0">
                <a:solidFill>
                  <a:schemeClr val="tx1">
                    <a:lumMod val="65000"/>
                    <a:lumOff val="35000"/>
                  </a:schemeClr>
                </a:solidFill>
                <a:latin typeface="Sofia Pro Regular" panose="020B0604020202020204" charset="0"/>
              </a:rPr>
              <a:t>How do you consult with your members?</a:t>
            </a:r>
            <a:endParaRPr lang="en-GB" sz="1400" dirty="0">
              <a:solidFill>
                <a:schemeClr val="tx1">
                  <a:lumMod val="65000"/>
                  <a:lumOff val="35000"/>
                </a:schemeClr>
              </a:solidFill>
              <a:latin typeface="Sofia Pro Regular" panose="020B0604020202020204" charset="0"/>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pSp>
        <p:nvGrpSpPr>
          <p:cNvPr id="6" name="Group 5">
            <a:extLst>
              <a:ext uri="{FF2B5EF4-FFF2-40B4-BE49-F238E27FC236}">
                <a16:creationId xmlns:a16="http://schemas.microsoft.com/office/drawing/2014/main" id="{9E60709A-07FE-3542-C127-2D6E787A27C2}"/>
              </a:ext>
            </a:extLst>
          </p:cNvPr>
          <p:cNvGrpSpPr/>
          <p:nvPr/>
        </p:nvGrpSpPr>
        <p:grpSpPr>
          <a:xfrm rot="512369">
            <a:off x="8054117" y="3513591"/>
            <a:ext cx="389945" cy="327124"/>
            <a:chOff x="3331752" y="1844835"/>
            <a:chExt cx="1831657" cy="1656136"/>
          </a:xfrm>
          <a:solidFill>
            <a:srgbClr val="DB4A3D"/>
          </a:solidFill>
        </p:grpSpPr>
        <p:sp>
          <p:nvSpPr>
            <p:cNvPr id="8" name="Oval 7">
              <a:extLst>
                <a:ext uri="{FF2B5EF4-FFF2-40B4-BE49-F238E27FC236}">
                  <a16:creationId xmlns:a16="http://schemas.microsoft.com/office/drawing/2014/main" id="{A718F5CB-0083-6A91-3A9D-D8F67406919F}"/>
                </a:ext>
              </a:extLst>
            </p:cNvPr>
            <p:cNvSpPr/>
            <p:nvPr/>
          </p:nvSpPr>
          <p:spPr>
            <a:xfrm flipH="1">
              <a:off x="3420679" y="1844835"/>
              <a:ext cx="1656121" cy="1656136"/>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9" name="Oval 8">
              <a:extLst>
                <a:ext uri="{FF2B5EF4-FFF2-40B4-BE49-F238E27FC236}">
                  <a16:creationId xmlns:a16="http://schemas.microsoft.com/office/drawing/2014/main" id="{B5E7622E-4409-1595-E76E-0224E2BDA7CB}"/>
                </a:ext>
              </a:extLst>
            </p:cNvPr>
            <p:cNvSpPr/>
            <p:nvPr/>
          </p:nvSpPr>
          <p:spPr>
            <a:xfrm flipH="1">
              <a:off x="4781229" y="2756431"/>
              <a:ext cx="382180" cy="382185"/>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0" name="Oval 9">
              <a:extLst>
                <a:ext uri="{FF2B5EF4-FFF2-40B4-BE49-F238E27FC236}">
                  <a16:creationId xmlns:a16="http://schemas.microsoft.com/office/drawing/2014/main" id="{994B399D-6E57-C97B-E094-C31F328304B5}"/>
                </a:ext>
              </a:extLst>
            </p:cNvPr>
            <p:cNvSpPr/>
            <p:nvPr/>
          </p:nvSpPr>
          <p:spPr>
            <a:xfrm flipH="1">
              <a:off x="3814421" y="2471091"/>
              <a:ext cx="382180" cy="382185"/>
            </a:xfrm>
            <a:prstGeom prst="ellipse">
              <a:avLst/>
            </a:prstGeom>
            <a:solidFill>
              <a:schemeClr val="bg1"/>
            </a:solid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1" name="Oval 10">
              <a:extLst>
                <a:ext uri="{FF2B5EF4-FFF2-40B4-BE49-F238E27FC236}">
                  <a16:creationId xmlns:a16="http://schemas.microsoft.com/office/drawing/2014/main" id="{5FC7CA0B-2E0C-AFD0-9BAD-28300F34C782}"/>
                </a:ext>
              </a:extLst>
            </p:cNvPr>
            <p:cNvSpPr/>
            <p:nvPr/>
          </p:nvSpPr>
          <p:spPr>
            <a:xfrm flipH="1">
              <a:off x="3331752" y="2756602"/>
              <a:ext cx="382181" cy="382185"/>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2" name="Oval 11">
              <a:extLst>
                <a:ext uri="{FF2B5EF4-FFF2-40B4-BE49-F238E27FC236}">
                  <a16:creationId xmlns:a16="http://schemas.microsoft.com/office/drawing/2014/main" id="{6F15943D-90CB-EF64-D2AC-55B60EBA3B03}"/>
                </a:ext>
              </a:extLst>
            </p:cNvPr>
            <p:cNvSpPr/>
            <p:nvPr/>
          </p:nvSpPr>
          <p:spPr>
            <a:xfrm flipH="1">
              <a:off x="4287098" y="2481784"/>
              <a:ext cx="382181" cy="382185"/>
            </a:xfrm>
            <a:prstGeom prst="ellipse">
              <a:avLst/>
            </a:prstGeom>
            <a:solidFill>
              <a:schemeClr val="bg1"/>
            </a:solid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grpSp>
      <p:grpSp>
        <p:nvGrpSpPr>
          <p:cNvPr id="13" name="Group 12">
            <a:extLst>
              <a:ext uri="{FF2B5EF4-FFF2-40B4-BE49-F238E27FC236}">
                <a16:creationId xmlns:a16="http://schemas.microsoft.com/office/drawing/2014/main" id="{714D492D-9ABB-2385-1CC2-31D73A26A5F9}"/>
              </a:ext>
            </a:extLst>
          </p:cNvPr>
          <p:cNvGrpSpPr/>
          <p:nvPr/>
        </p:nvGrpSpPr>
        <p:grpSpPr>
          <a:xfrm rot="21084872">
            <a:off x="7847641" y="3960172"/>
            <a:ext cx="389945" cy="327124"/>
            <a:chOff x="3331752" y="1844835"/>
            <a:chExt cx="1831657" cy="1656136"/>
          </a:xfrm>
          <a:solidFill>
            <a:srgbClr val="F39546"/>
          </a:solidFill>
        </p:grpSpPr>
        <p:sp>
          <p:nvSpPr>
            <p:cNvPr id="14" name="Oval 13">
              <a:extLst>
                <a:ext uri="{FF2B5EF4-FFF2-40B4-BE49-F238E27FC236}">
                  <a16:creationId xmlns:a16="http://schemas.microsoft.com/office/drawing/2014/main" id="{AC8B199C-C555-7A14-4967-B7FED9CA6A8F}"/>
                </a:ext>
              </a:extLst>
            </p:cNvPr>
            <p:cNvSpPr/>
            <p:nvPr/>
          </p:nvSpPr>
          <p:spPr>
            <a:xfrm flipH="1">
              <a:off x="3420679" y="1844835"/>
              <a:ext cx="1656121" cy="1656136"/>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5" name="Oval 14">
              <a:extLst>
                <a:ext uri="{FF2B5EF4-FFF2-40B4-BE49-F238E27FC236}">
                  <a16:creationId xmlns:a16="http://schemas.microsoft.com/office/drawing/2014/main" id="{13EDE7E0-AFB7-20F5-FB91-0F2AF4016B74}"/>
                </a:ext>
              </a:extLst>
            </p:cNvPr>
            <p:cNvSpPr/>
            <p:nvPr/>
          </p:nvSpPr>
          <p:spPr>
            <a:xfrm flipH="1">
              <a:off x="4781229" y="2756431"/>
              <a:ext cx="382180" cy="382185"/>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6" name="Oval 15">
              <a:extLst>
                <a:ext uri="{FF2B5EF4-FFF2-40B4-BE49-F238E27FC236}">
                  <a16:creationId xmlns:a16="http://schemas.microsoft.com/office/drawing/2014/main" id="{175FF53B-E717-23B3-40BE-3C91CC98826B}"/>
                </a:ext>
              </a:extLst>
            </p:cNvPr>
            <p:cNvSpPr/>
            <p:nvPr/>
          </p:nvSpPr>
          <p:spPr>
            <a:xfrm flipH="1">
              <a:off x="3814421" y="2471091"/>
              <a:ext cx="382180" cy="382185"/>
            </a:xfrm>
            <a:prstGeom prst="ellipse">
              <a:avLst/>
            </a:prstGeom>
            <a:solidFill>
              <a:schemeClr val="bg1"/>
            </a:solid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8" name="Oval 17">
              <a:extLst>
                <a:ext uri="{FF2B5EF4-FFF2-40B4-BE49-F238E27FC236}">
                  <a16:creationId xmlns:a16="http://schemas.microsoft.com/office/drawing/2014/main" id="{360BA95D-6D39-84FB-67D4-8838941BEDAF}"/>
                </a:ext>
              </a:extLst>
            </p:cNvPr>
            <p:cNvSpPr/>
            <p:nvPr/>
          </p:nvSpPr>
          <p:spPr>
            <a:xfrm flipH="1">
              <a:off x="3331752" y="2756602"/>
              <a:ext cx="382181" cy="382185"/>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9" name="Oval 18">
              <a:extLst>
                <a:ext uri="{FF2B5EF4-FFF2-40B4-BE49-F238E27FC236}">
                  <a16:creationId xmlns:a16="http://schemas.microsoft.com/office/drawing/2014/main" id="{A19C7356-9393-C240-7FC1-CA9CE17663E3}"/>
                </a:ext>
              </a:extLst>
            </p:cNvPr>
            <p:cNvSpPr/>
            <p:nvPr/>
          </p:nvSpPr>
          <p:spPr>
            <a:xfrm flipH="1">
              <a:off x="4287098" y="2481784"/>
              <a:ext cx="382181" cy="382185"/>
            </a:xfrm>
            <a:prstGeom prst="ellipse">
              <a:avLst/>
            </a:prstGeom>
            <a:solidFill>
              <a:schemeClr val="bg1"/>
            </a:solid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grpSp>
      <p:grpSp>
        <p:nvGrpSpPr>
          <p:cNvPr id="20" name="Group 19">
            <a:extLst>
              <a:ext uri="{FF2B5EF4-FFF2-40B4-BE49-F238E27FC236}">
                <a16:creationId xmlns:a16="http://schemas.microsoft.com/office/drawing/2014/main" id="{4B6B1248-D678-FBFD-5164-DB2A79BC84AC}"/>
              </a:ext>
            </a:extLst>
          </p:cNvPr>
          <p:cNvGrpSpPr/>
          <p:nvPr/>
        </p:nvGrpSpPr>
        <p:grpSpPr>
          <a:xfrm rot="512369">
            <a:off x="8420925" y="3943535"/>
            <a:ext cx="389945" cy="327124"/>
            <a:chOff x="3331752" y="1844835"/>
            <a:chExt cx="1831657" cy="1656136"/>
          </a:xfrm>
          <a:solidFill>
            <a:srgbClr val="39ADAD"/>
          </a:solidFill>
        </p:grpSpPr>
        <p:sp>
          <p:nvSpPr>
            <p:cNvPr id="21" name="Oval 20">
              <a:extLst>
                <a:ext uri="{FF2B5EF4-FFF2-40B4-BE49-F238E27FC236}">
                  <a16:creationId xmlns:a16="http://schemas.microsoft.com/office/drawing/2014/main" id="{4273B6AC-703D-7058-BD87-99D3D0A770BF}"/>
                </a:ext>
              </a:extLst>
            </p:cNvPr>
            <p:cNvSpPr/>
            <p:nvPr/>
          </p:nvSpPr>
          <p:spPr>
            <a:xfrm flipH="1">
              <a:off x="3420679" y="1844835"/>
              <a:ext cx="1656121" cy="1656136"/>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22" name="Oval 21">
              <a:extLst>
                <a:ext uri="{FF2B5EF4-FFF2-40B4-BE49-F238E27FC236}">
                  <a16:creationId xmlns:a16="http://schemas.microsoft.com/office/drawing/2014/main" id="{7F6B6CCC-C5E5-FA5E-E847-14C1BB1C655A}"/>
                </a:ext>
              </a:extLst>
            </p:cNvPr>
            <p:cNvSpPr/>
            <p:nvPr/>
          </p:nvSpPr>
          <p:spPr>
            <a:xfrm flipH="1">
              <a:off x="4781229" y="2756431"/>
              <a:ext cx="382180" cy="382185"/>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23" name="Oval 22">
              <a:extLst>
                <a:ext uri="{FF2B5EF4-FFF2-40B4-BE49-F238E27FC236}">
                  <a16:creationId xmlns:a16="http://schemas.microsoft.com/office/drawing/2014/main" id="{CFC647A5-8D97-A635-D3A1-ADBBAFF82216}"/>
                </a:ext>
              </a:extLst>
            </p:cNvPr>
            <p:cNvSpPr/>
            <p:nvPr/>
          </p:nvSpPr>
          <p:spPr>
            <a:xfrm flipH="1">
              <a:off x="3814421" y="2471091"/>
              <a:ext cx="382180" cy="382185"/>
            </a:xfrm>
            <a:prstGeom prst="ellipse">
              <a:avLst/>
            </a:prstGeom>
            <a:solidFill>
              <a:schemeClr val="bg1"/>
            </a:solid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24" name="Oval 23">
              <a:extLst>
                <a:ext uri="{FF2B5EF4-FFF2-40B4-BE49-F238E27FC236}">
                  <a16:creationId xmlns:a16="http://schemas.microsoft.com/office/drawing/2014/main" id="{6E14DC57-C3CD-4C7D-B445-2D96490E9E91}"/>
                </a:ext>
              </a:extLst>
            </p:cNvPr>
            <p:cNvSpPr/>
            <p:nvPr/>
          </p:nvSpPr>
          <p:spPr>
            <a:xfrm flipH="1">
              <a:off x="3331752" y="2756602"/>
              <a:ext cx="382181" cy="382185"/>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25" name="Oval 24">
              <a:extLst>
                <a:ext uri="{FF2B5EF4-FFF2-40B4-BE49-F238E27FC236}">
                  <a16:creationId xmlns:a16="http://schemas.microsoft.com/office/drawing/2014/main" id="{C41F343D-6CA2-E6C4-5AB0-0E5BEC35D22D}"/>
                </a:ext>
              </a:extLst>
            </p:cNvPr>
            <p:cNvSpPr/>
            <p:nvPr/>
          </p:nvSpPr>
          <p:spPr>
            <a:xfrm flipH="1">
              <a:off x="4287098" y="2481784"/>
              <a:ext cx="382181" cy="382185"/>
            </a:xfrm>
            <a:prstGeom prst="ellipse">
              <a:avLst/>
            </a:prstGeom>
            <a:solidFill>
              <a:schemeClr val="bg1"/>
            </a:solid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grpSp>
      <p:sp>
        <p:nvSpPr>
          <p:cNvPr id="26" name="Arrow: Right 25">
            <a:extLst>
              <a:ext uri="{FF2B5EF4-FFF2-40B4-BE49-F238E27FC236}">
                <a16:creationId xmlns:a16="http://schemas.microsoft.com/office/drawing/2014/main" id="{CC5795CC-0AB9-50ED-C406-1CF0A9093870}"/>
              </a:ext>
            </a:extLst>
          </p:cNvPr>
          <p:cNvSpPr/>
          <p:nvPr/>
        </p:nvSpPr>
        <p:spPr>
          <a:xfrm>
            <a:off x="4535060" y="1989038"/>
            <a:ext cx="1815737" cy="1518786"/>
          </a:xfrm>
          <a:prstGeom prst="rightArrow">
            <a:avLst/>
          </a:prstGeom>
          <a:solidFill>
            <a:srgbClr val="871E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Sofia Pro Light" panose="020B0604020202020204" charset="0"/>
              </a:rPr>
              <a:t>Breadth </a:t>
            </a:r>
          </a:p>
        </p:txBody>
      </p:sp>
      <p:sp>
        <p:nvSpPr>
          <p:cNvPr id="27" name="Arrow: Left 26">
            <a:extLst>
              <a:ext uri="{FF2B5EF4-FFF2-40B4-BE49-F238E27FC236}">
                <a16:creationId xmlns:a16="http://schemas.microsoft.com/office/drawing/2014/main" id="{03AE8BE2-9F8A-2181-84C1-FFBD8AC18FCD}"/>
              </a:ext>
            </a:extLst>
          </p:cNvPr>
          <p:cNvSpPr/>
          <p:nvPr/>
        </p:nvSpPr>
        <p:spPr>
          <a:xfrm>
            <a:off x="2868844" y="1685861"/>
            <a:ext cx="1815737" cy="1365069"/>
          </a:xfrm>
          <a:prstGeom prst="leftArrow">
            <a:avLst/>
          </a:prstGeom>
          <a:solidFill>
            <a:srgbClr val="39ADAD"/>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Sofia Pro Light" panose="020B0604020202020204" charset="0"/>
              </a:rPr>
              <a:t>Depth</a:t>
            </a:r>
            <a:endParaRPr lang="en-GB" dirty="0">
              <a:latin typeface="Sofia Pro Light" panose="020B0604020202020204" charset="0"/>
            </a:endParaRPr>
          </a:p>
        </p:txBody>
      </p:sp>
      <p:sp>
        <p:nvSpPr>
          <p:cNvPr id="28" name="TextBox 27">
            <a:extLst>
              <a:ext uri="{FF2B5EF4-FFF2-40B4-BE49-F238E27FC236}">
                <a16:creationId xmlns:a16="http://schemas.microsoft.com/office/drawing/2014/main" id="{F774D0C2-7C70-7303-AD54-9D5A76678612}"/>
              </a:ext>
            </a:extLst>
          </p:cNvPr>
          <p:cNvSpPr txBox="1"/>
          <p:nvPr/>
        </p:nvSpPr>
        <p:spPr>
          <a:xfrm>
            <a:off x="1038505" y="1828685"/>
            <a:ext cx="1423852" cy="307777"/>
          </a:xfrm>
          <a:prstGeom prst="rect">
            <a:avLst/>
          </a:prstGeom>
          <a:noFill/>
        </p:spPr>
        <p:txBody>
          <a:bodyPr wrap="square" rtlCol="0">
            <a:spAutoFit/>
          </a:bodyPr>
          <a:lstStyle/>
          <a:p>
            <a:r>
              <a:rPr lang="en-GB" sz="1400" dirty="0">
                <a:latin typeface="Sofia Pro Light" panose="020B0604020202020204" charset="0"/>
              </a:rPr>
              <a:t>Focus groups</a:t>
            </a:r>
          </a:p>
        </p:txBody>
      </p:sp>
      <p:sp>
        <p:nvSpPr>
          <p:cNvPr id="29" name="TextBox 28">
            <a:extLst>
              <a:ext uri="{FF2B5EF4-FFF2-40B4-BE49-F238E27FC236}">
                <a16:creationId xmlns:a16="http://schemas.microsoft.com/office/drawing/2014/main" id="{FEE96855-69D7-7663-AF0F-6FC914D87715}"/>
              </a:ext>
            </a:extLst>
          </p:cNvPr>
          <p:cNvSpPr txBox="1"/>
          <p:nvPr/>
        </p:nvSpPr>
        <p:spPr>
          <a:xfrm>
            <a:off x="1038505" y="2553717"/>
            <a:ext cx="1423852" cy="954107"/>
          </a:xfrm>
          <a:prstGeom prst="rect">
            <a:avLst/>
          </a:prstGeom>
          <a:noFill/>
        </p:spPr>
        <p:txBody>
          <a:bodyPr wrap="square" rtlCol="0">
            <a:spAutoFit/>
          </a:bodyPr>
          <a:lstStyle/>
          <a:p>
            <a:r>
              <a:rPr lang="en-GB" sz="1400" dirty="0">
                <a:latin typeface="Sofia Pro Light" panose="020B0604020202020204" charset="0"/>
              </a:rPr>
              <a:t>Individual interviews (informal and formal)</a:t>
            </a:r>
          </a:p>
        </p:txBody>
      </p:sp>
      <p:sp>
        <p:nvSpPr>
          <p:cNvPr id="30" name="TextBox 29">
            <a:extLst>
              <a:ext uri="{FF2B5EF4-FFF2-40B4-BE49-F238E27FC236}">
                <a16:creationId xmlns:a16="http://schemas.microsoft.com/office/drawing/2014/main" id="{0CB2306D-0F88-31A4-FF3E-927AC0E6C294}"/>
              </a:ext>
            </a:extLst>
          </p:cNvPr>
          <p:cNvSpPr txBox="1"/>
          <p:nvPr/>
        </p:nvSpPr>
        <p:spPr>
          <a:xfrm>
            <a:off x="2829627" y="3707223"/>
            <a:ext cx="3790680" cy="523220"/>
          </a:xfrm>
          <a:prstGeom prst="rect">
            <a:avLst/>
          </a:prstGeom>
          <a:noFill/>
        </p:spPr>
        <p:txBody>
          <a:bodyPr wrap="square" rtlCol="0">
            <a:spAutoFit/>
          </a:bodyPr>
          <a:lstStyle/>
          <a:p>
            <a:pPr algn="ctr"/>
            <a:r>
              <a:rPr lang="en-GB" sz="1400" dirty="0">
                <a:latin typeface="Sofia Pro Light" panose="020B0604020202020204" charset="0"/>
              </a:rPr>
              <a:t>Club meeting/ AGMs/Townhalls/online open debates </a:t>
            </a:r>
          </a:p>
        </p:txBody>
      </p:sp>
      <p:sp>
        <p:nvSpPr>
          <p:cNvPr id="31" name="TextBox 30">
            <a:extLst>
              <a:ext uri="{FF2B5EF4-FFF2-40B4-BE49-F238E27FC236}">
                <a16:creationId xmlns:a16="http://schemas.microsoft.com/office/drawing/2014/main" id="{BF794EA9-8A68-6722-C603-186959F1F95C}"/>
              </a:ext>
            </a:extLst>
          </p:cNvPr>
          <p:cNvSpPr txBox="1"/>
          <p:nvPr/>
        </p:nvSpPr>
        <p:spPr>
          <a:xfrm>
            <a:off x="6624073" y="2001978"/>
            <a:ext cx="3790680" cy="1169551"/>
          </a:xfrm>
          <a:prstGeom prst="rect">
            <a:avLst/>
          </a:prstGeom>
          <a:noFill/>
        </p:spPr>
        <p:txBody>
          <a:bodyPr wrap="square" rtlCol="0">
            <a:spAutoFit/>
          </a:bodyPr>
          <a:lstStyle/>
          <a:p>
            <a:r>
              <a:rPr lang="en-GB" sz="1400" dirty="0">
                <a:latin typeface="Sofia Pro Light" panose="020B0604020202020204" charset="0"/>
              </a:rPr>
              <a:t>Online/hardcopy surveys -</a:t>
            </a:r>
          </a:p>
          <a:p>
            <a:r>
              <a:rPr lang="en-GB" sz="1400" dirty="0">
                <a:latin typeface="Sofia Pro Light" panose="020B0604020202020204" charset="0"/>
              </a:rPr>
              <a:t>Satisfactions</a:t>
            </a:r>
          </a:p>
          <a:p>
            <a:endParaRPr lang="en-GB" sz="1400" dirty="0">
              <a:latin typeface="Sofia Pro Light" panose="020B0604020202020204" charset="0"/>
            </a:endParaRPr>
          </a:p>
          <a:p>
            <a:r>
              <a:rPr lang="en-GB" sz="1400" dirty="0">
                <a:latin typeface="Sofia Pro Light" panose="020B0604020202020204" charset="0"/>
              </a:rPr>
              <a:t>Membership surveys</a:t>
            </a:r>
          </a:p>
          <a:p>
            <a:endParaRPr lang="en-GB" sz="1400" dirty="0">
              <a:latin typeface="Sofia Pro Light" panose="020B0604020202020204" charset="0"/>
            </a:endParaRPr>
          </a:p>
        </p:txBody>
      </p:sp>
    </p:spTree>
    <p:extLst>
      <p:ext uri="{BB962C8B-B14F-4D97-AF65-F5344CB8AC3E}">
        <p14:creationId xmlns:p14="http://schemas.microsoft.com/office/powerpoint/2010/main" val="1222112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dirty="0">
                <a:solidFill>
                  <a:schemeClr val="accent6"/>
                </a:solidFill>
              </a:rPr>
              <a:t>Understanding your people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42218" y="765329"/>
            <a:ext cx="4004422" cy="3536940"/>
          </a:xfrm>
          <a:prstGeom prst="rect">
            <a:avLst/>
          </a:prstGeom>
        </p:spPr>
        <p:txBody>
          <a:bodyPr lIns="0" tIns="0" rIns="0" bIns="0">
            <a:normAutofit/>
          </a:bodyPr>
          <a:lstStyle/>
          <a:p>
            <a:pPr lvl="0" fontAlgn="base"/>
            <a:r>
              <a:rPr lang="en-GB" dirty="0">
                <a:solidFill>
                  <a:schemeClr val="tx1">
                    <a:lumMod val="65000"/>
                    <a:lumOff val="35000"/>
                  </a:schemeClr>
                </a:solidFill>
                <a:latin typeface="Sofia Pro Regular" panose="020B0604020202020204" charset="0"/>
              </a:rPr>
              <a:t>What motivates people to be active?</a:t>
            </a:r>
            <a:endParaRPr lang="en-GB" sz="1400" dirty="0">
              <a:solidFill>
                <a:schemeClr val="tx1">
                  <a:lumMod val="65000"/>
                  <a:lumOff val="35000"/>
                </a:schemeClr>
              </a:solidFill>
              <a:latin typeface="Sofia Pro Regular" panose="020B0604020202020204" charset="0"/>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6" name="Rectangle 5">
            <a:extLst>
              <a:ext uri="{FF2B5EF4-FFF2-40B4-BE49-F238E27FC236}">
                <a16:creationId xmlns:a16="http://schemas.microsoft.com/office/drawing/2014/main" id="{3C5C58BC-E9E9-A9BE-AF43-4C2276A1CA4D}"/>
              </a:ext>
            </a:extLst>
          </p:cNvPr>
          <p:cNvSpPr/>
          <p:nvPr/>
        </p:nvSpPr>
        <p:spPr>
          <a:xfrm>
            <a:off x="4612515" y="3961233"/>
            <a:ext cx="2306992" cy="389169"/>
          </a:xfrm>
          <a:prstGeom prst="rect">
            <a:avLst/>
          </a:prstGeom>
          <a:solidFill>
            <a:schemeClr val="bg1"/>
          </a:solidFill>
          <a:ln>
            <a:solidFill>
              <a:srgbClr val="DB4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200" dirty="0">
                <a:solidFill>
                  <a:schemeClr val="tx1">
                    <a:lumMod val="50000"/>
                    <a:lumOff val="50000"/>
                  </a:schemeClr>
                </a:solidFill>
                <a:latin typeface="Sofia Pro Light" panose="020B0604020202020204" charset="0"/>
              </a:rPr>
              <a:t>Feeling healthy </a:t>
            </a:r>
          </a:p>
          <a:p>
            <a:pPr algn="r"/>
            <a:r>
              <a:rPr lang="en-GB" sz="1200" dirty="0">
                <a:solidFill>
                  <a:schemeClr val="tx1">
                    <a:lumMod val="50000"/>
                    <a:lumOff val="50000"/>
                  </a:schemeClr>
                </a:solidFill>
                <a:latin typeface="Sofia Pro Light" panose="020B0604020202020204" charset="0"/>
              </a:rPr>
              <a:t>De stress/ me time </a:t>
            </a:r>
          </a:p>
        </p:txBody>
      </p:sp>
      <p:sp>
        <p:nvSpPr>
          <p:cNvPr id="8" name="Rectangle 7">
            <a:extLst>
              <a:ext uri="{FF2B5EF4-FFF2-40B4-BE49-F238E27FC236}">
                <a16:creationId xmlns:a16="http://schemas.microsoft.com/office/drawing/2014/main" id="{93FA40BA-770A-E0B8-5509-0C4CF8148020}"/>
              </a:ext>
            </a:extLst>
          </p:cNvPr>
          <p:cNvSpPr/>
          <p:nvPr/>
        </p:nvSpPr>
        <p:spPr>
          <a:xfrm>
            <a:off x="1153990" y="2866438"/>
            <a:ext cx="2775873" cy="960287"/>
          </a:xfrm>
          <a:prstGeom prst="rect">
            <a:avLst/>
          </a:prstGeom>
          <a:solidFill>
            <a:schemeClr val="bg1"/>
          </a:solidFill>
          <a:ln>
            <a:solidFill>
              <a:srgbClr val="76C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lumMod val="50000"/>
                    <a:lumOff val="50000"/>
                  </a:schemeClr>
                </a:solidFill>
                <a:latin typeface="Sofia Pro Light" panose="020B0604020202020204" charset="0"/>
              </a:rPr>
              <a:t>Learning new skills </a:t>
            </a:r>
          </a:p>
          <a:p>
            <a:r>
              <a:rPr lang="en-GB" sz="1200" dirty="0">
                <a:solidFill>
                  <a:schemeClr val="tx1">
                    <a:lumMod val="50000"/>
                    <a:lumOff val="50000"/>
                  </a:schemeClr>
                </a:solidFill>
                <a:latin typeface="Sofia Pro Light" panose="020B0604020202020204" charset="0"/>
              </a:rPr>
              <a:t>Improving my CV</a:t>
            </a:r>
          </a:p>
          <a:p>
            <a:r>
              <a:rPr lang="en-GB" sz="1200" dirty="0">
                <a:solidFill>
                  <a:schemeClr val="tx1">
                    <a:lumMod val="50000"/>
                    <a:lumOff val="50000"/>
                  </a:schemeClr>
                </a:solidFill>
                <a:latin typeface="Sofia Pro Light" panose="020B0604020202020204" charset="0"/>
              </a:rPr>
              <a:t>Gaining qualifications </a:t>
            </a:r>
          </a:p>
        </p:txBody>
      </p:sp>
      <p:sp>
        <p:nvSpPr>
          <p:cNvPr id="9" name="Rectangle 8">
            <a:extLst>
              <a:ext uri="{FF2B5EF4-FFF2-40B4-BE49-F238E27FC236}">
                <a16:creationId xmlns:a16="http://schemas.microsoft.com/office/drawing/2014/main" id="{B33E89B8-E7D9-4969-0052-B09865070E7E}"/>
              </a:ext>
            </a:extLst>
          </p:cNvPr>
          <p:cNvSpPr/>
          <p:nvPr/>
        </p:nvSpPr>
        <p:spPr>
          <a:xfrm>
            <a:off x="5822555" y="1655272"/>
            <a:ext cx="2066739" cy="961520"/>
          </a:xfrm>
          <a:prstGeom prst="rect">
            <a:avLst/>
          </a:prstGeom>
          <a:solidFill>
            <a:schemeClr val="bg1"/>
          </a:solidFill>
          <a:ln>
            <a:solidFill>
              <a:srgbClr val="871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200" dirty="0">
                <a:solidFill>
                  <a:schemeClr val="tx1">
                    <a:lumMod val="50000"/>
                    <a:lumOff val="50000"/>
                  </a:schemeClr>
                </a:solidFill>
                <a:latin typeface="Sofia Pro Light" panose="020B0604020202020204" charset="0"/>
              </a:rPr>
              <a:t>Weight loss/gain</a:t>
            </a:r>
          </a:p>
          <a:p>
            <a:pPr algn="r"/>
            <a:r>
              <a:rPr lang="en-GB" sz="1200" dirty="0">
                <a:solidFill>
                  <a:schemeClr val="tx1">
                    <a:lumMod val="50000"/>
                    <a:lumOff val="50000"/>
                  </a:schemeClr>
                </a:solidFill>
                <a:latin typeface="Sofia Pro Light" panose="020B0604020202020204" charset="0"/>
              </a:rPr>
              <a:t>Body image</a:t>
            </a:r>
          </a:p>
          <a:p>
            <a:pPr algn="r"/>
            <a:r>
              <a:rPr lang="en-GB" sz="1200" dirty="0">
                <a:solidFill>
                  <a:schemeClr val="tx1">
                    <a:lumMod val="50000"/>
                    <a:lumOff val="50000"/>
                  </a:schemeClr>
                </a:solidFill>
                <a:latin typeface="Sofia Pro Light" panose="020B0604020202020204" charset="0"/>
              </a:rPr>
              <a:t>Muscle Mass</a:t>
            </a:r>
          </a:p>
          <a:p>
            <a:pPr algn="r"/>
            <a:r>
              <a:rPr lang="en-GB" sz="1200" dirty="0">
                <a:solidFill>
                  <a:schemeClr val="tx1">
                    <a:lumMod val="50000"/>
                    <a:lumOff val="50000"/>
                  </a:schemeClr>
                </a:solidFill>
                <a:latin typeface="Sofia Pro Light" panose="020B0604020202020204" charset="0"/>
              </a:rPr>
              <a:t>Healthy</a:t>
            </a:r>
          </a:p>
        </p:txBody>
      </p:sp>
      <p:sp>
        <p:nvSpPr>
          <p:cNvPr id="10" name="Rectangle 9">
            <a:extLst>
              <a:ext uri="{FF2B5EF4-FFF2-40B4-BE49-F238E27FC236}">
                <a16:creationId xmlns:a16="http://schemas.microsoft.com/office/drawing/2014/main" id="{3D3AE613-4D97-EE72-6EAA-7B1667270BA2}"/>
              </a:ext>
            </a:extLst>
          </p:cNvPr>
          <p:cNvSpPr/>
          <p:nvPr/>
        </p:nvSpPr>
        <p:spPr>
          <a:xfrm>
            <a:off x="4537250" y="1101608"/>
            <a:ext cx="2318674" cy="424435"/>
          </a:xfrm>
          <a:prstGeom prst="rect">
            <a:avLst/>
          </a:prstGeom>
          <a:solidFill>
            <a:schemeClr val="bg1"/>
          </a:solidFill>
          <a:ln>
            <a:solidFill>
              <a:srgbClr val="39A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200" dirty="0">
                <a:solidFill>
                  <a:schemeClr val="tx1">
                    <a:lumMod val="50000"/>
                    <a:lumOff val="50000"/>
                  </a:schemeClr>
                </a:solidFill>
                <a:latin typeface="Sofia Pro Light" panose="020B0604020202020204" charset="0"/>
              </a:rPr>
              <a:t>Making money</a:t>
            </a:r>
          </a:p>
          <a:p>
            <a:pPr algn="r"/>
            <a:r>
              <a:rPr lang="en-GB" sz="1200" dirty="0">
                <a:solidFill>
                  <a:schemeClr val="tx1">
                    <a:lumMod val="50000"/>
                    <a:lumOff val="50000"/>
                  </a:schemeClr>
                </a:solidFill>
                <a:latin typeface="Sofia Pro Light" panose="020B0604020202020204" charset="0"/>
              </a:rPr>
              <a:t>Being successful</a:t>
            </a:r>
          </a:p>
        </p:txBody>
      </p:sp>
      <p:sp>
        <p:nvSpPr>
          <p:cNvPr id="11" name="Rectangle 10">
            <a:extLst>
              <a:ext uri="{FF2B5EF4-FFF2-40B4-BE49-F238E27FC236}">
                <a16:creationId xmlns:a16="http://schemas.microsoft.com/office/drawing/2014/main" id="{A3267A4E-E707-462A-D995-A1799AE4DE7F}"/>
              </a:ext>
            </a:extLst>
          </p:cNvPr>
          <p:cNvSpPr/>
          <p:nvPr/>
        </p:nvSpPr>
        <p:spPr>
          <a:xfrm>
            <a:off x="5880348" y="2806652"/>
            <a:ext cx="2163463" cy="964721"/>
          </a:xfrm>
          <a:prstGeom prst="rect">
            <a:avLst/>
          </a:prstGeom>
          <a:solidFill>
            <a:schemeClr val="bg1"/>
          </a:solidFill>
          <a:ln>
            <a:solidFill>
              <a:srgbClr val="333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200" dirty="0">
                <a:solidFill>
                  <a:schemeClr val="tx1">
                    <a:lumMod val="50000"/>
                    <a:lumOff val="50000"/>
                  </a:schemeClr>
                </a:solidFill>
                <a:latin typeface="Sofia Pro Light" panose="020B0604020202020204" charset="0"/>
              </a:rPr>
              <a:t>Travel </a:t>
            </a:r>
          </a:p>
          <a:p>
            <a:pPr algn="r"/>
            <a:r>
              <a:rPr lang="en-GB" sz="1200" dirty="0">
                <a:solidFill>
                  <a:schemeClr val="tx1">
                    <a:lumMod val="50000"/>
                    <a:lumOff val="50000"/>
                  </a:schemeClr>
                </a:solidFill>
                <a:latin typeface="Sofia Pro Light" panose="020B0604020202020204" charset="0"/>
              </a:rPr>
              <a:t>Socialising </a:t>
            </a:r>
          </a:p>
          <a:p>
            <a:pPr algn="r"/>
            <a:r>
              <a:rPr lang="en-GB" sz="1200" dirty="0">
                <a:solidFill>
                  <a:schemeClr val="tx1">
                    <a:lumMod val="50000"/>
                    <a:lumOff val="50000"/>
                  </a:schemeClr>
                </a:solidFill>
                <a:latin typeface="Sofia Pro Light" panose="020B0604020202020204" charset="0"/>
              </a:rPr>
              <a:t>leisure </a:t>
            </a:r>
          </a:p>
          <a:p>
            <a:pPr algn="r"/>
            <a:r>
              <a:rPr lang="en-GB" sz="1200" dirty="0">
                <a:solidFill>
                  <a:schemeClr val="tx1">
                    <a:lumMod val="50000"/>
                    <a:lumOff val="50000"/>
                  </a:schemeClr>
                </a:solidFill>
                <a:latin typeface="Sofia Pro Light" panose="020B0604020202020204" charset="0"/>
              </a:rPr>
              <a:t>Time </a:t>
            </a:r>
          </a:p>
          <a:p>
            <a:pPr algn="r"/>
            <a:r>
              <a:rPr lang="en-GB" sz="1200" dirty="0">
                <a:solidFill>
                  <a:schemeClr val="tx1">
                    <a:lumMod val="50000"/>
                    <a:lumOff val="50000"/>
                  </a:schemeClr>
                </a:solidFill>
                <a:latin typeface="Sofia Pro Light" panose="020B0604020202020204" charset="0"/>
              </a:rPr>
              <a:t>Laugh/good times</a:t>
            </a:r>
          </a:p>
        </p:txBody>
      </p:sp>
      <p:sp>
        <p:nvSpPr>
          <p:cNvPr id="12" name="Rectangle 11">
            <a:extLst>
              <a:ext uri="{FF2B5EF4-FFF2-40B4-BE49-F238E27FC236}">
                <a16:creationId xmlns:a16="http://schemas.microsoft.com/office/drawing/2014/main" id="{2A3A4314-36BC-EAB3-ECA1-CCD054C27CA3}"/>
              </a:ext>
            </a:extLst>
          </p:cNvPr>
          <p:cNvSpPr/>
          <p:nvPr/>
        </p:nvSpPr>
        <p:spPr>
          <a:xfrm>
            <a:off x="1282036" y="1710630"/>
            <a:ext cx="2472144" cy="926539"/>
          </a:xfrm>
          <a:prstGeom prst="rect">
            <a:avLst/>
          </a:prstGeom>
          <a:solidFill>
            <a:schemeClr val="bg1"/>
          </a:solidFill>
          <a:ln>
            <a:solidFill>
              <a:srgbClr val="F39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lumMod val="50000"/>
                    <a:lumOff val="50000"/>
                  </a:schemeClr>
                </a:solidFill>
                <a:latin typeface="Sofia Pro Light" panose="020B0604020202020204" charset="0"/>
              </a:rPr>
              <a:t>Making friends</a:t>
            </a:r>
          </a:p>
          <a:p>
            <a:r>
              <a:rPr lang="en-GB" sz="1200" dirty="0">
                <a:solidFill>
                  <a:schemeClr val="tx1">
                    <a:lumMod val="50000"/>
                    <a:lumOff val="50000"/>
                  </a:schemeClr>
                </a:solidFill>
                <a:latin typeface="Sofia Pro Light" panose="020B0604020202020204" charset="0"/>
              </a:rPr>
              <a:t>Spending time </a:t>
            </a:r>
          </a:p>
          <a:p>
            <a:r>
              <a:rPr lang="en-GB" sz="1200" dirty="0">
                <a:solidFill>
                  <a:schemeClr val="tx1">
                    <a:lumMod val="50000"/>
                    <a:lumOff val="50000"/>
                  </a:schemeClr>
                </a:solidFill>
                <a:latin typeface="Sofia Pro Light" panose="020B0604020202020204" charset="0"/>
              </a:rPr>
              <a:t>with </a:t>
            </a:r>
          </a:p>
          <a:p>
            <a:r>
              <a:rPr lang="en-GB" sz="1200" dirty="0">
                <a:solidFill>
                  <a:schemeClr val="tx1">
                    <a:lumMod val="50000"/>
                    <a:lumOff val="50000"/>
                  </a:schemeClr>
                </a:solidFill>
                <a:latin typeface="Sofia Pro Light" panose="020B0604020202020204" charset="0"/>
              </a:rPr>
              <a:t>family/friends</a:t>
            </a:r>
          </a:p>
        </p:txBody>
      </p:sp>
      <p:grpSp>
        <p:nvGrpSpPr>
          <p:cNvPr id="13" name="Group 12">
            <a:extLst>
              <a:ext uri="{FF2B5EF4-FFF2-40B4-BE49-F238E27FC236}">
                <a16:creationId xmlns:a16="http://schemas.microsoft.com/office/drawing/2014/main" id="{892071FC-443D-F8A3-9E04-14C2F18BDC64}"/>
              </a:ext>
            </a:extLst>
          </p:cNvPr>
          <p:cNvGrpSpPr/>
          <p:nvPr/>
        </p:nvGrpSpPr>
        <p:grpSpPr>
          <a:xfrm>
            <a:off x="2865710" y="1054021"/>
            <a:ext cx="3602617" cy="3351858"/>
            <a:chOff x="2778224" y="671788"/>
            <a:chExt cx="4639306" cy="4683984"/>
          </a:xfrm>
        </p:grpSpPr>
        <p:grpSp>
          <p:nvGrpSpPr>
            <p:cNvPr id="14" name="Group 13">
              <a:extLst>
                <a:ext uri="{FF2B5EF4-FFF2-40B4-BE49-F238E27FC236}">
                  <a16:creationId xmlns:a16="http://schemas.microsoft.com/office/drawing/2014/main" id="{4AD7B688-7185-117C-DD53-BFC2175D042B}"/>
                </a:ext>
              </a:extLst>
            </p:cNvPr>
            <p:cNvGrpSpPr/>
            <p:nvPr/>
          </p:nvGrpSpPr>
          <p:grpSpPr>
            <a:xfrm>
              <a:off x="4203153" y="671788"/>
              <a:ext cx="1695212" cy="1469377"/>
              <a:chOff x="2102002" y="595211"/>
              <a:chExt cx="1278257" cy="1089882"/>
            </a:xfrm>
            <a:solidFill>
              <a:srgbClr val="009999"/>
            </a:solidFill>
          </p:grpSpPr>
          <p:sp>
            <p:nvSpPr>
              <p:cNvPr id="46" name="Freeform 32">
                <a:extLst>
                  <a:ext uri="{FF2B5EF4-FFF2-40B4-BE49-F238E27FC236}">
                    <a16:creationId xmlns:a16="http://schemas.microsoft.com/office/drawing/2014/main" id="{E9E225C5-F00C-EA41-41B7-2C9CA9C6159B}"/>
                  </a:ext>
                </a:extLst>
              </p:cNvPr>
              <p:cNvSpPr>
                <a:spLocks/>
              </p:cNvSpPr>
              <p:nvPr/>
            </p:nvSpPr>
            <p:spPr bwMode="auto">
              <a:xfrm>
                <a:off x="2102002" y="595211"/>
                <a:ext cx="1278257" cy="1089882"/>
              </a:xfrm>
              <a:custGeom>
                <a:avLst/>
                <a:gdLst/>
                <a:ahLst/>
                <a:cxnLst>
                  <a:cxn ang="0">
                    <a:pos x="545" y="0"/>
                  </a:cxn>
                  <a:cxn ang="0">
                    <a:pos x="181" y="0"/>
                  </a:cxn>
                  <a:cxn ang="0">
                    <a:pos x="0" y="315"/>
                  </a:cxn>
                  <a:cxn ang="0">
                    <a:pos x="181" y="628"/>
                  </a:cxn>
                  <a:cxn ang="0">
                    <a:pos x="545" y="628"/>
                  </a:cxn>
                  <a:cxn ang="0">
                    <a:pos x="726" y="315"/>
                  </a:cxn>
                  <a:cxn ang="0">
                    <a:pos x="545" y="0"/>
                  </a:cxn>
                  <a:cxn ang="0">
                    <a:pos x="545" y="0"/>
                  </a:cxn>
                </a:cxnLst>
                <a:rect l="0" t="0" r="r" b="b"/>
                <a:pathLst>
                  <a:path w="726" h="628">
                    <a:moveTo>
                      <a:pt x="545" y="0"/>
                    </a:moveTo>
                    <a:lnTo>
                      <a:pt x="181" y="0"/>
                    </a:lnTo>
                    <a:lnTo>
                      <a:pt x="0" y="315"/>
                    </a:lnTo>
                    <a:lnTo>
                      <a:pt x="181" y="628"/>
                    </a:lnTo>
                    <a:lnTo>
                      <a:pt x="545" y="628"/>
                    </a:lnTo>
                    <a:lnTo>
                      <a:pt x="726" y="315"/>
                    </a:lnTo>
                    <a:lnTo>
                      <a:pt x="545" y="0"/>
                    </a:lnTo>
                    <a:lnTo>
                      <a:pt x="545" y="0"/>
                    </a:lnTo>
                    <a:close/>
                  </a:path>
                </a:pathLst>
              </a:custGeom>
              <a:solidFill>
                <a:srgbClr val="39ADAD"/>
              </a:solidFill>
              <a:ln w="9525">
                <a:solidFill>
                  <a:srgbClr val="39ADAD"/>
                </a:solidFill>
                <a:round/>
                <a:headEnd/>
                <a:tailEnd/>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47" name="Text Box 16">
                <a:extLst>
                  <a:ext uri="{FF2B5EF4-FFF2-40B4-BE49-F238E27FC236}">
                    <a16:creationId xmlns:a16="http://schemas.microsoft.com/office/drawing/2014/main" id="{81E09B77-0DDE-5327-C8CD-AFE28AB51713}"/>
                  </a:ext>
                </a:extLst>
              </p:cNvPr>
              <p:cNvSpPr txBox="1">
                <a:spLocks noChangeArrowheads="1"/>
              </p:cNvSpPr>
              <p:nvPr/>
            </p:nvSpPr>
            <p:spPr bwMode="blackWhite">
              <a:xfrm>
                <a:off x="2313414" y="842553"/>
                <a:ext cx="869320" cy="382819"/>
              </a:xfrm>
              <a:prstGeom prst="rect">
                <a:avLst/>
              </a:prstGeom>
              <a:solidFill>
                <a:srgbClr val="39ADAD"/>
              </a:solidFill>
              <a:ln w="9525" algn="ctr">
                <a:noFill/>
                <a:miter lim="800000"/>
                <a:headEnd/>
                <a:tailEnd/>
              </a:ln>
            </p:spPr>
            <p:txBody>
              <a:bodyPr wrap="square" lIns="0" tIns="0" rIns="0" bIns="0">
                <a:spAutoFit/>
              </a:bodyPr>
              <a:lstStyle/>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Success and goals</a:t>
                </a:r>
              </a:p>
            </p:txBody>
          </p:sp>
        </p:grpSp>
        <p:grpSp>
          <p:nvGrpSpPr>
            <p:cNvPr id="15" name="Group 14">
              <a:extLst>
                <a:ext uri="{FF2B5EF4-FFF2-40B4-BE49-F238E27FC236}">
                  <a16:creationId xmlns:a16="http://schemas.microsoft.com/office/drawing/2014/main" id="{4CBA5154-0056-A7F5-ECB9-D2160E1A383D}"/>
                </a:ext>
              </a:extLst>
            </p:cNvPr>
            <p:cNvGrpSpPr/>
            <p:nvPr/>
          </p:nvGrpSpPr>
          <p:grpSpPr>
            <a:xfrm>
              <a:off x="5665510" y="1453239"/>
              <a:ext cx="1752020" cy="1469378"/>
              <a:chOff x="5934933" y="595211"/>
              <a:chExt cx="1321092" cy="1089883"/>
            </a:xfrm>
          </p:grpSpPr>
          <p:sp>
            <p:nvSpPr>
              <p:cNvPr id="43" name="Freeform 28">
                <a:extLst>
                  <a:ext uri="{FF2B5EF4-FFF2-40B4-BE49-F238E27FC236}">
                    <a16:creationId xmlns:a16="http://schemas.microsoft.com/office/drawing/2014/main" id="{75F13AEC-70A9-0B0F-40BF-BD9470A1E087}"/>
                  </a:ext>
                </a:extLst>
              </p:cNvPr>
              <p:cNvSpPr>
                <a:spLocks/>
              </p:cNvSpPr>
              <p:nvPr/>
            </p:nvSpPr>
            <p:spPr bwMode="auto">
              <a:xfrm>
                <a:off x="5934933" y="595211"/>
                <a:ext cx="1278257" cy="1089883"/>
              </a:xfrm>
              <a:custGeom>
                <a:avLst/>
                <a:gdLst/>
                <a:ahLst/>
                <a:cxnLst>
                  <a:cxn ang="0">
                    <a:pos x="545" y="0"/>
                  </a:cxn>
                  <a:cxn ang="0">
                    <a:pos x="181" y="0"/>
                  </a:cxn>
                  <a:cxn ang="0">
                    <a:pos x="0" y="313"/>
                  </a:cxn>
                  <a:cxn ang="0">
                    <a:pos x="181" y="626"/>
                  </a:cxn>
                  <a:cxn ang="0">
                    <a:pos x="545" y="626"/>
                  </a:cxn>
                  <a:cxn ang="0">
                    <a:pos x="726" y="313"/>
                  </a:cxn>
                  <a:cxn ang="0">
                    <a:pos x="545" y="0"/>
                  </a:cxn>
                  <a:cxn ang="0">
                    <a:pos x="545" y="0"/>
                  </a:cxn>
                </a:cxnLst>
                <a:rect l="0" t="0" r="r" b="b"/>
                <a:pathLst>
                  <a:path w="726" h="626">
                    <a:moveTo>
                      <a:pt x="545" y="0"/>
                    </a:moveTo>
                    <a:lnTo>
                      <a:pt x="181" y="0"/>
                    </a:lnTo>
                    <a:lnTo>
                      <a:pt x="0" y="313"/>
                    </a:lnTo>
                    <a:lnTo>
                      <a:pt x="181" y="626"/>
                    </a:lnTo>
                    <a:lnTo>
                      <a:pt x="545" y="626"/>
                    </a:lnTo>
                    <a:lnTo>
                      <a:pt x="726" y="313"/>
                    </a:lnTo>
                    <a:lnTo>
                      <a:pt x="545" y="0"/>
                    </a:lnTo>
                    <a:lnTo>
                      <a:pt x="545" y="0"/>
                    </a:lnTo>
                    <a:close/>
                  </a:path>
                </a:pathLst>
              </a:custGeom>
              <a:solidFill>
                <a:srgbClr val="871E63"/>
              </a:solidFill>
              <a:ln w="9525">
                <a:solidFill>
                  <a:srgbClr val="871E63"/>
                </a:solidFill>
                <a:round/>
                <a:headEnd/>
                <a:tailEnd/>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44" name="Text Box 17">
                <a:extLst>
                  <a:ext uri="{FF2B5EF4-FFF2-40B4-BE49-F238E27FC236}">
                    <a16:creationId xmlns:a16="http://schemas.microsoft.com/office/drawing/2014/main" id="{DFBDD013-1E72-333F-69DC-60401865201F}"/>
                  </a:ext>
                </a:extLst>
              </p:cNvPr>
              <p:cNvSpPr txBox="1">
                <a:spLocks noChangeArrowheads="1"/>
              </p:cNvSpPr>
              <p:nvPr/>
            </p:nvSpPr>
            <p:spPr bwMode="blackWhite">
              <a:xfrm>
                <a:off x="5963964" y="809053"/>
                <a:ext cx="1292061" cy="382818"/>
              </a:xfrm>
              <a:prstGeom prst="rect">
                <a:avLst/>
              </a:prstGeom>
              <a:noFill/>
              <a:ln w="9525" algn="ctr">
                <a:noFill/>
                <a:miter lim="800000"/>
                <a:headEnd/>
                <a:tailEnd/>
              </a:ln>
            </p:spPr>
            <p:txBody>
              <a:bodyPr wrap="square" lIns="0" tIns="0" rIns="0" bIns="0">
                <a:spAutoFit/>
              </a:bodyPr>
              <a:lstStyle/>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Improving a</a:t>
                </a:r>
              </a:p>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appearance</a:t>
                </a:r>
              </a:p>
            </p:txBody>
          </p:sp>
          <p:sp>
            <p:nvSpPr>
              <p:cNvPr id="45" name="Freeform 4839">
                <a:extLst>
                  <a:ext uri="{FF2B5EF4-FFF2-40B4-BE49-F238E27FC236}">
                    <a16:creationId xmlns:a16="http://schemas.microsoft.com/office/drawing/2014/main" id="{54DFD119-DC40-84FC-F1F1-951655CFB017}"/>
                  </a:ext>
                </a:extLst>
              </p:cNvPr>
              <p:cNvSpPr>
                <a:spLocks noEditPoints="1"/>
              </p:cNvSpPr>
              <p:nvPr/>
            </p:nvSpPr>
            <p:spPr bwMode="auto">
              <a:xfrm>
                <a:off x="6453384" y="1209721"/>
                <a:ext cx="241355" cy="326759"/>
              </a:xfrm>
              <a:custGeom>
                <a:avLst/>
                <a:gdLst>
                  <a:gd name="T0" fmla="*/ 166 w 260"/>
                  <a:gd name="T1" fmla="*/ 342 h 352"/>
                  <a:gd name="T2" fmla="*/ 162 w 260"/>
                  <a:gd name="T3" fmla="*/ 350 h 352"/>
                  <a:gd name="T4" fmla="*/ 154 w 260"/>
                  <a:gd name="T5" fmla="*/ 352 h 352"/>
                  <a:gd name="T6" fmla="*/ 2 w 260"/>
                  <a:gd name="T7" fmla="*/ 302 h 352"/>
                  <a:gd name="T8" fmla="*/ 0 w 260"/>
                  <a:gd name="T9" fmla="*/ 88 h 352"/>
                  <a:gd name="T10" fmla="*/ 4 w 260"/>
                  <a:gd name="T11" fmla="*/ 80 h 352"/>
                  <a:gd name="T12" fmla="*/ 158 w 260"/>
                  <a:gd name="T13" fmla="*/ 124 h 352"/>
                  <a:gd name="T14" fmla="*/ 166 w 260"/>
                  <a:gd name="T15" fmla="*/ 134 h 352"/>
                  <a:gd name="T16" fmla="*/ 62 w 260"/>
                  <a:gd name="T17" fmla="*/ 70 h 352"/>
                  <a:gd name="T18" fmla="*/ 70 w 260"/>
                  <a:gd name="T19" fmla="*/ 46 h 352"/>
                  <a:gd name="T20" fmla="*/ 88 w 260"/>
                  <a:gd name="T21" fmla="*/ 34 h 352"/>
                  <a:gd name="T22" fmla="*/ 106 w 260"/>
                  <a:gd name="T23" fmla="*/ 42 h 352"/>
                  <a:gd name="T24" fmla="*/ 120 w 260"/>
                  <a:gd name="T25" fmla="*/ 80 h 352"/>
                  <a:gd name="T26" fmla="*/ 142 w 260"/>
                  <a:gd name="T27" fmla="*/ 100 h 352"/>
                  <a:gd name="T28" fmla="*/ 140 w 260"/>
                  <a:gd name="T29" fmla="*/ 82 h 352"/>
                  <a:gd name="T30" fmla="*/ 128 w 260"/>
                  <a:gd name="T31" fmla="*/ 40 h 352"/>
                  <a:gd name="T32" fmla="*/ 106 w 260"/>
                  <a:gd name="T33" fmla="*/ 18 h 352"/>
                  <a:gd name="T34" fmla="*/ 88 w 260"/>
                  <a:gd name="T35" fmla="*/ 16 h 352"/>
                  <a:gd name="T36" fmla="*/ 60 w 260"/>
                  <a:gd name="T37" fmla="*/ 28 h 352"/>
                  <a:gd name="T38" fmla="*/ 46 w 260"/>
                  <a:gd name="T39" fmla="*/ 52 h 352"/>
                  <a:gd name="T40" fmla="*/ 60 w 260"/>
                  <a:gd name="T41" fmla="*/ 74 h 352"/>
                  <a:gd name="T42" fmla="*/ 256 w 260"/>
                  <a:gd name="T43" fmla="*/ 110 h 352"/>
                  <a:gd name="T44" fmla="*/ 248 w 260"/>
                  <a:gd name="T45" fmla="*/ 108 h 352"/>
                  <a:gd name="T46" fmla="*/ 182 w 260"/>
                  <a:gd name="T47" fmla="*/ 128 h 352"/>
                  <a:gd name="T48" fmla="*/ 180 w 260"/>
                  <a:gd name="T49" fmla="*/ 342 h 352"/>
                  <a:gd name="T50" fmla="*/ 184 w 260"/>
                  <a:gd name="T51" fmla="*/ 350 h 352"/>
                  <a:gd name="T52" fmla="*/ 194 w 260"/>
                  <a:gd name="T53" fmla="*/ 350 h 352"/>
                  <a:gd name="T54" fmla="*/ 248 w 260"/>
                  <a:gd name="T55" fmla="*/ 336 h 352"/>
                  <a:gd name="T56" fmla="*/ 256 w 260"/>
                  <a:gd name="T57" fmla="*/ 334 h 352"/>
                  <a:gd name="T58" fmla="*/ 260 w 260"/>
                  <a:gd name="T59" fmla="*/ 118 h 352"/>
                  <a:gd name="T60" fmla="*/ 256 w 260"/>
                  <a:gd name="T61" fmla="*/ 110 h 352"/>
                  <a:gd name="T62" fmla="*/ 214 w 260"/>
                  <a:gd name="T63" fmla="*/ 84 h 352"/>
                  <a:gd name="T64" fmla="*/ 214 w 260"/>
                  <a:gd name="T65" fmla="*/ 68 h 352"/>
                  <a:gd name="T66" fmla="*/ 200 w 260"/>
                  <a:gd name="T67" fmla="*/ 26 h 352"/>
                  <a:gd name="T68" fmla="*/ 178 w 260"/>
                  <a:gd name="T69" fmla="*/ 4 h 352"/>
                  <a:gd name="T70" fmla="*/ 162 w 260"/>
                  <a:gd name="T71" fmla="*/ 0 h 352"/>
                  <a:gd name="T72" fmla="*/ 134 w 260"/>
                  <a:gd name="T73" fmla="*/ 12 h 352"/>
                  <a:gd name="T74" fmla="*/ 136 w 260"/>
                  <a:gd name="T75" fmla="*/ 26 h 352"/>
                  <a:gd name="T76" fmla="*/ 144 w 260"/>
                  <a:gd name="T77" fmla="*/ 28 h 352"/>
                  <a:gd name="T78" fmla="*/ 162 w 260"/>
                  <a:gd name="T79" fmla="*/ 20 h 352"/>
                  <a:gd name="T80" fmla="*/ 178 w 260"/>
                  <a:gd name="T81" fmla="*/ 26 h 352"/>
                  <a:gd name="T82" fmla="*/ 194 w 260"/>
                  <a:gd name="T83" fmla="*/ 6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0" h="352">
                    <a:moveTo>
                      <a:pt x="166" y="134"/>
                    </a:moveTo>
                    <a:lnTo>
                      <a:pt x="166" y="342"/>
                    </a:lnTo>
                    <a:lnTo>
                      <a:pt x="166" y="342"/>
                    </a:lnTo>
                    <a:lnTo>
                      <a:pt x="164" y="346"/>
                    </a:lnTo>
                    <a:lnTo>
                      <a:pt x="162" y="350"/>
                    </a:lnTo>
                    <a:lnTo>
                      <a:pt x="162" y="350"/>
                    </a:lnTo>
                    <a:lnTo>
                      <a:pt x="156" y="352"/>
                    </a:lnTo>
                    <a:lnTo>
                      <a:pt x="156" y="352"/>
                    </a:lnTo>
                    <a:lnTo>
                      <a:pt x="154" y="352"/>
                    </a:lnTo>
                    <a:lnTo>
                      <a:pt x="8" y="306"/>
                    </a:lnTo>
                    <a:lnTo>
                      <a:pt x="8" y="306"/>
                    </a:lnTo>
                    <a:lnTo>
                      <a:pt x="2" y="302"/>
                    </a:lnTo>
                    <a:lnTo>
                      <a:pt x="0" y="296"/>
                    </a:lnTo>
                    <a:lnTo>
                      <a:pt x="0" y="88"/>
                    </a:lnTo>
                    <a:lnTo>
                      <a:pt x="0" y="88"/>
                    </a:lnTo>
                    <a:lnTo>
                      <a:pt x="2" y="84"/>
                    </a:lnTo>
                    <a:lnTo>
                      <a:pt x="4" y="80"/>
                    </a:lnTo>
                    <a:lnTo>
                      <a:pt x="4" y="80"/>
                    </a:lnTo>
                    <a:lnTo>
                      <a:pt x="8" y="78"/>
                    </a:lnTo>
                    <a:lnTo>
                      <a:pt x="14" y="78"/>
                    </a:lnTo>
                    <a:lnTo>
                      <a:pt x="158" y="124"/>
                    </a:lnTo>
                    <a:lnTo>
                      <a:pt x="158" y="124"/>
                    </a:lnTo>
                    <a:lnTo>
                      <a:pt x="164" y="128"/>
                    </a:lnTo>
                    <a:lnTo>
                      <a:pt x="166" y="134"/>
                    </a:lnTo>
                    <a:lnTo>
                      <a:pt x="166" y="134"/>
                    </a:lnTo>
                    <a:close/>
                    <a:moveTo>
                      <a:pt x="62" y="70"/>
                    </a:moveTo>
                    <a:lnTo>
                      <a:pt x="62" y="70"/>
                    </a:lnTo>
                    <a:lnTo>
                      <a:pt x="64" y="64"/>
                    </a:lnTo>
                    <a:lnTo>
                      <a:pt x="66" y="52"/>
                    </a:lnTo>
                    <a:lnTo>
                      <a:pt x="70" y="46"/>
                    </a:lnTo>
                    <a:lnTo>
                      <a:pt x="74" y="40"/>
                    </a:lnTo>
                    <a:lnTo>
                      <a:pt x="80" y="36"/>
                    </a:lnTo>
                    <a:lnTo>
                      <a:pt x="88" y="34"/>
                    </a:lnTo>
                    <a:lnTo>
                      <a:pt x="88" y="34"/>
                    </a:lnTo>
                    <a:lnTo>
                      <a:pt x="98" y="36"/>
                    </a:lnTo>
                    <a:lnTo>
                      <a:pt x="106" y="42"/>
                    </a:lnTo>
                    <a:lnTo>
                      <a:pt x="112" y="50"/>
                    </a:lnTo>
                    <a:lnTo>
                      <a:pt x="116" y="60"/>
                    </a:lnTo>
                    <a:lnTo>
                      <a:pt x="120" y="80"/>
                    </a:lnTo>
                    <a:lnTo>
                      <a:pt x="122" y="94"/>
                    </a:lnTo>
                    <a:lnTo>
                      <a:pt x="142" y="100"/>
                    </a:lnTo>
                    <a:lnTo>
                      <a:pt x="142" y="100"/>
                    </a:lnTo>
                    <a:lnTo>
                      <a:pt x="142" y="96"/>
                    </a:lnTo>
                    <a:lnTo>
                      <a:pt x="142" y="96"/>
                    </a:lnTo>
                    <a:lnTo>
                      <a:pt x="140" y="82"/>
                    </a:lnTo>
                    <a:lnTo>
                      <a:pt x="138" y="70"/>
                    </a:lnTo>
                    <a:lnTo>
                      <a:pt x="134" y="54"/>
                    </a:lnTo>
                    <a:lnTo>
                      <a:pt x="128" y="40"/>
                    </a:lnTo>
                    <a:lnTo>
                      <a:pt x="118" y="28"/>
                    </a:lnTo>
                    <a:lnTo>
                      <a:pt x="112" y="22"/>
                    </a:lnTo>
                    <a:lnTo>
                      <a:pt x="106" y="18"/>
                    </a:lnTo>
                    <a:lnTo>
                      <a:pt x="98" y="16"/>
                    </a:lnTo>
                    <a:lnTo>
                      <a:pt x="88" y="16"/>
                    </a:lnTo>
                    <a:lnTo>
                      <a:pt x="88" y="16"/>
                    </a:lnTo>
                    <a:lnTo>
                      <a:pt x="78" y="16"/>
                    </a:lnTo>
                    <a:lnTo>
                      <a:pt x="68" y="20"/>
                    </a:lnTo>
                    <a:lnTo>
                      <a:pt x="60" y="28"/>
                    </a:lnTo>
                    <a:lnTo>
                      <a:pt x="54" y="34"/>
                    </a:lnTo>
                    <a:lnTo>
                      <a:pt x="50" y="44"/>
                    </a:lnTo>
                    <a:lnTo>
                      <a:pt x="46" y="52"/>
                    </a:lnTo>
                    <a:lnTo>
                      <a:pt x="44" y="68"/>
                    </a:lnTo>
                    <a:lnTo>
                      <a:pt x="60" y="74"/>
                    </a:lnTo>
                    <a:lnTo>
                      <a:pt x="60" y="74"/>
                    </a:lnTo>
                    <a:lnTo>
                      <a:pt x="62" y="70"/>
                    </a:lnTo>
                    <a:lnTo>
                      <a:pt x="62" y="70"/>
                    </a:lnTo>
                    <a:close/>
                    <a:moveTo>
                      <a:pt x="256" y="110"/>
                    </a:moveTo>
                    <a:lnTo>
                      <a:pt x="256" y="110"/>
                    </a:lnTo>
                    <a:lnTo>
                      <a:pt x="252" y="108"/>
                    </a:lnTo>
                    <a:lnTo>
                      <a:pt x="248" y="108"/>
                    </a:lnTo>
                    <a:lnTo>
                      <a:pt x="186" y="124"/>
                    </a:lnTo>
                    <a:lnTo>
                      <a:pt x="186" y="124"/>
                    </a:lnTo>
                    <a:lnTo>
                      <a:pt x="182" y="128"/>
                    </a:lnTo>
                    <a:lnTo>
                      <a:pt x="180" y="134"/>
                    </a:lnTo>
                    <a:lnTo>
                      <a:pt x="180" y="342"/>
                    </a:lnTo>
                    <a:lnTo>
                      <a:pt x="180" y="342"/>
                    </a:lnTo>
                    <a:lnTo>
                      <a:pt x="180" y="346"/>
                    </a:lnTo>
                    <a:lnTo>
                      <a:pt x="184" y="350"/>
                    </a:lnTo>
                    <a:lnTo>
                      <a:pt x="184" y="350"/>
                    </a:lnTo>
                    <a:lnTo>
                      <a:pt x="188" y="352"/>
                    </a:lnTo>
                    <a:lnTo>
                      <a:pt x="188" y="352"/>
                    </a:lnTo>
                    <a:lnTo>
                      <a:pt x="194" y="350"/>
                    </a:lnTo>
                    <a:lnTo>
                      <a:pt x="226" y="330"/>
                    </a:lnTo>
                    <a:lnTo>
                      <a:pt x="248" y="336"/>
                    </a:lnTo>
                    <a:lnTo>
                      <a:pt x="248" y="336"/>
                    </a:lnTo>
                    <a:lnTo>
                      <a:pt x="252" y="336"/>
                    </a:lnTo>
                    <a:lnTo>
                      <a:pt x="256" y="334"/>
                    </a:lnTo>
                    <a:lnTo>
                      <a:pt x="256" y="334"/>
                    </a:lnTo>
                    <a:lnTo>
                      <a:pt x="258" y="330"/>
                    </a:lnTo>
                    <a:lnTo>
                      <a:pt x="260" y="326"/>
                    </a:lnTo>
                    <a:lnTo>
                      <a:pt x="260" y="118"/>
                    </a:lnTo>
                    <a:lnTo>
                      <a:pt x="260" y="118"/>
                    </a:lnTo>
                    <a:lnTo>
                      <a:pt x="258" y="114"/>
                    </a:lnTo>
                    <a:lnTo>
                      <a:pt x="256" y="110"/>
                    </a:lnTo>
                    <a:lnTo>
                      <a:pt x="256" y="110"/>
                    </a:lnTo>
                    <a:close/>
                    <a:moveTo>
                      <a:pt x="214" y="84"/>
                    </a:moveTo>
                    <a:lnTo>
                      <a:pt x="214" y="84"/>
                    </a:lnTo>
                    <a:lnTo>
                      <a:pt x="216" y="82"/>
                    </a:lnTo>
                    <a:lnTo>
                      <a:pt x="216" y="82"/>
                    </a:lnTo>
                    <a:lnTo>
                      <a:pt x="214" y="68"/>
                    </a:lnTo>
                    <a:lnTo>
                      <a:pt x="212" y="54"/>
                    </a:lnTo>
                    <a:lnTo>
                      <a:pt x="208" y="40"/>
                    </a:lnTo>
                    <a:lnTo>
                      <a:pt x="200" y="26"/>
                    </a:lnTo>
                    <a:lnTo>
                      <a:pt x="192" y="12"/>
                    </a:lnTo>
                    <a:lnTo>
                      <a:pt x="186" y="8"/>
                    </a:lnTo>
                    <a:lnTo>
                      <a:pt x="178" y="4"/>
                    </a:lnTo>
                    <a:lnTo>
                      <a:pt x="170" y="2"/>
                    </a:lnTo>
                    <a:lnTo>
                      <a:pt x="162" y="0"/>
                    </a:lnTo>
                    <a:lnTo>
                      <a:pt x="162" y="0"/>
                    </a:lnTo>
                    <a:lnTo>
                      <a:pt x="150" y="2"/>
                    </a:lnTo>
                    <a:lnTo>
                      <a:pt x="142" y="6"/>
                    </a:lnTo>
                    <a:lnTo>
                      <a:pt x="134" y="12"/>
                    </a:lnTo>
                    <a:lnTo>
                      <a:pt x="128" y="18"/>
                    </a:lnTo>
                    <a:lnTo>
                      <a:pt x="128" y="18"/>
                    </a:lnTo>
                    <a:lnTo>
                      <a:pt x="136" y="26"/>
                    </a:lnTo>
                    <a:lnTo>
                      <a:pt x="142" y="34"/>
                    </a:lnTo>
                    <a:lnTo>
                      <a:pt x="142" y="34"/>
                    </a:lnTo>
                    <a:lnTo>
                      <a:pt x="144" y="28"/>
                    </a:lnTo>
                    <a:lnTo>
                      <a:pt x="150" y="24"/>
                    </a:lnTo>
                    <a:lnTo>
                      <a:pt x="154" y="22"/>
                    </a:lnTo>
                    <a:lnTo>
                      <a:pt x="162" y="20"/>
                    </a:lnTo>
                    <a:lnTo>
                      <a:pt x="162" y="20"/>
                    </a:lnTo>
                    <a:lnTo>
                      <a:pt x="170" y="22"/>
                    </a:lnTo>
                    <a:lnTo>
                      <a:pt x="178" y="26"/>
                    </a:lnTo>
                    <a:lnTo>
                      <a:pt x="184" y="34"/>
                    </a:lnTo>
                    <a:lnTo>
                      <a:pt x="188" y="44"/>
                    </a:lnTo>
                    <a:lnTo>
                      <a:pt x="194" y="62"/>
                    </a:lnTo>
                    <a:lnTo>
                      <a:pt x="196" y="78"/>
                    </a:lnTo>
                    <a:lnTo>
                      <a:pt x="214" y="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nvGrpSpPr>
            <p:cNvPr id="16" name="Group 15">
              <a:extLst>
                <a:ext uri="{FF2B5EF4-FFF2-40B4-BE49-F238E27FC236}">
                  <a16:creationId xmlns:a16="http://schemas.microsoft.com/office/drawing/2014/main" id="{4FED61EC-F19D-9A5F-B432-69BA2E4F83FD}"/>
                </a:ext>
              </a:extLst>
            </p:cNvPr>
            <p:cNvGrpSpPr/>
            <p:nvPr/>
          </p:nvGrpSpPr>
          <p:grpSpPr>
            <a:xfrm>
              <a:off x="4246140" y="3885675"/>
              <a:ext cx="1695212" cy="1470097"/>
              <a:chOff x="7182213" y="2915705"/>
              <a:chExt cx="1278257" cy="1090416"/>
            </a:xfrm>
          </p:grpSpPr>
          <p:sp>
            <p:nvSpPr>
              <p:cNvPr id="40" name="Freeform 30">
                <a:extLst>
                  <a:ext uri="{FF2B5EF4-FFF2-40B4-BE49-F238E27FC236}">
                    <a16:creationId xmlns:a16="http://schemas.microsoft.com/office/drawing/2014/main" id="{C9271810-92A9-1FB0-B953-8F5F2243CE48}"/>
                  </a:ext>
                </a:extLst>
              </p:cNvPr>
              <p:cNvSpPr>
                <a:spLocks/>
              </p:cNvSpPr>
              <p:nvPr/>
            </p:nvSpPr>
            <p:spPr bwMode="auto">
              <a:xfrm>
                <a:off x="7182854" y="2915705"/>
                <a:ext cx="1276976" cy="1090416"/>
              </a:xfrm>
              <a:custGeom>
                <a:avLst/>
                <a:gdLst/>
                <a:ahLst/>
                <a:cxnLst>
                  <a:cxn ang="0">
                    <a:pos x="545" y="0"/>
                  </a:cxn>
                  <a:cxn ang="0">
                    <a:pos x="182" y="0"/>
                  </a:cxn>
                  <a:cxn ang="0">
                    <a:pos x="0" y="313"/>
                  </a:cxn>
                  <a:cxn ang="0">
                    <a:pos x="182" y="628"/>
                  </a:cxn>
                  <a:cxn ang="0">
                    <a:pos x="545" y="628"/>
                  </a:cxn>
                  <a:cxn ang="0">
                    <a:pos x="727" y="313"/>
                  </a:cxn>
                  <a:cxn ang="0">
                    <a:pos x="545" y="0"/>
                  </a:cxn>
                  <a:cxn ang="0">
                    <a:pos x="545" y="0"/>
                  </a:cxn>
                </a:cxnLst>
                <a:rect l="0" t="0" r="r" b="b"/>
                <a:pathLst>
                  <a:path w="727" h="628">
                    <a:moveTo>
                      <a:pt x="545" y="0"/>
                    </a:moveTo>
                    <a:lnTo>
                      <a:pt x="182" y="0"/>
                    </a:lnTo>
                    <a:lnTo>
                      <a:pt x="0" y="313"/>
                    </a:lnTo>
                    <a:lnTo>
                      <a:pt x="182" y="628"/>
                    </a:lnTo>
                    <a:lnTo>
                      <a:pt x="545" y="628"/>
                    </a:lnTo>
                    <a:lnTo>
                      <a:pt x="727" y="313"/>
                    </a:lnTo>
                    <a:lnTo>
                      <a:pt x="545" y="0"/>
                    </a:lnTo>
                    <a:lnTo>
                      <a:pt x="545" y="0"/>
                    </a:lnTo>
                    <a:close/>
                  </a:path>
                </a:pathLst>
              </a:custGeom>
              <a:solidFill>
                <a:srgbClr val="DB4A3D"/>
              </a:solidFill>
              <a:ln w="9525">
                <a:solidFill>
                  <a:srgbClr val="DB4A3D"/>
                </a:solidFill>
                <a:round/>
                <a:headEnd/>
                <a:tailEnd/>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41" name="Text Box 18">
                <a:extLst>
                  <a:ext uri="{FF2B5EF4-FFF2-40B4-BE49-F238E27FC236}">
                    <a16:creationId xmlns:a16="http://schemas.microsoft.com/office/drawing/2014/main" id="{14E4F519-BC30-5D03-55A7-5EC0CC783DAA}"/>
                  </a:ext>
                </a:extLst>
              </p:cNvPr>
              <p:cNvSpPr txBox="1">
                <a:spLocks noChangeArrowheads="1"/>
              </p:cNvSpPr>
              <p:nvPr/>
            </p:nvSpPr>
            <p:spPr bwMode="blackWhite">
              <a:xfrm>
                <a:off x="7182213" y="3267481"/>
                <a:ext cx="1278257" cy="191409"/>
              </a:xfrm>
              <a:prstGeom prst="rect">
                <a:avLst/>
              </a:prstGeom>
              <a:noFill/>
              <a:ln w="9525" algn="ctr">
                <a:noFill/>
                <a:miter lim="800000"/>
                <a:headEnd/>
                <a:tailEnd/>
              </a:ln>
            </p:spPr>
            <p:txBody>
              <a:bodyPr wrap="square" lIns="0" tIns="0" rIns="0" bIns="0">
                <a:spAutoFit/>
              </a:bodyPr>
              <a:lstStyle/>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Feeling good</a:t>
                </a:r>
              </a:p>
            </p:txBody>
          </p:sp>
          <p:sp>
            <p:nvSpPr>
              <p:cNvPr id="42" name="Freeform 4969">
                <a:extLst>
                  <a:ext uri="{FF2B5EF4-FFF2-40B4-BE49-F238E27FC236}">
                    <a16:creationId xmlns:a16="http://schemas.microsoft.com/office/drawing/2014/main" id="{765784E0-75F6-B26B-4A6C-AF60EA46C608}"/>
                  </a:ext>
                </a:extLst>
              </p:cNvPr>
              <p:cNvSpPr>
                <a:spLocks noEditPoints="1"/>
              </p:cNvSpPr>
              <p:nvPr/>
            </p:nvSpPr>
            <p:spPr bwMode="auto">
              <a:xfrm>
                <a:off x="7648307" y="3500351"/>
                <a:ext cx="346069" cy="312350"/>
              </a:xfrm>
              <a:custGeom>
                <a:avLst/>
                <a:gdLst>
                  <a:gd name="T0" fmla="*/ 374 w 390"/>
                  <a:gd name="T1" fmla="*/ 118 h 352"/>
                  <a:gd name="T2" fmla="*/ 388 w 390"/>
                  <a:gd name="T3" fmla="*/ 174 h 352"/>
                  <a:gd name="T4" fmla="*/ 388 w 390"/>
                  <a:gd name="T5" fmla="*/ 218 h 352"/>
                  <a:gd name="T6" fmla="*/ 370 w 390"/>
                  <a:gd name="T7" fmla="*/ 282 h 352"/>
                  <a:gd name="T8" fmla="*/ 332 w 390"/>
                  <a:gd name="T9" fmla="*/ 336 h 352"/>
                  <a:gd name="T10" fmla="*/ 270 w 390"/>
                  <a:gd name="T11" fmla="*/ 352 h 352"/>
                  <a:gd name="T12" fmla="*/ 292 w 390"/>
                  <a:gd name="T13" fmla="*/ 314 h 352"/>
                  <a:gd name="T14" fmla="*/ 304 w 390"/>
                  <a:gd name="T15" fmla="*/ 268 h 352"/>
                  <a:gd name="T16" fmla="*/ 306 w 390"/>
                  <a:gd name="T17" fmla="*/ 236 h 352"/>
                  <a:gd name="T18" fmla="*/ 300 w 390"/>
                  <a:gd name="T19" fmla="*/ 186 h 352"/>
                  <a:gd name="T20" fmla="*/ 284 w 390"/>
                  <a:gd name="T21" fmla="*/ 144 h 352"/>
                  <a:gd name="T22" fmla="*/ 270 w 390"/>
                  <a:gd name="T23" fmla="*/ 118 h 352"/>
                  <a:gd name="T24" fmla="*/ 266 w 390"/>
                  <a:gd name="T25" fmla="*/ 310 h 352"/>
                  <a:gd name="T26" fmla="*/ 282 w 390"/>
                  <a:gd name="T27" fmla="*/ 254 h 352"/>
                  <a:gd name="T28" fmla="*/ 282 w 390"/>
                  <a:gd name="T29" fmla="*/ 214 h 352"/>
                  <a:gd name="T30" fmla="*/ 264 w 390"/>
                  <a:gd name="T31" fmla="*/ 156 h 352"/>
                  <a:gd name="T32" fmla="*/ 216 w 390"/>
                  <a:gd name="T33" fmla="*/ 146 h 352"/>
                  <a:gd name="T34" fmla="*/ 174 w 390"/>
                  <a:gd name="T35" fmla="*/ 104 h 352"/>
                  <a:gd name="T36" fmla="*/ 150 w 390"/>
                  <a:gd name="T37" fmla="*/ 48 h 352"/>
                  <a:gd name="T38" fmla="*/ 146 w 390"/>
                  <a:gd name="T39" fmla="*/ 22 h 352"/>
                  <a:gd name="T40" fmla="*/ 128 w 390"/>
                  <a:gd name="T41" fmla="*/ 2 h 352"/>
                  <a:gd name="T42" fmla="*/ 116 w 390"/>
                  <a:gd name="T43" fmla="*/ 0 h 352"/>
                  <a:gd name="T44" fmla="*/ 96 w 390"/>
                  <a:gd name="T45" fmla="*/ 10 h 352"/>
                  <a:gd name="T46" fmla="*/ 88 w 390"/>
                  <a:gd name="T47" fmla="*/ 32 h 352"/>
                  <a:gd name="T48" fmla="*/ 96 w 390"/>
                  <a:gd name="T49" fmla="*/ 80 h 352"/>
                  <a:gd name="T50" fmla="*/ 114 w 390"/>
                  <a:gd name="T51" fmla="*/ 124 h 352"/>
                  <a:gd name="T52" fmla="*/ 114 w 390"/>
                  <a:gd name="T53" fmla="*/ 130 h 352"/>
                  <a:gd name="T54" fmla="*/ 102 w 390"/>
                  <a:gd name="T55" fmla="*/ 144 h 352"/>
                  <a:gd name="T56" fmla="*/ 16 w 390"/>
                  <a:gd name="T57" fmla="*/ 146 h 352"/>
                  <a:gd name="T58" fmla="*/ 0 w 390"/>
                  <a:gd name="T59" fmla="*/ 170 h 352"/>
                  <a:gd name="T60" fmla="*/ 8 w 390"/>
                  <a:gd name="T61" fmla="*/ 190 h 352"/>
                  <a:gd name="T62" fmla="*/ 24 w 390"/>
                  <a:gd name="T63" fmla="*/ 198 h 352"/>
                  <a:gd name="T64" fmla="*/ 2 w 390"/>
                  <a:gd name="T65" fmla="*/ 214 h 352"/>
                  <a:gd name="T66" fmla="*/ 2 w 390"/>
                  <a:gd name="T67" fmla="*/ 236 h 352"/>
                  <a:gd name="T68" fmla="*/ 26 w 390"/>
                  <a:gd name="T69" fmla="*/ 252 h 352"/>
                  <a:gd name="T70" fmla="*/ 20 w 390"/>
                  <a:gd name="T71" fmla="*/ 256 h 352"/>
                  <a:gd name="T72" fmla="*/ 6 w 390"/>
                  <a:gd name="T73" fmla="*/ 280 h 352"/>
                  <a:gd name="T74" fmla="*/ 14 w 390"/>
                  <a:gd name="T75" fmla="*/ 298 h 352"/>
                  <a:gd name="T76" fmla="*/ 44 w 390"/>
                  <a:gd name="T77" fmla="*/ 306 h 352"/>
                  <a:gd name="T78" fmla="*/ 34 w 390"/>
                  <a:gd name="T79" fmla="*/ 320 h 352"/>
                  <a:gd name="T80" fmla="*/ 36 w 390"/>
                  <a:gd name="T81" fmla="*/ 334 h 352"/>
                  <a:gd name="T82" fmla="*/ 58 w 390"/>
                  <a:gd name="T83" fmla="*/ 350 h 352"/>
                  <a:gd name="T84" fmla="*/ 144 w 390"/>
                  <a:gd name="T85" fmla="*/ 350 h 352"/>
                  <a:gd name="T86" fmla="*/ 148 w 390"/>
                  <a:gd name="T87" fmla="*/ 350 h 352"/>
                  <a:gd name="T88" fmla="*/ 182 w 390"/>
                  <a:gd name="T89" fmla="*/ 344 h 352"/>
                  <a:gd name="T90" fmla="*/ 212 w 390"/>
                  <a:gd name="T91" fmla="*/ 326 h 352"/>
                  <a:gd name="T92" fmla="*/ 228 w 390"/>
                  <a:gd name="T93" fmla="*/ 3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0" h="352">
                    <a:moveTo>
                      <a:pt x="270" y="118"/>
                    </a:moveTo>
                    <a:lnTo>
                      <a:pt x="374" y="118"/>
                    </a:lnTo>
                    <a:lnTo>
                      <a:pt x="374" y="118"/>
                    </a:lnTo>
                    <a:lnTo>
                      <a:pt x="380" y="136"/>
                    </a:lnTo>
                    <a:lnTo>
                      <a:pt x="386" y="156"/>
                    </a:lnTo>
                    <a:lnTo>
                      <a:pt x="388" y="174"/>
                    </a:lnTo>
                    <a:lnTo>
                      <a:pt x="390" y="194"/>
                    </a:lnTo>
                    <a:lnTo>
                      <a:pt x="390" y="194"/>
                    </a:lnTo>
                    <a:lnTo>
                      <a:pt x="388" y="218"/>
                    </a:lnTo>
                    <a:lnTo>
                      <a:pt x="384" y="240"/>
                    </a:lnTo>
                    <a:lnTo>
                      <a:pt x="378" y="262"/>
                    </a:lnTo>
                    <a:lnTo>
                      <a:pt x="370" y="282"/>
                    </a:lnTo>
                    <a:lnTo>
                      <a:pt x="358" y="302"/>
                    </a:lnTo>
                    <a:lnTo>
                      <a:pt x="346" y="320"/>
                    </a:lnTo>
                    <a:lnTo>
                      <a:pt x="332" y="336"/>
                    </a:lnTo>
                    <a:lnTo>
                      <a:pt x="316" y="352"/>
                    </a:lnTo>
                    <a:lnTo>
                      <a:pt x="270" y="352"/>
                    </a:lnTo>
                    <a:lnTo>
                      <a:pt x="270" y="352"/>
                    </a:lnTo>
                    <a:lnTo>
                      <a:pt x="278" y="340"/>
                    </a:lnTo>
                    <a:lnTo>
                      <a:pt x="284" y="326"/>
                    </a:lnTo>
                    <a:lnTo>
                      <a:pt x="292" y="314"/>
                    </a:lnTo>
                    <a:lnTo>
                      <a:pt x="296" y="298"/>
                    </a:lnTo>
                    <a:lnTo>
                      <a:pt x="300" y="284"/>
                    </a:lnTo>
                    <a:lnTo>
                      <a:pt x="304" y="268"/>
                    </a:lnTo>
                    <a:lnTo>
                      <a:pt x="306" y="252"/>
                    </a:lnTo>
                    <a:lnTo>
                      <a:pt x="306" y="236"/>
                    </a:lnTo>
                    <a:lnTo>
                      <a:pt x="306" y="236"/>
                    </a:lnTo>
                    <a:lnTo>
                      <a:pt x="306" y="218"/>
                    </a:lnTo>
                    <a:lnTo>
                      <a:pt x="304" y="202"/>
                    </a:lnTo>
                    <a:lnTo>
                      <a:pt x="300" y="186"/>
                    </a:lnTo>
                    <a:lnTo>
                      <a:pt x="296" y="172"/>
                    </a:lnTo>
                    <a:lnTo>
                      <a:pt x="292" y="158"/>
                    </a:lnTo>
                    <a:lnTo>
                      <a:pt x="284" y="144"/>
                    </a:lnTo>
                    <a:lnTo>
                      <a:pt x="278" y="130"/>
                    </a:lnTo>
                    <a:lnTo>
                      <a:pt x="270" y="118"/>
                    </a:lnTo>
                    <a:lnTo>
                      <a:pt x="270" y="118"/>
                    </a:lnTo>
                    <a:close/>
                    <a:moveTo>
                      <a:pt x="228" y="310"/>
                    </a:moveTo>
                    <a:lnTo>
                      <a:pt x="266" y="310"/>
                    </a:lnTo>
                    <a:lnTo>
                      <a:pt x="266" y="310"/>
                    </a:lnTo>
                    <a:lnTo>
                      <a:pt x="274" y="292"/>
                    </a:lnTo>
                    <a:lnTo>
                      <a:pt x="278" y="274"/>
                    </a:lnTo>
                    <a:lnTo>
                      <a:pt x="282" y="254"/>
                    </a:lnTo>
                    <a:lnTo>
                      <a:pt x="282" y="236"/>
                    </a:lnTo>
                    <a:lnTo>
                      <a:pt x="282" y="236"/>
                    </a:lnTo>
                    <a:lnTo>
                      <a:pt x="282" y="214"/>
                    </a:lnTo>
                    <a:lnTo>
                      <a:pt x="278" y="194"/>
                    </a:lnTo>
                    <a:lnTo>
                      <a:pt x="272" y="174"/>
                    </a:lnTo>
                    <a:lnTo>
                      <a:pt x="264" y="156"/>
                    </a:lnTo>
                    <a:lnTo>
                      <a:pt x="236" y="156"/>
                    </a:lnTo>
                    <a:lnTo>
                      <a:pt x="236" y="156"/>
                    </a:lnTo>
                    <a:lnTo>
                      <a:pt x="216" y="146"/>
                    </a:lnTo>
                    <a:lnTo>
                      <a:pt x="200" y="134"/>
                    </a:lnTo>
                    <a:lnTo>
                      <a:pt x="186" y="120"/>
                    </a:lnTo>
                    <a:lnTo>
                      <a:pt x="174" y="104"/>
                    </a:lnTo>
                    <a:lnTo>
                      <a:pt x="164" y="88"/>
                    </a:lnTo>
                    <a:lnTo>
                      <a:pt x="156" y="68"/>
                    </a:lnTo>
                    <a:lnTo>
                      <a:pt x="150" y="48"/>
                    </a:lnTo>
                    <a:lnTo>
                      <a:pt x="148" y="28"/>
                    </a:lnTo>
                    <a:lnTo>
                      <a:pt x="148" y="28"/>
                    </a:lnTo>
                    <a:lnTo>
                      <a:pt x="146" y="22"/>
                    </a:lnTo>
                    <a:lnTo>
                      <a:pt x="144" y="16"/>
                    </a:lnTo>
                    <a:lnTo>
                      <a:pt x="138" y="8"/>
                    </a:lnTo>
                    <a:lnTo>
                      <a:pt x="128" y="2"/>
                    </a:lnTo>
                    <a:lnTo>
                      <a:pt x="122" y="0"/>
                    </a:lnTo>
                    <a:lnTo>
                      <a:pt x="116" y="0"/>
                    </a:lnTo>
                    <a:lnTo>
                      <a:pt x="116" y="0"/>
                    </a:lnTo>
                    <a:lnTo>
                      <a:pt x="110" y="0"/>
                    </a:lnTo>
                    <a:lnTo>
                      <a:pt x="104" y="2"/>
                    </a:lnTo>
                    <a:lnTo>
                      <a:pt x="96" y="10"/>
                    </a:lnTo>
                    <a:lnTo>
                      <a:pt x="90" y="20"/>
                    </a:lnTo>
                    <a:lnTo>
                      <a:pt x="88" y="24"/>
                    </a:lnTo>
                    <a:lnTo>
                      <a:pt x="88" y="32"/>
                    </a:lnTo>
                    <a:lnTo>
                      <a:pt x="88" y="32"/>
                    </a:lnTo>
                    <a:lnTo>
                      <a:pt x="90" y="56"/>
                    </a:lnTo>
                    <a:lnTo>
                      <a:pt x="96" y="80"/>
                    </a:lnTo>
                    <a:lnTo>
                      <a:pt x="104" y="102"/>
                    </a:lnTo>
                    <a:lnTo>
                      <a:pt x="114" y="124"/>
                    </a:lnTo>
                    <a:lnTo>
                      <a:pt x="114" y="124"/>
                    </a:lnTo>
                    <a:lnTo>
                      <a:pt x="114" y="124"/>
                    </a:lnTo>
                    <a:lnTo>
                      <a:pt x="114" y="124"/>
                    </a:lnTo>
                    <a:lnTo>
                      <a:pt x="114" y="130"/>
                    </a:lnTo>
                    <a:lnTo>
                      <a:pt x="112" y="136"/>
                    </a:lnTo>
                    <a:lnTo>
                      <a:pt x="108" y="140"/>
                    </a:lnTo>
                    <a:lnTo>
                      <a:pt x="102" y="144"/>
                    </a:lnTo>
                    <a:lnTo>
                      <a:pt x="28" y="144"/>
                    </a:lnTo>
                    <a:lnTo>
                      <a:pt x="28" y="144"/>
                    </a:lnTo>
                    <a:lnTo>
                      <a:pt x="16" y="146"/>
                    </a:lnTo>
                    <a:lnTo>
                      <a:pt x="8" y="152"/>
                    </a:lnTo>
                    <a:lnTo>
                      <a:pt x="2" y="160"/>
                    </a:lnTo>
                    <a:lnTo>
                      <a:pt x="0" y="170"/>
                    </a:lnTo>
                    <a:lnTo>
                      <a:pt x="0" y="170"/>
                    </a:lnTo>
                    <a:lnTo>
                      <a:pt x="2" y="180"/>
                    </a:lnTo>
                    <a:lnTo>
                      <a:pt x="8" y="190"/>
                    </a:lnTo>
                    <a:lnTo>
                      <a:pt x="16" y="194"/>
                    </a:lnTo>
                    <a:lnTo>
                      <a:pt x="24" y="198"/>
                    </a:lnTo>
                    <a:lnTo>
                      <a:pt x="24" y="198"/>
                    </a:lnTo>
                    <a:lnTo>
                      <a:pt x="14" y="200"/>
                    </a:lnTo>
                    <a:lnTo>
                      <a:pt x="6" y="206"/>
                    </a:lnTo>
                    <a:lnTo>
                      <a:pt x="2" y="214"/>
                    </a:lnTo>
                    <a:lnTo>
                      <a:pt x="0" y="224"/>
                    </a:lnTo>
                    <a:lnTo>
                      <a:pt x="0" y="224"/>
                    </a:lnTo>
                    <a:lnTo>
                      <a:pt x="2" y="236"/>
                    </a:lnTo>
                    <a:lnTo>
                      <a:pt x="8" y="244"/>
                    </a:lnTo>
                    <a:lnTo>
                      <a:pt x="16" y="250"/>
                    </a:lnTo>
                    <a:lnTo>
                      <a:pt x="26" y="252"/>
                    </a:lnTo>
                    <a:lnTo>
                      <a:pt x="28" y="252"/>
                    </a:lnTo>
                    <a:lnTo>
                      <a:pt x="28" y="252"/>
                    </a:lnTo>
                    <a:lnTo>
                      <a:pt x="20" y="256"/>
                    </a:lnTo>
                    <a:lnTo>
                      <a:pt x="12" y="262"/>
                    </a:lnTo>
                    <a:lnTo>
                      <a:pt x="8" y="270"/>
                    </a:lnTo>
                    <a:lnTo>
                      <a:pt x="6" y="280"/>
                    </a:lnTo>
                    <a:lnTo>
                      <a:pt x="6" y="280"/>
                    </a:lnTo>
                    <a:lnTo>
                      <a:pt x="8" y="290"/>
                    </a:lnTo>
                    <a:lnTo>
                      <a:pt x="14" y="298"/>
                    </a:lnTo>
                    <a:lnTo>
                      <a:pt x="22" y="304"/>
                    </a:lnTo>
                    <a:lnTo>
                      <a:pt x="32" y="306"/>
                    </a:lnTo>
                    <a:lnTo>
                      <a:pt x="44" y="306"/>
                    </a:lnTo>
                    <a:lnTo>
                      <a:pt x="44" y="306"/>
                    </a:lnTo>
                    <a:lnTo>
                      <a:pt x="36" y="314"/>
                    </a:lnTo>
                    <a:lnTo>
                      <a:pt x="34" y="320"/>
                    </a:lnTo>
                    <a:lnTo>
                      <a:pt x="34" y="326"/>
                    </a:lnTo>
                    <a:lnTo>
                      <a:pt x="34" y="326"/>
                    </a:lnTo>
                    <a:lnTo>
                      <a:pt x="36" y="334"/>
                    </a:lnTo>
                    <a:lnTo>
                      <a:pt x="42" y="342"/>
                    </a:lnTo>
                    <a:lnTo>
                      <a:pt x="48" y="348"/>
                    </a:lnTo>
                    <a:lnTo>
                      <a:pt x="58" y="350"/>
                    </a:lnTo>
                    <a:lnTo>
                      <a:pt x="142" y="350"/>
                    </a:lnTo>
                    <a:lnTo>
                      <a:pt x="142" y="350"/>
                    </a:lnTo>
                    <a:lnTo>
                      <a:pt x="144" y="350"/>
                    </a:lnTo>
                    <a:lnTo>
                      <a:pt x="144" y="350"/>
                    </a:lnTo>
                    <a:lnTo>
                      <a:pt x="148" y="350"/>
                    </a:lnTo>
                    <a:lnTo>
                      <a:pt x="148" y="350"/>
                    </a:lnTo>
                    <a:lnTo>
                      <a:pt x="160" y="348"/>
                    </a:lnTo>
                    <a:lnTo>
                      <a:pt x="172" y="346"/>
                    </a:lnTo>
                    <a:lnTo>
                      <a:pt x="182" y="344"/>
                    </a:lnTo>
                    <a:lnTo>
                      <a:pt x="194" y="338"/>
                    </a:lnTo>
                    <a:lnTo>
                      <a:pt x="204" y="332"/>
                    </a:lnTo>
                    <a:lnTo>
                      <a:pt x="212" y="326"/>
                    </a:lnTo>
                    <a:lnTo>
                      <a:pt x="220" y="318"/>
                    </a:lnTo>
                    <a:lnTo>
                      <a:pt x="228" y="310"/>
                    </a:lnTo>
                    <a:lnTo>
                      <a:pt x="228" y="3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nvGrpSpPr>
            <p:cNvPr id="18" name="Group 17">
              <a:extLst>
                <a:ext uri="{FF2B5EF4-FFF2-40B4-BE49-F238E27FC236}">
                  <a16:creationId xmlns:a16="http://schemas.microsoft.com/office/drawing/2014/main" id="{7B3338BB-F3BB-B6EE-33C7-4E35CAB8CC1C}"/>
                </a:ext>
              </a:extLst>
            </p:cNvPr>
            <p:cNvGrpSpPr/>
            <p:nvPr/>
          </p:nvGrpSpPr>
          <p:grpSpPr>
            <a:xfrm>
              <a:off x="5636410" y="3035642"/>
              <a:ext cx="1695212" cy="1469377"/>
              <a:chOff x="6580964" y="5003319"/>
              <a:chExt cx="1278257" cy="1089882"/>
            </a:xfrm>
          </p:grpSpPr>
          <p:sp>
            <p:nvSpPr>
              <p:cNvPr id="37" name="Freeform 34">
                <a:extLst>
                  <a:ext uri="{FF2B5EF4-FFF2-40B4-BE49-F238E27FC236}">
                    <a16:creationId xmlns:a16="http://schemas.microsoft.com/office/drawing/2014/main" id="{8F4493EA-436E-57B1-7EA8-7A5C369C80DA}"/>
                  </a:ext>
                </a:extLst>
              </p:cNvPr>
              <p:cNvSpPr>
                <a:spLocks/>
              </p:cNvSpPr>
              <p:nvPr/>
            </p:nvSpPr>
            <p:spPr bwMode="auto">
              <a:xfrm>
                <a:off x="6580964" y="5003319"/>
                <a:ext cx="1278257" cy="1089882"/>
              </a:xfrm>
              <a:custGeom>
                <a:avLst/>
                <a:gdLst/>
                <a:ahLst/>
                <a:cxnLst>
                  <a:cxn ang="0">
                    <a:pos x="546" y="0"/>
                  </a:cxn>
                  <a:cxn ang="0">
                    <a:pos x="182" y="0"/>
                  </a:cxn>
                  <a:cxn ang="0">
                    <a:pos x="0" y="313"/>
                  </a:cxn>
                  <a:cxn ang="0">
                    <a:pos x="182" y="626"/>
                  </a:cxn>
                  <a:cxn ang="0">
                    <a:pos x="546" y="626"/>
                  </a:cxn>
                  <a:cxn ang="0">
                    <a:pos x="728" y="313"/>
                  </a:cxn>
                  <a:cxn ang="0">
                    <a:pos x="546" y="0"/>
                  </a:cxn>
                  <a:cxn ang="0">
                    <a:pos x="546" y="0"/>
                  </a:cxn>
                </a:cxnLst>
                <a:rect l="0" t="0" r="r" b="b"/>
                <a:pathLst>
                  <a:path w="728" h="626">
                    <a:moveTo>
                      <a:pt x="546" y="0"/>
                    </a:moveTo>
                    <a:lnTo>
                      <a:pt x="182" y="0"/>
                    </a:lnTo>
                    <a:lnTo>
                      <a:pt x="0" y="313"/>
                    </a:lnTo>
                    <a:lnTo>
                      <a:pt x="182" y="626"/>
                    </a:lnTo>
                    <a:lnTo>
                      <a:pt x="546" y="626"/>
                    </a:lnTo>
                    <a:lnTo>
                      <a:pt x="728" y="313"/>
                    </a:lnTo>
                    <a:lnTo>
                      <a:pt x="546" y="0"/>
                    </a:lnTo>
                    <a:lnTo>
                      <a:pt x="546" y="0"/>
                    </a:lnTo>
                    <a:close/>
                  </a:path>
                </a:pathLst>
              </a:custGeom>
              <a:solidFill>
                <a:srgbClr val="333770"/>
              </a:solidFill>
              <a:ln w="9525">
                <a:solidFill>
                  <a:srgbClr val="333770"/>
                </a:solidFill>
                <a:round/>
                <a:headEnd/>
                <a:tailEnd/>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38" name="Text Box 19">
                <a:extLst>
                  <a:ext uri="{FF2B5EF4-FFF2-40B4-BE49-F238E27FC236}">
                    <a16:creationId xmlns:a16="http://schemas.microsoft.com/office/drawing/2014/main" id="{C57C55A6-5C76-8CB5-2FF7-CF0E87EC4558}"/>
                  </a:ext>
                </a:extLst>
              </p:cNvPr>
              <p:cNvSpPr txBox="1">
                <a:spLocks noChangeArrowheads="1"/>
              </p:cNvSpPr>
              <p:nvPr/>
            </p:nvSpPr>
            <p:spPr bwMode="blackWhite">
              <a:xfrm>
                <a:off x="6581959" y="5373357"/>
                <a:ext cx="1276267" cy="191409"/>
              </a:xfrm>
              <a:prstGeom prst="rect">
                <a:avLst/>
              </a:prstGeom>
              <a:noFill/>
              <a:ln w="9525" algn="ctr">
                <a:noFill/>
                <a:miter lim="800000"/>
                <a:headEnd/>
                <a:tailEnd/>
              </a:ln>
            </p:spPr>
            <p:txBody>
              <a:bodyPr wrap="square" lIns="0" tIns="0" rIns="0" bIns="0">
                <a:spAutoFit/>
              </a:bodyPr>
              <a:lstStyle/>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Having fun</a:t>
                </a:r>
              </a:p>
            </p:txBody>
          </p:sp>
          <p:sp>
            <p:nvSpPr>
              <p:cNvPr id="39" name="Freeform 4978">
                <a:extLst>
                  <a:ext uri="{FF2B5EF4-FFF2-40B4-BE49-F238E27FC236}">
                    <a16:creationId xmlns:a16="http://schemas.microsoft.com/office/drawing/2014/main" id="{FB251350-C824-18A4-3B0D-610D881A3458}"/>
                  </a:ext>
                </a:extLst>
              </p:cNvPr>
              <p:cNvSpPr>
                <a:spLocks noEditPoints="1"/>
              </p:cNvSpPr>
              <p:nvPr/>
            </p:nvSpPr>
            <p:spPr bwMode="auto">
              <a:xfrm>
                <a:off x="7032658" y="5611239"/>
                <a:ext cx="374869" cy="314332"/>
              </a:xfrm>
              <a:custGeom>
                <a:avLst/>
                <a:gdLst>
                  <a:gd name="T0" fmla="*/ 280 w 322"/>
                  <a:gd name="T1" fmla="*/ 110 h 270"/>
                  <a:gd name="T2" fmla="*/ 74 w 322"/>
                  <a:gd name="T3" fmla="*/ 110 h 270"/>
                  <a:gd name="T4" fmla="*/ 64 w 322"/>
                  <a:gd name="T5" fmla="*/ 112 h 270"/>
                  <a:gd name="T6" fmla="*/ 48 w 322"/>
                  <a:gd name="T7" fmla="*/ 128 h 270"/>
                  <a:gd name="T8" fmla="*/ 46 w 322"/>
                  <a:gd name="T9" fmla="*/ 140 h 270"/>
                  <a:gd name="T10" fmla="*/ 8 w 322"/>
                  <a:gd name="T11" fmla="*/ 132 h 270"/>
                  <a:gd name="T12" fmla="*/ 4 w 322"/>
                  <a:gd name="T13" fmla="*/ 130 h 270"/>
                  <a:gd name="T14" fmla="*/ 0 w 322"/>
                  <a:gd name="T15" fmla="*/ 124 h 270"/>
                  <a:gd name="T16" fmla="*/ 12 w 322"/>
                  <a:gd name="T17" fmla="*/ 88 h 270"/>
                  <a:gd name="T18" fmla="*/ 14 w 322"/>
                  <a:gd name="T19" fmla="*/ 90 h 270"/>
                  <a:gd name="T20" fmla="*/ 26 w 322"/>
                  <a:gd name="T21" fmla="*/ 92 h 270"/>
                  <a:gd name="T22" fmla="*/ 44 w 322"/>
                  <a:gd name="T23" fmla="*/ 84 h 270"/>
                  <a:gd name="T24" fmla="*/ 50 w 322"/>
                  <a:gd name="T25" fmla="*/ 74 h 270"/>
                  <a:gd name="T26" fmla="*/ 50 w 322"/>
                  <a:gd name="T27" fmla="*/ 52 h 270"/>
                  <a:gd name="T28" fmla="*/ 34 w 322"/>
                  <a:gd name="T29" fmla="*/ 38 h 270"/>
                  <a:gd name="T30" fmla="*/ 32 w 322"/>
                  <a:gd name="T31" fmla="*/ 38 h 270"/>
                  <a:gd name="T32" fmla="*/ 42 w 322"/>
                  <a:gd name="T33" fmla="*/ 8 h 270"/>
                  <a:gd name="T34" fmla="*/ 48 w 322"/>
                  <a:gd name="T35" fmla="*/ 2 h 270"/>
                  <a:gd name="T36" fmla="*/ 52 w 322"/>
                  <a:gd name="T37" fmla="*/ 0 h 270"/>
                  <a:gd name="T38" fmla="*/ 278 w 322"/>
                  <a:gd name="T39" fmla="*/ 84 h 270"/>
                  <a:gd name="T40" fmla="*/ 282 w 322"/>
                  <a:gd name="T41" fmla="*/ 86 h 270"/>
                  <a:gd name="T42" fmla="*/ 286 w 322"/>
                  <a:gd name="T43" fmla="*/ 94 h 270"/>
                  <a:gd name="T44" fmla="*/ 284 w 322"/>
                  <a:gd name="T45" fmla="*/ 98 h 270"/>
                  <a:gd name="T46" fmla="*/ 320 w 322"/>
                  <a:gd name="T47" fmla="*/ 228 h 270"/>
                  <a:gd name="T48" fmla="*/ 300 w 322"/>
                  <a:gd name="T49" fmla="*/ 218 h 270"/>
                  <a:gd name="T50" fmla="*/ 292 w 322"/>
                  <a:gd name="T51" fmla="*/ 200 h 270"/>
                  <a:gd name="T52" fmla="*/ 294 w 322"/>
                  <a:gd name="T53" fmla="*/ 188 h 270"/>
                  <a:gd name="T54" fmla="*/ 308 w 322"/>
                  <a:gd name="T55" fmla="*/ 174 h 270"/>
                  <a:gd name="T56" fmla="*/ 320 w 322"/>
                  <a:gd name="T57" fmla="*/ 172 h 270"/>
                  <a:gd name="T58" fmla="*/ 322 w 322"/>
                  <a:gd name="T59" fmla="*/ 140 h 270"/>
                  <a:gd name="T60" fmla="*/ 322 w 322"/>
                  <a:gd name="T61" fmla="*/ 136 h 270"/>
                  <a:gd name="T62" fmla="*/ 316 w 322"/>
                  <a:gd name="T63" fmla="*/ 130 h 270"/>
                  <a:gd name="T64" fmla="*/ 74 w 322"/>
                  <a:gd name="T65" fmla="*/ 130 h 270"/>
                  <a:gd name="T66" fmla="*/ 70 w 322"/>
                  <a:gd name="T67" fmla="*/ 130 h 270"/>
                  <a:gd name="T68" fmla="*/ 66 w 322"/>
                  <a:gd name="T69" fmla="*/ 136 h 270"/>
                  <a:gd name="T70" fmla="*/ 64 w 322"/>
                  <a:gd name="T71" fmla="*/ 172 h 270"/>
                  <a:gd name="T72" fmla="*/ 68 w 322"/>
                  <a:gd name="T73" fmla="*/ 172 h 270"/>
                  <a:gd name="T74" fmla="*/ 78 w 322"/>
                  <a:gd name="T75" fmla="*/ 174 h 270"/>
                  <a:gd name="T76" fmla="*/ 92 w 322"/>
                  <a:gd name="T77" fmla="*/ 188 h 270"/>
                  <a:gd name="T78" fmla="*/ 94 w 322"/>
                  <a:gd name="T79" fmla="*/ 200 h 270"/>
                  <a:gd name="T80" fmla="*/ 86 w 322"/>
                  <a:gd name="T81" fmla="*/ 218 h 270"/>
                  <a:gd name="T82" fmla="*/ 68 w 322"/>
                  <a:gd name="T83" fmla="*/ 228 h 270"/>
                  <a:gd name="T84" fmla="*/ 64 w 322"/>
                  <a:gd name="T85" fmla="*/ 226 h 270"/>
                  <a:gd name="T86" fmla="*/ 64 w 322"/>
                  <a:gd name="T87" fmla="*/ 258 h 270"/>
                  <a:gd name="T88" fmla="*/ 68 w 322"/>
                  <a:gd name="T89" fmla="*/ 266 h 270"/>
                  <a:gd name="T90" fmla="*/ 74 w 322"/>
                  <a:gd name="T91" fmla="*/ 270 h 270"/>
                  <a:gd name="T92" fmla="*/ 312 w 322"/>
                  <a:gd name="T93" fmla="*/ 270 h 270"/>
                  <a:gd name="T94" fmla="*/ 320 w 322"/>
                  <a:gd name="T95" fmla="*/ 266 h 270"/>
                  <a:gd name="T96" fmla="*/ 322 w 322"/>
                  <a:gd name="T97" fmla="*/ 258 h 270"/>
                  <a:gd name="T98" fmla="*/ 322 w 322"/>
                  <a:gd name="T99" fmla="*/ 226 h 270"/>
                  <a:gd name="T100" fmla="*/ 320 w 322"/>
                  <a:gd name="T101" fmla="*/ 22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2" h="270">
                    <a:moveTo>
                      <a:pt x="284" y="98"/>
                    </a:moveTo>
                    <a:lnTo>
                      <a:pt x="280" y="110"/>
                    </a:lnTo>
                    <a:lnTo>
                      <a:pt x="74" y="110"/>
                    </a:lnTo>
                    <a:lnTo>
                      <a:pt x="74" y="110"/>
                    </a:lnTo>
                    <a:lnTo>
                      <a:pt x="68" y="110"/>
                    </a:lnTo>
                    <a:lnTo>
                      <a:pt x="64" y="112"/>
                    </a:lnTo>
                    <a:lnTo>
                      <a:pt x="54" y="118"/>
                    </a:lnTo>
                    <a:lnTo>
                      <a:pt x="48" y="128"/>
                    </a:lnTo>
                    <a:lnTo>
                      <a:pt x="46" y="134"/>
                    </a:lnTo>
                    <a:lnTo>
                      <a:pt x="46" y="140"/>
                    </a:lnTo>
                    <a:lnTo>
                      <a:pt x="46" y="146"/>
                    </a:lnTo>
                    <a:lnTo>
                      <a:pt x="8" y="132"/>
                    </a:lnTo>
                    <a:lnTo>
                      <a:pt x="8" y="132"/>
                    </a:lnTo>
                    <a:lnTo>
                      <a:pt x="4" y="130"/>
                    </a:lnTo>
                    <a:lnTo>
                      <a:pt x="2" y="128"/>
                    </a:lnTo>
                    <a:lnTo>
                      <a:pt x="0" y="124"/>
                    </a:lnTo>
                    <a:lnTo>
                      <a:pt x="0" y="120"/>
                    </a:lnTo>
                    <a:lnTo>
                      <a:pt x="12" y="88"/>
                    </a:lnTo>
                    <a:lnTo>
                      <a:pt x="12" y="88"/>
                    </a:lnTo>
                    <a:lnTo>
                      <a:pt x="14" y="90"/>
                    </a:lnTo>
                    <a:lnTo>
                      <a:pt x="14" y="90"/>
                    </a:lnTo>
                    <a:lnTo>
                      <a:pt x="26" y="92"/>
                    </a:lnTo>
                    <a:lnTo>
                      <a:pt x="36" y="90"/>
                    </a:lnTo>
                    <a:lnTo>
                      <a:pt x="44" y="84"/>
                    </a:lnTo>
                    <a:lnTo>
                      <a:pt x="50" y="74"/>
                    </a:lnTo>
                    <a:lnTo>
                      <a:pt x="50" y="74"/>
                    </a:lnTo>
                    <a:lnTo>
                      <a:pt x="52" y="64"/>
                    </a:lnTo>
                    <a:lnTo>
                      <a:pt x="50" y="52"/>
                    </a:lnTo>
                    <a:lnTo>
                      <a:pt x="44" y="44"/>
                    </a:lnTo>
                    <a:lnTo>
                      <a:pt x="34" y="38"/>
                    </a:lnTo>
                    <a:lnTo>
                      <a:pt x="34" y="38"/>
                    </a:lnTo>
                    <a:lnTo>
                      <a:pt x="32" y="38"/>
                    </a:lnTo>
                    <a:lnTo>
                      <a:pt x="42" y="8"/>
                    </a:lnTo>
                    <a:lnTo>
                      <a:pt x="42" y="8"/>
                    </a:lnTo>
                    <a:lnTo>
                      <a:pt x="44" y="4"/>
                    </a:lnTo>
                    <a:lnTo>
                      <a:pt x="48" y="2"/>
                    </a:lnTo>
                    <a:lnTo>
                      <a:pt x="48" y="2"/>
                    </a:lnTo>
                    <a:lnTo>
                      <a:pt x="52" y="0"/>
                    </a:lnTo>
                    <a:lnTo>
                      <a:pt x="56" y="2"/>
                    </a:lnTo>
                    <a:lnTo>
                      <a:pt x="278" y="84"/>
                    </a:lnTo>
                    <a:lnTo>
                      <a:pt x="278" y="84"/>
                    </a:lnTo>
                    <a:lnTo>
                      <a:pt x="282" y="86"/>
                    </a:lnTo>
                    <a:lnTo>
                      <a:pt x="284" y="90"/>
                    </a:lnTo>
                    <a:lnTo>
                      <a:pt x="286" y="94"/>
                    </a:lnTo>
                    <a:lnTo>
                      <a:pt x="284" y="98"/>
                    </a:lnTo>
                    <a:lnTo>
                      <a:pt x="284" y="98"/>
                    </a:lnTo>
                    <a:close/>
                    <a:moveTo>
                      <a:pt x="320" y="228"/>
                    </a:moveTo>
                    <a:lnTo>
                      <a:pt x="320" y="228"/>
                    </a:lnTo>
                    <a:lnTo>
                      <a:pt x="308" y="224"/>
                    </a:lnTo>
                    <a:lnTo>
                      <a:pt x="300" y="218"/>
                    </a:lnTo>
                    <a:lnTo>
                      <a:pt x="294" y="210"/>
                    </a:lnTo>
                    <a:lnTo>
                      <a:pt x="292" y="200"/>
                    </a:lnTo>
                    <a:lnTo>
                      <a:pt x="292" y="200"/>
                    </a:lnTo>
                    <a:lnTo>
                      <a:pt x="294" y="188"/>
                    </a:lnTo>
                    <a:lnTo>
                      <a:pt x="300" y="180"/>
                    </a:lnTo>
                    <a:lnTo>
                      <a:pt x="308" y="174"/>
                    </a:lnTo>
                    <a:lnTo>
                      <a:pt x="320" y="172"/>
                    </a:lnTo>
                    <a:lnTo>
                      <a:pt x="320" y="172"/>
                    </a:lnTo>
                    <a:lnTo>
                      <a:pt x="322" y="172"/>
                    </a:lnTo>
                    <a:lnTo>
                      <a:pt x="322" y="140"/>
                    </a:lnTo>
                    <a:lnTo>
                      <a:pt x="322" y="140"/>
                    </a:lnTo>
                    <a:lnTo>
                      <a:pt x="322" y="136"/>
                    </a:lnTo>
                    <a:lnTo>
                      <a:pt x="320" y="132"/>
                    </a:lnTo>
                    <a:lnTo>
                      <a:pt x="316" y="130"/>
                    </a:lnTo>
                    <a:lnTo>
                      <a:pt x="312" y="130"/>
                    </a:lnTo>
                    <a:lnTo>
                      <a:pt x="74" y="130"/>
                    </a:lnTo>
                    <a:lnTo>
                      <a:pt x="74" y="130"/>
                    </a:lnTo>
                    <a:lnTo>
                      <a:pt x="70" y="130"/>
                    </a:lnTo>
                    <a:lnTo>
                      <a:pt x="68" y="132"/>
                    </a:lnTo>
                    <a:lnTo>
                      <a:pt x="66" y="136"/>
                    </a:lnTo>
                    <a:lnTo>
                      <a:pt x="64" y="140"/>
                    </a:lnTo>
                    <a:lnTo>
                      <a:pt x="64" y="172"/>
                    </a:lnTo>
                    <a:lnTo>
                      <a:pt x="64" y="172"/>
                    </a:lnTo>
                    <a:lnTo>
                      <a:pt x="68" y="172"/>
                    </a:lnTo>
                    <a:lnTo>
                      <a:pt x="68" y="172"/>
                    </a:lnTo>
                    <a:lnTo>
                      <a:pt x="78" y="174"/>
                    </a:lnTo>
                    <a:lnTo>
                      <a:pt x="86" y="180"/>
                    </a:lnTo>
                    <a:lnTo>
                      <a:pt x="92" y="188"/>
                    </a:lnTo>
                    <a:lnTo>
                      <a:pt x="94" y="200"/>
                    </a:lnTo>
                    <a:lnTo>
                      <a:pt x="94" y="200"/>
                    </a:lnTo>
                    <a:lnTo>
                      <a:pt x="92" y="210"/>
                    </a:lnTo>
                    <a:lnTo>
                      <a:pt x="86" y="218"/>
                    </a:lnTo>
                    <a:lnTo>
                      <a:pt x="78" y="224"/>
                    </a:lnTo>
                    <a:lnTo>
                      <a:pt x="68" y="228"/>
                    </a:lnTo>
                    <a:lnTo>
                      <a:pt x="68" y="228"/>
                    </a:lnTo>
                    <a:lnTo>
                      <a:pt x="64" y="226"/>
                    </a:lnTo>
                    <a:lnTo>
                      <a:pt x="64" y="258"/>
                    </a:lnTo>
                    <a:lnTo>
                      <a:pt x="64" y="258"/>
                    </a:lnTo>
                    <a:lnTo>
                      <a:pt x="66" y="264"/>
                    </a:lnTo>
                    <a:lnTo>
                      <a:pt x="68" y="266"/>
                    </a:lnTo>
                    <a:lnTo>
                      <a:pt x="70" y="268"/>
                    </a:lnTo>
                    <a:lnTo>
                      <a:pt x="74" y="270"/>
                    </a:lnTo>
                    <a:lnTo>
                      <a:pt x="312" y="270"/>
                    </a:lnTo>
                    <a:lnTo>
                      <a:pt x="312" y="270"/>
                    </a:lnTo>
                    <a:lnTo>
                      <a:pt x="316" y="268"/>
                    </a:lnTo>
                    <a:lnTo>
                      <a:pt x="320" y="266"/>
                    </a:lnTo>
                    <a:lnTo>
                      <a:pt x="322" y="264"/>
                    </a:lnTo>
                    <a:lnTo>
                      <a:pt x="322" y="258"/>
                    </a:lnTo>
                    <a:lnTo>
                      <a:pt x="322" y="226"/>
                    </a:lnTo>
                    <a:lnTo>
                      <a:pt x="322" y="226"/>
                    </a:lnTo>
                    <a:lnTo>
                      <a:pt x="320" y="228"/>
                    </a:lnTo>
                    <a:lnTo>
                      <a:pt x="320" y="2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nvGrpSpPr>
            <p:cNvPr id="19" name="Group 18">
              <a:extLst>
                <a:ext uri="{FF2B5EF4-FFF2-40B4-BE49-F238E27FC236}">
                  <a16:creationId xmlns:a16="http://schemas.microsoft.com/office/drawing/2014/main" id="{F3EFC25E-823B-D2C6-FBD0-4B73F64D4714}"/>
                </a:ext>
              </a:extLst>
            </p:cNvPr>
            <p:cNvGrpSpPr/>
            <p:nvPr/>
          </p:nvGrpSpPr>
          <p:grpSpPr>
            <a:xfrm>
              <a:off x="2838437" y="3114181"/>
              <a:ext cx="1735649" cy="1469378"/>
              <a:chOff x="2721243" y="5003318"/>
              <a:chExt cx="1308748" cy="1089883"/>
            </a:xfrm>
          </p:grpSpPr>
          <p:sp>
            <p:nvSpPr>
              <p:cNvPr id="27" name="Freeform 38">
                <a:extLst>
                  <a:ext uri="{FF2B5EF4-FFF2-40B4-BE49-F238E27FC236}">
                    <a16:creationId xmlns:a16="http://schemas.microsoft.com/office/drawing/2014/main" id="{25596F21-04FD-8254-A8FE-80FC53466537}"/>
                  </a:ext>
                </a:extLst>
              </p:cNvPr>
              <p:cNvSpPr>
                <a:spLocks/>
              </p:cNvSpPr>
              <p:nvPr/>
            </p:nvSpPr>
            <p:spPr bwMode="auto">
              <a:xfrm>
                <a:off x="2721243" y="5003318"/>
                <a:ext cx="1278257" cy="1089883"/>
              </a:xfrm>
              <a:custGeom>
                <a:avLst/>
                <a:gdLst/>
                <a:ahLst/>
                <a:cxnLst>
                  <a:cxn ang="0">
                    <a:pos x="545" y="0"/>
                  </a:cxn>
                  <a:cxn ang="0">
                    <a:pos x="181" y="0"/>
                  </a:cxn>
                  <a:cxn ang="0">
                    <a:pos x="0" y="315"/>
                  </a:cxn>
                  <a:cxn ang="0">
                    <a:pos x="181" y="628"/>
                  </a:cxn>
                  <a:cxn ang="0">
                    <a:pos x="545" y="628"/>
                  </a:cxn>
                  <a:cxn ang="0">
                    <a:pos x="726" y="315"/>
                  </a:cxn>
                  <a:cxn ang="0">
                    <a:pos x="545" y="0"/>
                  </a:cxn>
                  <a:cxn ang="0">
                    <a:pos x="545" y="0"/>
                  </a:cxn>
                </a:cxnLst>
                <a:rect l="0" t="0" r="r" b="b"/>
                <a:pathLst>
                  <a:path w="726" h="628">
                    <a:moveTo>
                      <a:pt x="545" y="0"/>
                    </a:moveTo>
                    <a:lnTo>
                      <a:pt x="181" y="0"/>
                    </a:lnTo>
                    <a:lnTo>
                      <a:pt x="0" y="315"/>
                    </a:lnTo>
                    <a:lnTo>
                      <a:pt x="181" y="628"/>
                    </a:lnTo>
                    <a:lnTo>
                      <a:pt x="545" y="628"/>
                    </a:lnTo>
                    <a:lnTo>
                      <a:pt x="726" y="315"/>
                    </a:lnTo>
                    <a:lnTo>
                      <a:pt x="545" y="0"/>
                    </a:lnTo>
                    <a:lnTo>
                      <a:pt x="545" y="0"/>
                    </a:lnTo>
                    <a:close/>
                  </a:path>
                </a:pathLst>
              </a:custGeom>
              <a:solidFill>
                <a:srgbClr val="76C0F4"/>
              </a:solidFill>
              <a:ln w="9525">
                <a:solidFill>
                  <a:srgbClr val="76C0F4"/>
                </a:solidFill>
                <a:round/>
                <a:headEnd/>
                <a:tailEnd/>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nvGrpSpPr>
              <p:cNvPr id="28" name="Group 27">
                <a:extLst>
                  <a:ext uri="{FF2B5EF4-FFF2-40B4-BE49-F238E27FC236}">
                    <a16:creationId xmlns:a16="http://schemas.microsoft.com/office/drawing/2014/main" id="{68D70C58-093E-110E-199D-346B1785CD1D}"/>
                  </a:ext>
                </a:extLst>
              </p:cNvPr>
              <p:cNvGrpSpPr/>
              <p:nvPr/>
            </p:nvGrpSpPr>
            <p:grpSpPr>
              <a:xfrm>
                <a:off x="2737930" y="5221504"/>
                <a:ext cx="1292061" cy="767336"/>
                <a:chOff x="2737930" y="5221504"/>
                <a:chExt cx="1292061" cy="767336"/>
              </a:xfrm>
            </p:grpSpPr>
            <p:sp>
              <p:nvSpPr>
                <p:cNvPr id="29" name="Text Box 20">
                  <a:extLst>
                    <a:ext uri="{FF2B5EF4-FFF2-40B4-BE49-F238E27FC236}">
                      <a16:creationId xmlns:a16="http://schemas.microsoft.com/office/drawing/2014/main" id="{A4FDCE7A-08D4-6CAB-97DE-E070FA807C3C}"/>
                    </a:ext>
                  </a:extLst>
                </p:cNvPr>
                <p:cNvSpPr txBox="1">
                  <a:spLocks noChangeArrowheads="1"/>
                </p:cNvSpPr>
                <p:nvPr/>
              </p:nvSpPr>
              <p:spPr bwMode="blackWhite">
                <a:xfrm>
                  <a:off x="2737930" y="5221504"/>
                  <a:ext cx="1292061" cy="382819"/>
                </a:xfrm>
                <a:prstGeom prst="rect">
                  <a:avLst/>
                </a:prstGeom>
                <a:noFill/>
                <a:ln w="9525" algn="ctr">
                  <a:noFill/>
                  <a:miter lim="800000"/>
                  <a:headEnd/>
                  <a:tailEnd/>
                </a:ln>
              </p:spPr>
              <p:txBody>
                <a:bodyPr wrap="square" lIns="0" tIns="0" rIns="0" bIns="0">
                  <a:spAutoFit/>
                </a:bodyPr>
                <a:lstStyle/>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Developing </a:t>
                  </a:r>
                </a:p>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myself</a:t>
                  </a:r>
                </a:p>
              </p:txBody>
            </p:sp>
            <p:grpSp>
              <p:nvGrpSpPr>
                <p:cNvPr id="30" name="Group 29">
                  <a:extLst>
                    <a:ext uri="{FF2B5EF4-FFF2-40B4-BE49-F238E27FC236}">
                      <a16:creationId xmlns:a16="http://schemas.microsoft.com/office/drawing/2014/main" id="{E11A53EA-FC87-F1A8-D95E-94247B265FA1}"/>
                    </a:ext>
                  </a:extLst>
                </p:cNvPr>
                <p:cNvGrpSpPr/>
                <p:nvPr/>
              </p:nvGrpSpPr>
              <p:grpSpPr>
                <a:xfrm>
                  <a:off x="3224598" y="5694246"/>
                  <a:ext cx="318726" cy="294594"/>
                  <a:chOff x="7983287" y="3931481"/>
                  <a:chExt cx="426378" cy="394096"/>
                </a:xfrm>
                <a:solidFill>
                  <a:schemeClr val="bg1"/>
                </a:solidFill>
              </p:grpSpPr>
              <p:sp>
                <p:nvSpPr>
                  <p:cNvPr id="31" name="Freeform 1901">
                    <a:extLst>
                      <a:ext uri="{FF2B5EF4-FFF2-40B4-BE49-F238E27FC236}">
                        <a16:creationId xmlns:a16="http://schemas.microsoft.com/office/drawing/2014/main" id="{2C5D5280-4EE9-228A-1B37-5441309568CD}"/>
                      </a:ext>
                    </a:extLst>
                  </p:cNvPr>
                  <p:cNvSpPr>
                    <a:spLocks/>
                  </p:cNvSpPr>
                  <p:nvPr/>
                </p:nvSpPr>
                <p:spPr bwMode="auto">
                  <a:xfrm>
                    <a:off x="7991959" y="3931481"/>
                    <a:ext cx="417706" cy="237999"/>
                  </a:xfrm>
                  <a:custGeom>
                    <a:avLst/>
                    <a:gdLst>
                      <a:gd name="T0" fmla="*/ 546 w 1734"/>
                      <a:gd name="T1" fmla="*/ 67 h 987"/>
                      <a:gd name="T2" fmla="*/ 628 w 1734"/>
                      <a:gd name="T3" fmla="*/ 47 h 987"/>
                      <a:gd name="T4" fmla="*/ 703 w 1734"/>
                      <a:gd name="T5" fmla="*/ 29 h 987"/>
                      <a:gd name="T6" fmla="*/ 767 w 1734"/>
                      <a:gd name="T7" fmla="*/ 15 h 987"/>
                      <a:gd name="T8" fmla="*/ 817 w 1734"/>
                      <a:gd name="T9" fmla="*/ 5 h 987"/>
                      <a:gd name="T10" fmla="*/ 1734 w 1734"/>
                      <a:gd name="T11" fmla="*/ 491 h 987"/>
                      <a:gd name="T12" fmla="*/ 1677 w 1734"/>
                      <a:gd name="T13" fmla="*/ 508 h 987"/>
                      <a:gd name="T14" fmla="*/ 1610 w 1734"/>
                      <a:gd name="T15" fmla="*/ 527 h 987"/>
                      <a:gd name="T16" fmla="*/ 1533 w 1734"/>
                      <a:gd name="T17" fmla="*/ 552 h 987"/>
                      <a:gd name="T18" fmla="*/ 1448 w 1734"/>
                      <a:gd name="T19" fmla="*/ 578 h 987"/>
                      <a:gd name="T20" fmla="*/ 1359 w 1734"/>
                      <a:gd name="T21" fmla="*/ 607 h 987"/>
                      <a:gd name="T22" fmla="*/ 1267 w 1734"/>
                      <a:gd name="T23" fmla="*/ 638 h 987"/>
                      <a:gd name="T24" fmla="*/ 1175 w 1734"/>
                      <a:gd name="T25" fmla="*/ 669 h 987"/>
                      <a:gd name="T26" fmla="*/ 1085 w 1734"/>
                      <a:gd name="T27" fmla="*/ 701 h 987"/>
                      <a:gd name="T28" fmla="*/ 1000 w 1734"/>
                      <a:gd name="T29" fmla="*/ 732 h 987"/>
                      <a:gd name="T30" fmla="*/ 920 w 1734"/>
                      <a:gd name="T31" fmla="*/ 764 h 987"/>
                      <a:gd name="T32" fmla="*/ 185 w 1734"/>
                      <a:gd name="T33" fmla="*/ 275 h 987"/>
                      <a:gd name="T34" fmla="*/ 173 w 1734"/>
                      <a:gd name="T35" fmla="*/ 269 h 987"/>
                      <a:gd name="T36" fmla="*/ 156 w 1734"/>
                      <a:gd name="T37" fmla="*/ 271 h 987"/>
                      <a:gd name="T38" fmla="*/ 141 w 1734"/>
                      <a:gd name="T39" fmla="*/ 282 h 987"/>
                      <a:gd name="T40" fmla="*/ 139 w 1734"/>
                      <a:gd name="T41" fmla="*/ 317 h 987"/>
                      <a:gd name="T42" fmla="*/ 787 w 1734"/>
                      <a:gd name="T43" fmla="*/ 828 h 987"/>
                      <a:gd name="T44" fmla="*/ 743 w 1734"/>
                      <a:gd name="T45" fmla="*/ 887 h 987"/>
                      <a:gd name="T46" fmla="*/ 728 w 1734"/>
                      <a:gd name="T47" fmla="*/ 962 h 987"/>
                      <a:gd name="T48" fmla="*/ 26 w 1734"/>
                      <a:gd name="T49" fmla="*/ 417 h 987"/>
                      <a:gd name="T50" fmla="*/ 6 w 1734"/>
                      <a:gd name="T51" fmla="*/ 380 h 987"/>
                      <a:gd name="T52" fmla="*/ 0 w 1734"/>
                      <a:gd name="T53" fmla="*/ 333 h 987"/>
                      <a:gd name="T54" fmla="*/ 8 w 1734"/>
                      <a:gd name="T55" fmla="*/ 288 h 987"/>
                      <a:gd name="T56" fmla="*/ 29 w 1734"/>
                      <a:gd name="T57" fmla="*/ 248 h 987"/>
                      <a:gd name="T58" fmla="*/ 65 w 1734"/>
                      <a:gd name="T59" fmla="*/ 220 h 987"/>
                      <a:gd name="T60" fmla="*/ 135 w 1734"/>
                      <a:gd name="T61" fmla="*/ 192 h 987"/>
                      <a:gd name="T62" fmla="*/ 211 w 1734"/>
                      <a:gd name="T63" fmla="*/ 166 h 987"/>
                      <a:gd name="T64" fmla="*/ 293 w 1734"/>
                      <a:gd name="T65" fmla="*/ 139 h 987"/>
                      <a:gd name="T66" fmla="*/ 377 w 1734"/>
                      <a:gd name="T67" fmla="*/ 114 h 987"/>
                      <a:gd name="T68" fmla="*/ 461 w 1734"/>
                      <a:gd name="T69" fmla="*/ 90 h 987"/>
                      <a:gd name="T70" fmla="*/ 380 w 1734"/>
                      <a:gd name="T71" fmla="*/ 219 h 987"/>
                      <a:gd name="T72" fmla="*/ 364 w 1734"/>
                      <a:gd name="T73" fmla="*/ 234 h 987"/>
                      <a:gd name="T74" fmla="*/ 364 w 1734"/>
                      <a:gd name="T75" fmla="*/ 257 h 987"/>
                      <a:gd name="T76" fmla="*/ 577 w 1734"/>
                      <a:gd name="T77" fmla="*/ 408 h 987"/>
                      <a:gd name="T78" fmla="*/ 595 w 1734"/>
                      <a:gd name="T79" fmla="*/ 412 h 987"/>
                      <a:gd name="T80" fmla="*/ 1068 w 1734"/>
                      <a:gd name="T81" fmla="*/ 266 h 987"/>
                      <a:gd name="T82" fmla="*/ 1079 w 1734"/>
                      <a:gd name="T83" fmla="*/ 246 h 987"/>
                      <a:gd name="T84" fmla="*/ 1071 w 1734"/>
                      <a:gd name="T85" fmla="*/ 223 h 987"/>
                      <a:gd name="T86" fmla="*/ 843 w 1734"/>
                      <a:gd name="T87" fmla="*/ 87 h 987"/>
                      <a:gd name="T88" fmla="*/ 827 w 1734"/>
                      <a:gd name="T89" fmla="*/ 86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4" h="987">
                        <a:moveTo>
                          <a:pt x="490" y="82"/>
                        </a:moveTo>
                        <a:lnTo>
                          <a:pt x="519" y="75"/>
                        </a:lnTo>
                        <a:lnTo>
                          <a:pt x="546" y="67"/>
                        </a:lnTo>
                        <a:lnTo>
                          <a:pt x="574" y="60"/>
                        </a:lnTo>
                        <a:lnTo>
                          <a:pt x="601" y="53"/>
                        </a:lnTo>
                        <a:lnTo>
                          <a:pt x="628" y="47"/>
                        </a:lnTo>
                        <a:lnTo>
                          <a:pt x="654" y="40"/>
                        </a:lnTo>
                        <a:lnTo>
                          <a:pt x="679" y="34"/>
                        </a:lnTo>
                        <a:lnTo>
                          <a:pt x="703" y="29"/>
                        </a:lnTo>
                        <a:lnTo>
                          <a:pt x="726" y="24"/>
                        </a:lnTo>
                        <a:lnTo>
                          <a:pt x="748" y="20"/>
                        </a:lnTo>
                        <a:lnTo>
                          <a:pt x="767" y="15"/>
                        </a:lnTo>
                        <a:lnTo>
                          <a:pt x="786" y="11"/>
                        </a:lnTo>
                        <a:lnTo>
                          <a:pt x="802" y="8"/>
                        </a:lnTo>
                        <a:lnTo>
                          <a:pt x="817" y="5"/>
                        </a:lnTo>
                        <a:lnTo>
                          <a:pt x="831" y="2"/>
                        </a:lnTo>
                        <a:lnTo>
                          <a:pt x="841" y="0"/>
                        </a:lnTo>
                        <a:lnTo>
                          <a:pt x="1734" y="491"/>
                        </a:lnTo>
                        <a:lnTo>
                          <a:pt x="1716" y="495"/>
                        </a:lnTo>
                        <a:lnTo>
                          <a:pt x="1698" y="501"/>
                        </a:lnTo>
                        <a:lnTo>
                          <a:pt x="1677" y="508"/>
                        </a:lnTo>
                        <a:lnTo>
                          <a:pt x="1656" y="514"/>
                        </a:lnTo>
                        <a:lnTo>
                          <a:pt x="1633" y="521"/>
                        </a:lnTo>
                        <a:lnTo>
                          <a:pt x="1610" y="527"/>
                        </a:lnTo>
                        <a:lnTo>
                          <a:pt x="1585" y="536"/>
                        </a:lnTo>
                        <a:lnTo>
                          <a:pt x="1560" y="544"/>
                        </a:lnTo>
                        <a:lnTo>
                          <a:pt x="1533" y="552"/>
                        </a:lnTo>
                        <a:lnTo>
                          <a:pt x="1506" y="561"/>
                        </a:lnTo>
                        <a:lnTo>
                          <a:pt x="1477" y="569"/>
                        </a:lnTo>
                        <a:lnTo>
                          <a:pt x="1448" y="578"/>
                        </a:lnTo>
                        <a:lnTo>
                          <a:pt x="1419" y="589"/>
                        </a:lnTo>
                        <a:lnTo>
                          <a:pt x="1389" y="598"/>
                        </a:lnTo>
                        <a:lnTo>
                          <a:pt x="1359" y="607"/>
                        </a:lnTo>
                        <a:lnTo>
                          <a:pt x="1329" y="617"/>
                        </a:lnTo>
                        <a:lnTo>
                          <a:pt x="1298" y="628"/>
                        </a:lnTo>
                        <a:lnTo>
                          <a:pt x="1267" y="638"/>
                        </a:lnTo>
                        <a:lnTo>
                          <a:pt x="1237" y="648"/>
                        </a:lnTo>
                        <a:lnTo>
                          <a:pt x="1206" y="659"/>
                        </a:lnTo>
                        <a:lnTo>
                          <a:pt x="1175" y="669"/>
                        </a:lnTo>
                        <a:lnTo>
                          <a:pt x="1145" y="679"/>
                        </a:lnTo>
                        <a:lnTo>
                          <a:pt x="1115" y="690"/>
                        </a:lnTo>
                        <a:lnTo>
                          <a:pt x="1085" y="701"/>
                        </a:lnTo>
                        <a:lnTo>
                          <a:pt x="1056" y="712"/>
                        </a:lnTo>
                        <a:lnTo>
                          <a:pt x="1028" y="722"/>
                        </a:lnTo>
                        <a:lnTo>
                          <a:pt x="1000" y="732"/>
                        </a:lnTo>
                        <a:lnTo>
                          <a:pt x="972" y="743"/>
                        </a:lnTo>
                        <a:lnTo>
                          <a:pt x="947" y="753"/>
                        </a:lnTo>
                        <a:lnTo>
                          <a:pt x="920" y="764"/>
                        </a:lnTo>
                        <a:lnTo>
                          <a:pt x="896" y="773"/>
                        </a:lnTo>
                        <a:lnTo>
                          <a:pt x="873" y="783"/>
                        </a:lnTo>
                        <a:lnTo>
                          <a:pt x="185" y="275"/>
                        </a:lnTo>
                        <a:lnTo>
                          <a:pt x="185" y="275"/>
                        </a:lnTo>
                        <a:lnTo>
                          <a:pt x="179" y="272"/>
                        </a:lnTo>
                        <a:lnTo>
                          <a:pt x="173" y="269"/>
                        </a:lnTo>
                        <a:lnTo>
                          <a:pt x="167" y="269"/>
                        </a:lnTo>
                        <a:lnTo>
                          <a:pt x="162" y="269"/>
                        </a:lnTo>
                        <a:lnTo>
                          <a:pt x="156" y="271"/>
                        </a:lnTo>
                        <a:lnTo>
                          <a:pt x="150" y="273"/>
                        </a:lnTo>
                        <a:lnTo>
                          <a:pt x="145" y="278"/>
                        </a:lnTo>
                        <a:lnTo>
                          <a:pt x="141" y="282"/>
                        </a:lnTo>
                        <a:lnTo>
                          <a:pt x="135" y="294"/>
                        </a:lnTo>
                        <a:lnTo>
                          <a:pt x="135" y="305"/>
                        </a:lnTo>
                        <a:lnTo>
                          <a:pt x="139" y="317"/>
                        </a:lnTo>
                        <a:lnTo>
                          <a:pt x="148" y="326"/>
                        </a:lnTo>
                        <a:lnTo>
                          <a:pt x="808" y="813"/>
                        </a:lnTo>
                        <a:lnTo>
                          <a:pt x="787" y="828"/>
                        </a:lnTo>
                        <a:lnTo>
                          <a:pt x="768" y="845"/>
                        </a:lnTo>
                        <a:lnTo>
                          <a:pt x="755" y="865"/>
                        </a:lnTo>
                        <a:lnTo>
                          <a:pt x="743" y="887"/>
                        </a:lnTo>
                        <a:lnTo>
                          <a:pt x="735" y="911"/>
                        </a:lnTo>
                        <a:lnTo>
                          <a:pt x="730" y="935"/>
                        </a:lnTo>
                        <a:lnTo>
                          <a:pt x="728" y="962"/>
                        </a:lnTo>
                        <a:lnTo>
                          <a:pt x="729" y="987"/>
                        </a:lnTo>
                        <a:lnTo>
                          <a:pt x="35" y="426"/>
                        </a:lnTo>
                        <a:lnTo>
                          <a:pt x="26" y="417"/>
                        </a:lnTo>
                        <a:lnTo>
                          <a:pt x="18" y="407"/>
                        </a:lnTo>
                        <a:lnTo>
                          <a:pt x="11" y="394"/>
                        </a:lnTo>
                        <a:lnTo>
                          <a:pt x="6" y="380"/>
                        </a:lnTo>
                        <a:lnTo>
                          <a:pt x="1" y="365"/>
                        </a:lnTo>
                        <a:lnTo>
                          <a:pt x="0" y="349"/>
                        </a:lnTo>
                        <a:lnTo>
                          <a:pt x="0" y="333"/>
                        </a:lnTo>
                        <a:lnTo>
                          <a:pt x="1" y="316"/>
                        </a:lnTo>
                        <a:lnTo>
                          <a:pt x="4" y="302"/>
                        </a:lnTo>
                        <a:lnTo>
                          <a:pt x="8" y="288"/>
                        </a:lnTo>
                        <a:lnTo>
                          <a:pt x="13" y="274"/>
                        </a:lnTo>
                        <a:lnTo>
                          <a:pt x="20" y="260"/>
                        </a:lnTo>
                        <a:lnTo>
                          <a:pt x="29" y="248"/>
                        </a:lnTo>
                        <a:lnTo>
                          <a:pt x="39" y="237"/>
                        </a:lnTo>
                        <a:lnTo>
                          <a:pt x="51" y="227"/>
                        </a:lnTo>
                        <a:lnTo>
                          <a:pt x="65" y="220"/>
                        </a:lnTo>
                        <a:lnTo>
                          <a:pt x="88" y="211"/>
                        </a:lnTo>
                        <a:lnTo>
                          <a:pt x="111" y="201"/>
                        </a:lnTo>
                        <a:lnTo>
                          <a:pt x="135" y="192"/>
                        </a:lnTo>
                        <a:lnTo>
                          <a:pt x="160" y="183"/>
                        </a:lnTo>
                        <a:lnTo>
                          <a:pt x="186" y="175"/>
                        </a:lnTo>
                        <a:lnTo>
                          <a:pt x="211" y="166"/>
                        </a:lnTo>
                        <a:lnTo>
                          <a:pt x="239" y="157"/>
                        </a:lnTo>
                        <a:lnTo>
                          <a:pt x="265" y="147"/>
                        </a:lnTo>
                        <a:lnTo>
                          <a:pt x="293" y="139"/>
                        </a:lnTo>
                        <a:lnTo>
                          <a:pt x="320" y="130"/>
                        </a:lnTo>
                        <a:lnTo>
                          <a:pt x="348" y="122"/>
                        </a:lnTo>
                        <a:lnTo>
                          <a:pt x="377" y="114"/>
                        </a:lnTo>
                        <a:lnTo>
                          <a:pt x="405" y="105"/>
                        </a:lnTo>
                        <a:lnTo>
                          <a:pt x="433" y="97"/>
                        </a:lnTo>
                        <a:lnTo>
                          <a:pt x="461" y="90"/>
                        </a:lnTo>
                        <a:lnTo>
                          <a:pt x="490" y="82"/>
                        </a:lnTo>
                        <a:lnTo>
                          <a:pt x="561" y="166"/>
                        </a:lnTo>
                        <a:lnTo>
                          <a:pt x="380" y="219"/>
                        </a:lnTo>
                        <a:lnTo>
                          <a:pt x="373" y="222"/>
                        </a:lnTo>
                        <a:lnTo>
                          <a:pt x="368" y="228"/>
                        </a:lnTo>
                        <a:lnTo>
                          <a:pt x="364" y="234"/>
                        </a:lnTo>
                        <a:lnTo>
                          <a:pt x="362" y="242"/>
                        </a:lnTo>
                        <a:lnTo>
                          <a:pt x="362" y="250"/>
                        </a:lnTo>
                        <a:lnTo>
                          <a:pt x="364" y="257"/>
                        </a:lnTo>
                        <a:lnTo>
                          <a:pt x="369" y="264"/>
                        </a:lnTo>
                        <a:lnTo>
                          <a:pt x="375" y="269"/>
                        </a:lnTo>
                        <a:lnTo>
                          <a:pt x="577" y="408"/>
                        </a:lnTo>
                        <a:lnTo>
                          <a:pt x="583" y="410"/>
                        </a:lnTo>
                        <a:lnTo>
                          <a:pt x="589" y="412"/>
                        </a:lnTo>
                        <a:lnTo>
                          <a:pt x="595" y="412"/>
                        </a:lnTo>
                        <a:lnTo>
                          <a:pt x="600" y="411"/>
                        </a:lnTo>
                        <a:lnTo>
                          <a:pt x="1061" y="269"/>
                        </a:lnTo>
                        <a:lnTo>
                          <a:pt x="1068" y="266"/>
                        </a:lnTo>
                        <a:lnTo>
                          <a:pt x="1074" y="260"/>
                        </a:lnTo>
                        <a:lnTo>
                          <a:pt x="1077" y="253"/>
                        </a:lnTo>
                        <a:lnTo>
                          <a:pt x="1079" y="246"/>
                        </a:lnTo>
                        <a:lnTo>
                          <a:pt x="1079" y="238"/>
                        </a:lnTo>
                        <a:lnTo>
                          <a:pt x="1076" y="230"/>
                        </a:lnTo>
                        <a:lnTo>
                          <a:pt x="1071" y="223"/>
                        </a:lnTo>
                        <a:lnTo>
                          <a:pt x="1066" y="219"/>
                        </a:lnTo>
                        <a:lnTo>
                          <a:pt x="849" y="90"/>
                        </a:lnTo>
                        <a:lnTo>
                          <a:pt x="843" y="87"/>
                        </a:lnTo>
                        <a:lnTo>
                          <a:pt x="839" y="85"/>
                        </a:lnTo>
                        <a:lnTo>
                          <a:pt x="833" y="85"/>
                        </a:lnTo>
                        <a:lnTo>
                          <a:pt x="827" y="86"/>
                        </a:lnTo>
                        <a:lnTo>
                          <a:pt x="561" y="166"/>
                        </a:lnTo>
                        <a:lnTo>
                          <a:pt x="490" y="82"/>
                        </a:lnTo>
                        <a:close/>
                      </a:path>
                    </a:pathLst>
                  </a:custGeom>
                  <a:grp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32" name="Freeform 1902">
                    <a:extLst>
                      <a:ext uri="{FF2B5EF4-FFF2-40B4-BE49-F238E27FC236}">
                        <a16:creationId xmlns:a16="http://schemas.microsoft.com/office/drawing/2014/main" id="{06137D3A-93A3-C7D3-BFD8-6D3F0A7D45F4}"/>
                      </a:ext>
                    </a:extLst>
                  </p:cNvPr>
                  <p:cNvSpPr>
                    <a:spLocks/>
                  </p:cNvSpPr>
                  <p:nvPr/>
                </p:nvSpPr>
                <p:spPr bwMode="auto">
                  <a:xfrm>
                    <a:off x="8100842" y="3966169"/>
                    <a:ext cx="128154" cy="50587"/>
                  </a:xfrm>
                  <a:custGeom>
                    <a:avLst/>
                    <a:gdLst>
                      <a:gd name="T0" fmla="*/ 531 w 531"/>
                      <a:gd name="T1" fmla="*/ 90 h 210"/>
                      <a:gd name="T2" fmla="*/ 143 w 531"/>
                      <a:gd name="T3" fmla="*/ 210 h 210"/>
                      <a:gd name="T4" fmla="*/ 0 w 531"/>
                      <a:gd name="T5" fmla="*/ 113 h 210"/>
                      <a:gd name="T6" fmla="*/ 380 w 531"/>
                      <a:gd name="T7" fmla="*/ 0 h 210"/>
                      <a:gd name="T8" fmla="*/ 531 w 531"/>
                      <a:gd name="T9" fmla="*/ 90 h 210"/>
                    </a:gdLst>
                    <a:ahLst/>
                    <a:cxnLst>
                      <a:cxn ang="0">
                        <a:pos x="T0" y="T1"/>
                      </a:cxn>
                      <a:cxn ang="0">
                        <a:pos x="T2" y="T3"/>
                      </a:cxn>
                      <a:cxn ang="0">
                        <a:pos x="T4" y="T5"/>
                      </a:cxn>
                      <a:cxn ang="0">
                        <a:pos x="T6" y="T7"/>
                      </a:cxn>
                      <a:cxn ang="0">
                        <a:pos x="T8" y="T9"/>
                      </a:cxn>
                    </a:cxnLst>
                    <a:rect l="0" t="0" r="r" b="b"/>
                    <a:pathLst>
                      <a:path w="531" h="210">
                        <a:moveTo>
                          <a:pt x="531" y="90"/>
                        </a:moveTo>
                        <a:lnTo>
                          <a:pt x="143" y="210"/>
                        </a:lnTo>
                        <a:lnTo>
                          <a:pt x="0" y="113"/>
                        </a:lnTo>
                        <a:lnTo>
                          <a:pt x="380" y="0"/>
                        </a:lnTo>
                        <a:lnTo>
                          <a:pt x="531" y="90"/>
                        </a:lnTo>
                        <a:close/>
                      </a:path>
                    </a:pathLst>
                  </a:custGeom>
                  <a:grp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33" name="Freeform 1904">
                    <a:extLst>
                      <a:ext uri="{FF2B5EF4-FFF2-40B4-BE49-F238E27FC236}">
                        <a16:creationId xmlns:a16="http://schemas.microsoft.com/office/drawing/2014/main" id="{C75EE34E-D7C3-258B-18A5-3676AEC291BD}"/>
                      </a:ext>
                    </a:extLst>
                  </p:cNvPr>
                  <p:cNvSpPr>
                    <a:spLocks/>
                  </p:cNvSpPr>
                  <p:nvPr/>
                </p:nvSpPr>
                <p:spPr bwMode="auto">
                  <a:xfrm>
                    <a:off x="8155283" y="4184897"/>
                    <a:ext cx="229329" cy="140680"/>
                  </a:xfrm>
                  <a:custGeom>
                    <a:avLst/>
                    <a:gdLst>
                      <a:gd name="T0" fmla="*/ 38 w 951"/>
                      <a:gd name="T1" fmla="*/ 581 h 582"/>
                      <a:gd name="T2" fmla="*/ 27 w 951"/>
                      <a:gd name="T3" fmla="*/ 581 h 582"/>
                      <a:gd name="T4" fmla="*/ 22 w 951"/>
                      <a:gd name="T5" fmla="*/ 575 h 582"/>
                      <a:gd name="T6" fmla="*/ 18 w 951"/>
                      <a:gd name="T7" fmla="*/ 571 h 582"/>
                      <a:gd name="T8" fmla="*/ 16 w 951"/>
                      <a:gd name="T9" fmla="*/ 569 h 582"/>
                      <a:gd name="T10" fmla="*/ 13 w 951"/>
                      <a:gd name="T11" fmla="*/ 565 h 582"/>
                      <a:gd name="T12" fmla="*/ 12 w 951"/>
                      <a:gd name="T13" fmla="*/ 562 h 582"/>
                      <a:gd name="T14" fmla="*/ 3 w 951"/>
                      <a:gd name="T15" fmla="*/ 536 h 582"/>
                      <a:gd name="T16" fmla="*/ 1 w 951"/>
                      <a:gd name="T17" fmla="*/ 475 h 582"/>
                      <a:gd name="T18" fmla="*/ 16 w 951"/>
                      <a:gd name="T19" fmla="*/ 412 h 582"/>
                      <a:gd name="T20" fmla="*/ 53 w 951"/>
                      <a:gd name="T21" fmla="*/ 359 h 582"/>
                      <a:gd name="T22" fmla="*/ 99 w 951"/>
                      <a:gd name="T23" fmla="*/ 331 h 582"/>
                      <a:gd name="T24" fmla="*/ 140 w 951"/>
                      <a:gd name="T25" fmla="*/ 311 h 582"/>
                      <a:gd name="T26" fmla="*/ 186 w 951"/>
                      <a:gd name="T27" fmla="*/ 290 h 582"/>
                      <a:gd name="T28" fmla="*/ 237 w 951"/>
                      <a:gd name="T29" fmla="*/ 268 h 582"/>
                      <a:gd name="T30" fmla="*/ 290 w 951"/>
                      <a:gd name="T31" fmla="*/ 245 h 582"/>
                      <a:gd name="T32" fmla="*/ 345 w 951"/>
                      <a:gd name="T33" fmla="*/ 222 h 582"/>
                      <a:gd name="T34" fmla="*/ 402 w 951"/>
                      <a:gd name="T35" fmla="*/ 199 h 582"/>
                      <a:gd name="T36" fmla="*/ 460 w 951"/>
                      <a:gd name="T37" fmla="*/ 176 h 582"/>
                      <a:gd name="T38" fmla="*/ 520 w 951"/>
                      <a:gd name="T39" fmla="*/ 153 h 582"/>
                      <a:gd name="T40" fmla="*/ 580 w 951"/>
                      <a:gd name="T41" fmla="*/ 130 h 582"/>
                      <a:gd name="T42" fmla="*/ 640 w 951"/>
                      <a:gd name="T43" fmla="*/ 108 h 582"/>
                      <a:gd name="T44" fmla="*/ 699 w 951"/>
                      <a:gd name="T45" fmla="*/ 86 h 582"/>
                      <a:gd name="T46" fmla="*/ 756 w 951"/>
                      <a:gd name="T47" fmla="*/ 65 h 582"/>
                      <a:gd name="T48" fmla="*/ 812 w 951"/>
                      <a:gd name="T49" fmla="*/ 44 h 582"/>
                      <a:gd name="T50" fmla="*/ 865 w 951"/>
                      <a:gd name="T51" fmla="*/ 26 h 582"/>
                      <a:gd name="T52" fmla="*/ 914 w 951"/>
                      <a:gd name="T53" fmla="*/ 8 h 582"/>
                      <a:gd name="T54" fmla="*/ 931 w 951"/>
                      <a:gd name="T55" fmla="*/ 17 h 582"/>
                      <a:gd name="T56" fmla="*/ 920 w 951"/>
                      <a:gd name="T57" fmla="*/ 58 h 582"/>
                      <a:gd name="T58" fmla="*/ 914 w 951"/>
                      <a:gd name="T59" fmla="*/ 107 h 582"/>
                      <a:gd name="T60" fmla="*/ 918 w 951"/>
                      <a:gd name="T61" fmla="*/ 152 h 582"/>
                      <a:gd name="T62" fmla="*/ 929 w 951"/>
                      <a:gd name="T63" fmla="*/ 187 h 582"/>
                      <a:gd name="T64" fmla="*/ 944 w 951"/>
                      <a:gd name="T65" fmla="*/ 217 h 582"/>
                      <a:gd name="T66" fmla="*/ 929 w 951"/>
                      <a:gd name="T67" fmla="*/ 237 h 582"/>
                      <a:gd name="T68" fmla="*/ 878 w 951"/>
                      <a:gd name="T69" fmla="*/ 256 h 582"/>
                      <a:gd name="T70" fmla="*/ 821 w 951"/>
                      <a:gd name="T71" fmla="*/ 279 h 582"/>
                      <a:gd name="T72" fmla="*/ 759 w 951"/>
                      <a:gd name="T73" fmla="*/ 304 h 582"/>
                      <a:gd name="T74" fmla="*/ 692 w 951"/>
                      <a:gd name="T75" fmla="*/ 329 h 582"/>
                      <a:gd name="T76" fmla="*/ 622 w 951"/>
                      <a:gd name="T77" fmla="*/ 355 h 582"/>
                      <a:gd name="T78" fmla="*/ 550 w 951"/>
                      <a:gd name="T79" fmla="*/ 383 h 582"/>
                      <a:gd name="T80" fmla="*/ 479 w 951"/>
                      <a:gd name="T81" fmla="*/ 411 h 582"/>
                      <a:gd name="T82" fmla="*/ 407 w 951"/>
                      <a:gd name="T83" fmla="*/ 438 h 582"/>
                      <a:gd name="T84" fmla="*/ 339 w 951"/>
                      <a:gd name="T85" fmla="*/ 465 h 582"/>
                      <a:gd name="T86" fmla="*/ 275 w 951"/>
                      <a:gd name="T87" fmla="*/ 489 h 582"/>
                      <a:gd name="T88" fmla="*/ 215 w 951"/>
                      <a:gd name="T89" fmla="*/ 513 h 582"/>
                      <a:gd name="T90" fmla="*/ 161 w 951"/>
                      <a:gd name="T91" fmla="*/ 534 h 582"/>
                      <a:gd name="T92" fmla="*/ 115 w 951"/>
                      <a:gd name="T93" fmla="*/ 551 h 582"/>
                      <a:gd name="T94" fmla="*/ 78 w 951"/>
                      <a:gd name="T95" fmla="*/ 566 h 582"/>
                      <a:gd name="T96" fmla="*/ 50 w 951"/>
                      <a:gd name="T97" fmla="*/ 577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51" h="582">
                        <a:moveTo>
                          <a:pt x="41" y="580"/>
                        </a:moveTo>
                        <a:lnTo>
                          <a:pt x="38" y="581"/>
                        </a:lnTo>
                        <a:lnTo>
                          <a:pt x="33" y="582"/>
                        </a:lnTo>
                        <a:lnTo>
                          <a:pt x="27" y="581"/>
                        </a:lnTo>
                        <a:lnTo>
                          <a:pt x="23" y="578"/>
                        </a:lnTo>
                        <a:lnTo>
                          <a:pt x="22" y="575"/>
                        </a:lnTo>
                        <a:lnTo>
                          <a:pt x="19" y="573"/>
                        </a:lnTo>
                        <a:lnTo>
                          <a:pt x="18" y="571"/>
                        </a:lnTo>
                        <a:lnTo>
                          <a:pt x="16" y="569"/>
                        </a:lnTo>
                        <a:lnTo>
                          <a:pt x="16" y="569"/>
                        </a:lnTo>
                        <a:lnTo>
                          <a:pt x="15" y="566"/>
                        </a:lnTo>
                        <a:lnTo>
                          <a:pt x="13" y="565"/>
                        </a:lnTo>
                        <a:lnTo>
                          <a:pt x="13" y="564"/>
                        </a:lnTo>
                        <a:lnTo>
                          <a:pt x="12" y="562"/>
                        </a:lnTo>
                        <a:lnTo>
                          <a:pt x="11" y="560"/>
                        </a:lnTo>
                        <a:lnTo>
                          <a:pt x="3" y="536"/>
                        </a:lnTo>
                        <a:lnTo>
                          <a:pt x="0" y="507"/>
                        </a:lnTo>
                        <a:lnTo>
                          <a:pt x="1" y="475"/>
                        </a:lnTo>
                        <a:lnTo>
                          <a:pt x="5" y="443"/>
                        </a:lnTo>
                        <a:lnTo>
                          <a:pt x="16" y="412"/>
                        </a:lnTo>
                        <a:lnTo>
                          <a:pt x="32" y="383"/>
                        </a:lnTo>
                        <a:lnTo>
                          <a:pt x="53" y="359"/>
                        </a:lnTo>
                        <a:lnTo>
                          <a:pt x="79" y="340"/>
                        </a:lnTo>
                        <a:lnTo>
                          <a:pt x="99" y="331"/>
                        </a:lnTo>
                        <a:lnTo>
                          <a:pt x="119" y="321"/>
                        </a:lnTo>
                        <a:lnTo>
                          <a:pt x="140" y="311"/>
                        </a:lnTo>
                        <a:lnTo>
                          <a:pt x="163" y="300"/>
                        </a:lnTo>
                        <a:lnTo>
                          <a:pt x="186" y="290"/>
                        </a:lnTo>
                        <a:lnTo>
                          <a:pt x="212" y="278"/>
                        </a:lnTo>
                        <a:lnTo>
                          <a:pt x="237" y="268"/>
                        </a:lnTo>
                        <a:lnTo>
                          <a:pt x="262" y="256"/>
                        </a:lnTo>
                        <a:lnTo>
                          <a:pt x="290" y="245"/>
                        </a:lnTo>
                        <a:lnTo>
                          <a:pt x="316" y="233"/>
                        </a:lnTo>
                        <a:lnTo>
                          <a:pt x="345" y="222"/>
                        </a:lnTo>
                        <a:lnTo>
                          <a:pt x="373" y="210"/>
                        </a:lnTo>
                        <a:lnTo>
                          <a:pt x="402" y="199"/>
                        </a:lnTo>
                        <a:lnTo>
                          <a:pt x="432" y="187"/>
                        </a:lnTo>
                        <a:lnTo>
                          <a:pt x="460" y="176"/>
                        </a:lnTo>
                        <a:lnTo>
                          <a:pt x="490" y="164"/>
                        </a:lnTo>
                        <a:lnTo>
                          <a:pt x="520" y="153"/>
                        </a:lnTo>
                        <a:lnTo>
                          <a:pt x="550" y="141"/>
                        </a:lnTo>
                        <a:lnTo>
                          <a:pt x="580" y="130"/>
                        </a:lnTo>
                        <a:lnTo>
                          <a:pt x="610" y="119"/>
                        </a:lnTo>
                        <a:lnTo>
                          <a:pt x="640" y="108"/>
                        </a:lnTo>
                        <a:lnTo>
                          <a:pt x="670" y="96"/>
                        </a:lnTo>
                        <a:lnTo>
                          <a:pt x="699" y="86"/>
                        </a:lnTo>
                        <a:lnTo>
                          <a:pt x="727" y="76"/>
                        </a:lnTo>
                        <a:lnTo>
                          <a:pt x="756" y="65"/>
                        </a:lnTo>
                        <a:lnTo>
                          <a:pt x="784" y="55"/>
                        </a:lnTo>
                        <a:lnTo>
                          <a:pt x="812" y="44"/>
                        </a:lnTo>
                        <a:lnTo>
                          <a:pt x="838" y="35"/>
                        </a:lnTo>
                        <a:lnTo>
                          <a:pt x="865" y="26"/>
                        </a:lnTo>
                        <a:lnTo>
                          <a:pt x="890" y="17"/>
                        </a:lnTo>
                        <a:lnTo>
                          <a:pt x="914" y="8"/>
                        </a:lnTo>
                        <a:lnTo>
                          <a:pt x="938" y="0"/>
                        </a:lnTo>
                        <a:lnTo>
                          <a:pt x="931" y="17"/>
                        </a:lnTo>
                        <a:lnTo>
                          <a:pt x="924" y="36"/>
                        </a:lnTo>
                        <a:lnTo>
                          <a:pt x="920" y="58"/>
                        </a:lnTo>
                        <a:lnTo>
                          <a:pt x="916" y="82"/>
                        </a:lnTo>
                        <a:lnTo>
                          <a:pt x="914" y="107"/>
                        </a:lnTo>
                        <a:lnTo>
                          <a:pt x="915" y="130"/>
                        </a:lnTo>
                        <a:lnTo>
                          <a:pt x="918" y="152"/>
                        </a:lnTo>
                        <a:lnTo>
                          <a:pt x="923" y="170"/>
                        </a:lnTo>
                        <a:lnTo>
                          <a:pt x="929" y="187"/>
                        </a:lnTo>
                        <a:lnTo>
                          <a:pt x="936" y="203"/>
                        </a:lnTo>
                        <a:lnTo>
                          <a:pt x="944" y="217"/>
                        </a:lnTo>
                        <a:lnTo>
                          <a:pt x="951" y="229"/>
                        </a:lnTo>
                        <a:lnTo>
                          <a:pt x="929" y="237"/>
                        </a:lnTo>
                        <a:lnTo>
                          <a:pt x="905" y="247"/>
                        </a:lnTo>
                        <a:lnTo>
                          <a:pt x="878" y="256"/>
                        </a:lnTo>
                        <a:lnTo>
                          <a:pt x="851" y="268"/>
                        </a:lnTo>
                        <a:lnTo>
                          <a:pt x="821" y="279"/>
                        </a:lnTo>
                        <a:lnTo>
                          <a:pt x="791" y="291"/>
                        </a:lnTo>
                        <a:lnTo>
                          <a:pt x="759" y="304"/>
                        </a:lnTo>
                        <a:lnTo>
                          <a:pt x="725" y="316"/>
                        </a:lnTo>
                        <a:lnTo>
                          <a:pt x="692" y="329"/>
                        </a:lnTo>
                        <a:lnTo>
                          <a:pt x="657" y="343"/>
                        </a:lnTo>
                        <a:lnTo>
                          <a:pt x="622" y="355"/>
                        </a:lnTo>
                        <a:lnTo>
                          <a:pt x="586" y="369"/>
                        </a:lnTo>
                        <a:lnTo>
                          <a:pt x="550" y="383"/>
                        </a:lnTo>
                        <a:lnTo>
                          <a:pt x="514" y="397"/>
                        </a:lnTo>
                        <a:lnTo>
                          <a:pt x="479" y="411"/>
                        </a:lnTo>
                        <a:lnTo>
                          <a:pt x="443" y="425"/>
                        </a:lnTo>
                        <a:lnTo>
                          <a:pt x="407" y="438"/>
                        </a:lnTo>
                        <a:lnTo>
                          <a:pt x="373" y="451"/>
                        </a:lnTo>
                        <a:lnTo>
                          <a:pt x="339" y="465"/>
                        </a:lnTo>
                        <a:lnTo>
                          <a:pt x="306" y="478"/>
                        </a:lnTo>
                        <a:lnTo>
                          <a:pt x="275" y="489"/>
                        </a:lnTo>
                        <a:lnTo>
                          <a:pt x="244" y="502"/>
                        </a:lnTo>
                        <a:lnTo>
                          <a:pt x="215" y="513"/>
                        </a:lnTo>
                        <a:lnTo>
                          <a:pt x="187" y="524"/>
                        </a:lnTo>
                        <a:lnTo>
                          <a:pt x="161" y="534"/>
                        </a:lnTo>
                        <a:lnTo>
                          <a:pt x="137" y="543"/>
                        </a:lnTo>
                        <a:lnTo>
                          <a:pt x="115" y="551"/>
                        </a:lnTo>
                        <a:lnTo>
                          <a:pt x="95" y="559"/>
                        </a:lnTo>
                        <a:lnTo>
                          <a:pt x="78" y="566"/>
                        </a:lnTo>
                        <a:lnTo>
                          <a:pt x="63" y="572"/>
                        </a:lnTo>
                        <a:lnTo>
                          <a:pt x="50" y="577"/>
                        </a:lnTo>
                        <a:lnTo>
                          <a:pt x="41" y="580"/>
                        </a:lnTo>
                        <a:close/>
                      </a:path>
                    </a:pathLst>
                  </a:custGeom>
                  <a:grp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34" name="Freeform 1905">
                    <a:extLst>
                      <a:ext uri="{FF2B5EF4-FFF2-40B4-BE49-F238E27FC236}">
                        <a16:creationId xmlns:a16="http://schemas.microsoft.com/office/drawing/2014/main" id="{8B980407-11B8-43CA-E6AD-D2942C5A2E45}"/>
                      </a:ext>
                    </a:extLst>
                  </p:cNvPr>
                  <p:cNvSpPr>
                    <a:spLocks/>
                  </p:cNvSpPr>
                  <p:nvPr/>
                </p:nvSpPr>
                <p:spPr bwMode="auto">
                  <a:xfrm>
                    <a:off x="8405329" y="4176225"/>
                    <a:ext cx="482" cy="0"/>
                  </a:xfrm>
                  <a:custGeom>
                    <a:avLst/>
                    <a:gdLst>
                      <a:gd name="T0" fmla="*/ 0 w 1"/>
                      <a:gd name="T1" fmla="*/ 1 w 1"/>
                      <a:gd name="T2" fmla="*/ 1 w 1"/>
                      <a:gd name="T3" fmla="*/ 1 w 1"/>
                      <a:gd name="T4" fmla="*/ 1 w 1"/>
                      <a:gd name="T5" fmla="*/ 1 w 1"/>
                      <a:gd name="T6" fmla="*/ 1 w 1"/>
                      <a:gd name="T7" fmla="*/ 1 w 1"/>
                      <a:gd name="T8" fmla="*/ 1 w 1"/>
                      <a:gd name="T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lnTo>
                          <a:pt x="1" y="0"/>
                        </a:lnTo>
                        <a:lnTo>
                          <a:pt x="1" y="0"/>
                        </a:lnTo>
                        <a:lnTo>
                          <a:pt x="1" y="0"/>
                        </a:lnTo>
                        <a:lnTo>
                          <a:pt x="1" y="0"/>
                        </a:lnTo>
                        <a:lnTo>
                          <a:pt x="1" y="0"/>
                        </a:lnTo>
                        <a:lnTo>
                          <a:pt x="1" y="0"/>
                        </a:lnTo>
                        <a:lnTo>
                          <a:pt x="1" y="0"/>
                        </a:lnTo>
                        <a:lnTo>
                          <a:pt x="1"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35" name="Freeform 1906">
                    <a:extLst>
                      <a:ext uri="{FF2B5EF4-FFF2-40B4-BE49-F238E27FC236}">
                        <a16:creationId xmlns:a16="http://schemas.microsoft.com/office/drawing/2014/main" id="{AE324882-CCB9-453F-0846-2B0B6B0259DE}"/>
                      </a:ext>
                    </a:extLst>
                  </p:cNvPr>
                  <p:cNvSpPr>
                    <a:spLocks/>
                  </p:cNvSpPr>
                  <p:nvPr/>
                </p:nvSpPr>
                <p:spPr bwMode="auto">
                  <a:xfrm>
                    <a:off x="7983287" y="4089986"/>
                    <a:ext cx="425896" cy="213429"/>
                  </a:xfrm>
                  <a:custGeom>
                    <a:avLst/>
                    <a:gdLst>
                      <a:gd name="T0" fmla="*/ 1731 w 1768"/>
                      <a:gd name="T1" fmla="*/ 298 h 885"/>
                      <a:gd name="T2" fmla="*/ 1665 w 1768"/>
                      <a:gd name="T3" fmla="*/ 321 h 885"/>
                      <a:gd name="T4" fmla="*/ 1585 w 1768"/>
                      <a:gd name="T5" fmla="*/ 350 h 885"/>
                      <a:gd name="T6" fmla="*/ 1495 w 1768"/>
                      <a:gd name="T7" fmla="*/ 382 h 885"/>
                      <a:gd name="T8" fmla="*/ 1400 w 1768"/>
                      <a:gd name="T9" fmla="*/ 417 h 885"/>
                      <a:gd name="T10" fmla="*/ 1300 w 1768"/>
                      <a:gd name="T11" fmla="*/ 455 h 885"/>
                      <a:gd name="T12" fmla="*/ 1198 w 1768"/>
                      <a:gd name="T13" fmla="*/ 494 h 885"/>
                      <a:gd name="T14" fmla="*/ 1097 w 1768"/>
                      <a:gd name="T15" fmla="*/ 533 h 885"/>
                      <a:gd name="T16" fmla="*/ 1000 w 1768"/>
                      <a:gd name="T17" fmla="*/ 572 h 885"/>
                      <a:gd name="T18" fmla="*/ 909 w 1768"/>
                      <a:gd name="T19" fmla="*/ 611 h 885"/>
                      <a:gd name="T20" fmla="*/ 827 w 1768"/>
                      <a:gd name="T21" fmla="*/ 648 h 885"/>
                      <a:gd name="T22" fmla="*/ 173 w 1768"/>
                      <a:gd name="T23" fmla="*/ 96 h 885"/>
                      <a:gd name="T24" fmla="*/ 156 w 1768"/>
                      <a:gd name="T25" fmla="*/ 95 h 885"/>
                      <a:gd name="T26" fmla="*/ 140 w 1768"/>
                      <a:gd name="T27" fmla="*/ 106 h 885"/>
                      <a:gd name="T28" fmla="*/ 135 w 1768"/>
                      <a:gd name="T29" fmla="*/ 140 h 885"/>
                      <a:gd name="T30" fmla="*/ 738 w 1768"/>
                      <a:gd name="T31" fmla="*/ 695 h 885"/>
                      <a:gd name="T32" fmla="*/ 680 w 1768"/>
                      <a:gd name="T33" fmla="*/ 768 h 885"/>
                      <a:gd name="T34" fmla="*/ 655 w 1768"/>
                      <a:gd name="T35" fmla="*/ 855 h 885"/>
                      <a:gd name="T36" fmla="*/ 24 w 1768"/>
                      <a:gd name="T37" fmla="*/ 277 h 885"/>
                      <a:gd name="T38" fmla="*/ 4 w 1768"/>
                      <a:gd name="T39" fmla="*/ 230 h 885"/>
                      <a:gd name="T40" fmla="*/ 2 w 1768"/>
                      <a:gd name="T41" fmla="*/ 175 h 885"/>
                      <a:gd name="T42" fmla="*/ 15 w 1768"/>
                      <a:gd name="T43" fmla="*/ 122 h 885"/>
                      <a:gd name="T44" fmla="*/ 42 w 1768"/>
                      <a:gd name="T45" fmla="*/ 83 h 885"/>
                      <a:gd name="T46" fmla="*/ 79 w 1768"/>
                      <a:gd name="T47" fmla="*/ 57 h 885"/>
                      <a:gd name="T48" fmla="*/ 111 w 1768"/>
                      <a:gd name="T49" fmla="*/ 46 h 885"/>
                      <a:gd name="T50" fmla="*/ 150 w 1768"/>
                      <a:gd name="T51" fmla="*/ 32 h 885"/>
                      <a:gd name="T52" fmla="*/ 188 w 1768"/>
                      <a:gd name="T53" fmla="*/ 20 h 885"/>
                      <a:gd name="T54" fmla="*/ 219 w 1768"/>
                      <a:gd name="T55" fmla="*/ 11 h 885"/>
                      <a:gd name="T56" fmla="*/ 248 w 1768"/>
                      <a:gd name="T57" fmla="*/ 3 h 885"/>
                      <a:gd name="T58" fmla="*/ 340 w 1768"/>
                      <a:gd name="T59" fmla="*/ 66 h 885"/>
                      <a:gd name="T60" fmla="*/ 470 w 1768"/>
                      <a:gd name="T61" fmla="*/ 171 h 885"/>
                      <a:gd name="T62" fmla="*/ 596 w 1768"/>
                      <a:gd name="T63" fmla="*/ 274 h 885"/>
                      <a:gd name="T64" fmla="*/ 704 w 1768"/>
                      <a:gd name="T65" fmla="*/ 361 h 885"/>
                      <a:gd name="T66" fmla="*/ 782 w 1768"/>
                      <a:gd name="T67" fmla="*/ 425 h 885"/>
                      <a:gd name="T68" fmla="*/ 823 w 1768"/>
                      <a:gd name="T69" fmla="*/ 459 h 885"/>
                      <a:gd name="T70" fmla="*/ 858 w 1768"/>
                      <a:gd name="T71" fmla="*/ 480 h 885"/>
                      <a:gd name="T72" fmla="*/ 898 w 1768"/>
                      <a:gd name="T73" fmla="*/ 482 h 885"/>
                      <a:gd name="T74" fmla="*/ 929 w 1768"/>
                      <a:gd name="T75" fmla="*/ 473 h 885"/>
                      <a:gd name="T76" fmla="*/ 969 w 1768"/>
                      <a:gd name="T77" fmla="*/ 459 h 885"/>
                      <a:gd name="T78" fmla="*/ 1023 w 1768"/>
                      <a:gd name="T79" fmla="*/ 441 h 885"/>
                      <a:gd name="T80" fmla="*/ 1090 w 1768"/>
                      <a:gd name="T81" fmla="*/ 418 h 885"/>
                      <a:gd name="T82" fmla="*/ 1166 w 1768"/>
                      <a:gd name="T83" fmla="*/ 392 h 885"/>
                      <a:gd name="T84" fmla="*/ 1249 w 1768"/>
                      <a:gd name="T85" fmla="*/ 364 h 885"/>
                      <a:gd name="T86" fmla="*/ 1335 w 1768"/>
                      <a:gd name="T87" fmla="*/ 335 h 885"/>
                      <a:gd name="T88" fmla="*/ 1423 w 1768"/>
                      <a:gd name="T89" fmla="*/ 305 h 885"/>
                      <a:gd name="T90" fmla="*/ 1508 w 1768"/>
                      <a:gd name="T91" fmla="*/ 276 h 885"/>
                      <a:gd name="T92" fmla="*/ 1590 w 1768"/>
                      <a:gd name="T93" fmla="*/ 248 h 885"/>
                      <a:gd name="T94" fmla="*/ 1663 w 1768"/>
                      <a:gd name="T95" fmla="*/ 223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68" h="885">
                        <a:moveTo>
                          <a:pt x="1768" y="285"/>
                        </a:moveTo>
                        <a:lnTo>
                          <a:pt x="1751" y="291"/>
                        </a:lnTo>
                        <a:lnTo>
                          <a:pt x="1731" y="298"/>
                        </a:lnTo>
                        <a:lnTo>
                          <a:pt x="1711" y="305"/>
                        </a:lnTo>
                        <a:lnTo>
                          <a:pt x="1688" y="313"/>
                        </a:lnTo>
                        <a:lnTo>
                          <a:pt x="1665" y="321"/>
                        </a:lnTo>
                        <a:lnTo>
                          <a:pt x="1639" y="330"/>
                        </a:lnTo>
                        <a:lnTo>
                          <a:pt x="1613" y="339"/>
                        </a:lnTo>
                        <a:lnTo>
                          <a:pt x="1585" y="350"/>
                        </a:lnTo>
                        <a:lnTo>
                          <a:pt x="1556" y="360"/>
                        </a:lnTo>
                        <a:lnTo>
                          <a:pt x="1526" y="371"/>
                        </a:lnTo>
                        <a:lnTo>
                          <a:pt x="1495" y="382"/>
                        </a:lnTo>
                        <a:lnTo>
                          <a:pt x="1464" y="394"/>
                        </a:lnTo>
                        <a:lnTo>
                          <a:pt x="1432" y="405"/>
                        </a:lnTo>
                        <a:lnTo>
                          <a:pt x="1400" y="417"/>
                        </a:lnTo>
                        <a:lnTo>
                          <a:pt x="1366" y="429"/>
                        </a:lnTo>
                        <a:lnTo>
                          <a:pt x="1333" y="442"/>
                        </a:lnTo>
                        <a:lnTo>
                          <a:pt x="1300" y="455"/>
                        </a:lnTo>
                        <a:lnTo>
                          <a:pt x="1266" y="467"/>
                        </a:lnTo>
                        <a:lnTo>
                          <a:pt x="1232" y="480"/>
                        </a:lnTo>
                        <a:lnTo>
                          <a:pt x="1198" y="494"/>
                        </a:lnTo>
                        <a:lnTo>
                          <a:pt x="1164" y="506"/>
                        </a:lnTo>
                        <a:lnTo>
                          <a:pt x="1130" y="519"/>
                        </a:lnTo>
                        <a:lnTo>
                          <a:pt x="1097" y="533"/>
                        </a:lnTo>
                        <a:lnTo>
                          <a:pt x="1065" y="546"/>
                        </a:lnTo>
                        <a:lnTo>
                          <a:pt x="1031" y="559"/>
                        </a:lnTo>
                        <a:lnTo>
                          <a:pt x="1000" y="572"/>
                        </a:lnTo>
                        <a:lnTo>
                          <a:pt x="969" y="586"/>
                        </a:lnTo>
                        <a:lnTo>
                          <a:pt x="939" y="599"/>
                        </a:lnTo>
                        <a:lnTo>
                          <a:pt x="909" y="611"/>
                        </a:lnTo>
                        <a:lnTo>
                          <a:pt x="880" y="624"/>
                        </a:lnTo>
                        <a:lnTo>
                          <a:pt x="854" y="635"/>
                        </a:lnTo>
                        <a:lnTo>
                          <a:pt x="827" y="648"/>
                        </a:lnTo>
                        <a:lnTo>
                          <a:pt x="185" y="102"/>
                        </a:lnTo>
                        <a:lnTo>
                          <a:pt x="179" y="99"/>
                        </a:lnTo>
                        <a:lnTo>
                          <a:pt x="173" y="96"/>
                        </a:lnTo>
                        <a:lnTo>
                          <a:pt x="167" y="94"/>
                        </a:lnTo>
                        <a:lnTo>
                          <a:pt x="162" y="94"/>
                        </a:lnTo>
                        <a:lnTo>
                          <a:pt x="156" y="95"/>
                        </a:lnTo>
                        <a:lnTo>
                          <a:pt x="150" y="98"/>
                        </a:lnTo>
                        <a:lnTo>
                          <a:pt x="144" y="101"/>
                        </a:lnTo>
                        <a:lnTo>
                          <a:pt x="140" y="106"/>
                        </a:lnTo>
                        <a:lnTo>
                          <a:pt x="134" y="116"/>
                        </a:lnTo>
                        <a:lnTo>
                          <a:pt x="132" y="129"/>
                        </a:lnTo>
                        <a:lnTo>
                          <a:pt x="135" y="140"/>
                        </a:lnTo>
                        <a:lnTo>
                          <a:pt x="143" y="151"/>
                        </a:lnTo>
                        <a:lnTo>
                          <a:pt x="765" y="678"/>
                        </a:lnTo>
                        <a:lnTo>
                          <a:pt x="738" y="695"/>
                        </a:lnTo>
                        <a:lnTo>
                          <a:pt x="714" y="716"/>
                        </a:lnTo>
                        <a:lnTo>
                          <a:pt x="695" y="740"/>
                        </a:lnTo>
                        <a:lnTo>
                          <a:pt x="680" y="768"/>
                        </a:lnTo>
                        <a:lnTo>
                          <a:pt x="668" y="796"/>
                        </a:lnTo>
                        <a:lnTo>
                          <a:pt x="659" y="825"/>
                        </a:lnTo>
                        <a:lnTo>
                          <a:pt x="655" y="855"/>
                        </a:lnTo>
                        <a:lnTo>
                          <a:pt x="652" y="885"/>
                        </a:lnTo>
                        <a:lnTo>
                          <a:pt x="33" y="290"/>
                        </a:lnTo>
                        <a:lnTo>
                          <a:pt x="24" y="277"/>
                        </a:lnTo>
                        <a:lnTo>
                          <a:pt x="15" y="263"/>
                        </a:lnTo>
                        <a:lnTo>
                          <a:pt x="9" y="247"/>
                        </a:lnTo>
                        <a:lnTo>
                          <a:pt x="4" y="230"/>
                        </a:lnTo>
                        <a:lnTo>
                          <a:pt x="2" y="213"/>
                        </a:lnTo>
                        <a:lnTo>
                          <a:pt x="0" y="193"/>
                        </a:lnTo>
                        <a:lnTo>
                          <a:pt x="2" y="175"/>
                        </a:lnTo>
                        <a:lnTo>
                          <a:pt x="5" y="155"/>
                        </a:lnTo>
                        <a:lnTo>
                          <a:pt x="10" y="138"/>
                        </a:lnTo>
                        <a:lnTo>
                          <a:pt x="15" y="122"/>
                        </a:lnTo>
                        <a:lnTo>
                          <a:pt x="24" y="108"/>
                        </a:lnTo>
                        <a:lnTo>
                          <a:pt x="32" y="94"/>
                        </a:lnTo>
                        <a:lnTo>
                          <a:pt x="42" y="83"/>
                        </a:lnTo>
                        <a:lnTo>
                          <a:pt x="53" y="72"/>
                        </a:lnTo>
                        <a:lnTo>
                          <a:pt x="65" y="64"/>
                        </a:lnTo>
                        <a:lnTo>
                          <a:pt x="79" y="57"/>
                        </a:lnTo>
                        <a:lnTo>
                          <a:pt x="88" y="54"/>
                        </a:lnTo>
                        <a:lnTo>
                          <a:pt x="98" y="49"/>
                        </a:lnTo>
                        <a:lnTo>
                          <a:pt x="111" y="46"/>
                        </a:lnTo>
                        <a:lnTo>
                          <a:pt x="124" y="41"/>
                        </a:lnTo>
                        <a:lnTo>
                          <a:pt x="136" y="36"/>
                        </a:lnTo>
                        <a:lnTo>
                          <a:pt x="150" y="32"/>
                        </a:lnTo>
                        <a:lnTo>
                          <a:pt x="164" y="28"/>
                        </a:lnTo>
                        <a:lnTo>
                          <a:pt x="178" y="24"/>
                        </a:lnTo>
                        <a:lnTo>
                          <a:pt x="188" y="20"/>
                        </a:lnTo>
                        <a:lnTo>
                          <a:pt x="199" y="18"/>
                        </a:lnTo>
                        <a:lnTo>
                          <a:pt x="209" y="15"/>
                        </a:lnTo>
                        <a:lnTo>
                          <a:pt x="219" y="11"/>
                        </a:lnTo>
                        <a:lnTo>
                          <a:pt x="229" y="9"/>
                        </a:lnTo>
                        <a:lnTo>
                          <a:pt x="239" y="5"/>
                        </a:lnTo>
                        <a:lnTo>
                          <a:pt x="248" y="3"/>
                        </a:lnTo>
                        <a:lnTo>
                          <a:pt x="257" y="0"/>
                        </a:lnTo>
                        <a:lnTo>
                          <a:pt x="298" y="33"/>
                        </a:lnTo>
                        <a:lnTo>
                          <a:pt x="340" y="66"/>
                        </a:lnTo>
                        <a:lnTo>
                          <a:pt x="383" y="101"/>
                        </a:lnTo>
                        <a:lnTo>
                          <a:pt x="427" y="137"/>
                        </a:lnTo>
                        <a:lnTo>
                          <a:pt x="470" y="171"/>
                        </a:lnTo>
                        <a:lnTo>
                          <a:pt x="513" y="207"/>
                        </a:lnTo>
                        <a:lnTo>
                          <a:pt x="556" y="240"/>
                        </a:lnTo>
                        <a:lnTo>
                          <a:pt x="596" y="274"/>
                        </a:lnTo>
                        <a:lnTo>
                          <a:pt x="635" y="305"/>
                        </a:lnTo>
                        <a:lnTo>
                          <a:pt x="671" y="335"/>
                        </a:lnTo>
                        <a:lnTo>
                          <a:pt x="704" y="361"/>
                        </a:lnTo>
                        <a:lnTo>
                          <a:pt x="734" y="385"/>
                        </a:lnTo>
                        <a:lnTo>
                          <a:pt x="761" y="407"/>
                        </a:lnTo>
                        <a:lnTo>
                          <a:pt x="782" y="425"/>
                        </a:lnTo>
                        <a:lnTo>
                          <a:pt x="801" y="438"/>
                        </a:lnTo>
                        <a:lnTo>
                          <a:pt x="812" y="449"/>
                        </a:lnTo>
                        <a:lnTo>
                          <a:pt x="823" y="459"/>
                        </a:lnTo>
                        <a:lnTo>
                          <a:pt x="834" y="468"/>
                        </a:lnTo>
                        <a:lnTo>
                          <a:pt x="847" y="475"/>
                        </a:lnTo>
                        <a:lnTo>
                          <a:pt x="858" y="480"/>
                        </a:lnTo>
                        <a:lnTo>
                          <a:pt x="871" y="483"/>
                        </a:lnTo>
                        <a:lnTo>
                          <a:pt x="885" y="483"/>
                        </a:lnTo>
                        <a:lnTo>
                          <a:pt x="898" y="482"/>
                        </a:lnTo>
                        <a:lnTo>
                          <a:pt x="911" y="479"/>
                        </a:lnTo>
                        <a:lnTo>
                          <a:pt x="919" y="476"/>
                        </a:lnTo>
                        <a:lnTo>
                          <a:pt x="929" y="473"/>
                        </a:lnTo>
                        <a:lnTo>
                          <a:pt x="940" y="468"/>
                        </a:lnTo>
                        <a:lnTo>
                          <a:pt x="954" y="464"/>
                        </a:lnTo>
                        <a:lnTo>
                          <a:pt x="969" y="459"/>
                        </a:lnTo>
                        <a:lnTo>
                          <a:pt x="985" y="453"/>
                        </a:lnTo>
                        <a:lnTo>
                          <a:pt x="1004" y="448"/>
                        </a:lnTo>
                        <a:lnTo>
                          <a:pt x="1023" y="441"/>
                        </a:lnTo>
                        <a:lnTo>
                          <a:pt x="1045" y="433"/>
                        </a:lnTo>
                        <a:lnTo>
                          <a:pt x="1067" y="426"/>
                        </a:lnTo>
                        <a:lnTo>
                          <a:pt x="1090" y="418"/>
                        </a:lnTo>
                        <a:lnTo>
                          <a:pt x="1115" y="410"/>
                        </a:lnTo>
                        <a:lnTo>
                          <a:pt x="1141" y="400"/>
                        </a:lnTo>
                        <a:lnTo>
                          <a:pt x="1166" y="392"/>
                        </a:lnTo>
                        <a:lnTo>
                          <a:pt x="1194" y="383"/>
                        </a:lnTo>
                        <a:lnTo>
                          <a:pt x="1221" y="373"/>
                        </a:lnTo>
                        <a:lnTo>
                          <a:pt x="1249" y="364"/>
                        </a:lnTo>
                        <a:lnTo>
                          <a:pt x="1278" y="354"/>
                        </a:lnTo>
                        <a:lnTo>
                          <a:pt x="1306" y="344"/>
                        </a:lnTo>
                        <a:lnTo>
                          <a:pt x="1335" y="335"/>
                        </a:lnTo>
                        <a:lnTo>
                          <a:pt x="1364" y="324"/>
                        </a:lnTo>
                        <a:lnTo>
                          <a:pt x="1394" y="315"/>
                        </a:lnTo>
                        <a:lnTo>
                          <a:pt x="1423" y="305"/>
                        </a:lnTo>
                        <a:lnTo>
                          <a:pt x="1452" y="296"/>
                        </a:lnTo>
                        <a:lnTo>
                          <a:pt x="1480" y="285"/>
                        </a:lnTo>
                        <a:lnTo>
                          <a:pt x="1508" y="276"/>
                        </a:lnTo>
                        <a:lnTo>
                          <a:pt x="1536" y="267"/>
                        </a:lnTo>
                        <a:lnTo>
                          <a:pt x="1563" y="258"/>
                        </a:lnTo>
                        <a:lnTo>
                          <a:pt x="1590" y="248"/>
                        </a:lnTo>
                        <a:lnTo>
                          <a:pt x="1615" y="239"/>
                        </a:lnTo>
                        <a:lnTo>
                          <a:pt x="1639" y="231"/>
                        </a:lnTo>
                        <a:lnTo>
                          <a:pt x="1663" y="223"/>
                        </a:lnTo>
                        <a:lnTo>
                          <a:pt x="1768" y="285"/>
                        </a:lnTo>
                        <a:close/>
                      </a:path>
                    </a:pathLst>
                  </a:custGeom>
                  <a:grp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36" name="Freeform 1907">
                    <a:extLst>
                      <a:ext uri="{FF2B5EF4-FFF2-40B4-BE49-F238E27FC236}">
                        <a16:creationId xmlns:a16="http://schemas.microsoft.com/office/drawing/2014/main" id="{607F91EF-CA0C-686D-4C15-DD61B450F87A}"/>
                      </a:ext>
                    </a:extLst>
                  </p:cNvPr>
                  <p:cNvSpPr>
                    <a:spLocks/>
                  </p:cNvSpPr>
                  <p:nvPr/>
                </p:nvSpPr>
                <p:spPr bwMode="auto">
                  <a:xfrm>
                    <a:off x="8182745" y="4072161"/>
                    <a:ext cx="213912" cy="119481"/>
                  </a:xfrm>
                  <a:custGeom>
                    <a:avLst/>
                    <a:gdLst>
                      <a:gd name="T0" fmla="*/ 830 w 886"/>
                      <a:gd name="T1" fmla="*/ 230 h 494"/>
                      <a:gd name="T2" fmla="*/ 822 w 886"/>
                      <a:gd name="T3" fmla="*/ 233 h 494"/>
                      <a:gd name="T4" fmla="*/ 793 w 886"/>
                      <a:gd name="T5" fmla="*/ 243 h 494"/>
                      <a:gd name="T6" fmla="*/ 744 w 886"/>
                      <a:gd name="T7" fmla="*/ 260 h 494"/>
                      <a:gd name="T8" fmla="*/ 689 w 886"/>
                      <a:gd name="T9" fmla="*/ 279 h 494"/>
                      <a:gd name="T10" fmla="*/ 633 w 886"/>
                      <a:gd name="T11" fmla="*/ 297 h 494"/>
                      <a:gd name="T12" fmla="*/ 575 w 886"/>
                      <a:gd name="T13" fmla="*/ 317 h 494"/>
                      <a:gd name="T14" fmla="*/ 517 w 886"/>
                      <a:gd name="T15" fmla="*/ 337 h 494"/>
                      <a:gd name="T16" fmla="*/ 458 w 886"/>
                      <a:gd name="T17" fmla="*/ 357 h 494"/>
                      <a:gd name="T18" fmla="*/ 400 w 886"/>
                      <a:gd name="T19" fmla="*/ 377 h 494"/>
                      <a:gd name="T20" fmla="*/ 345 w 886"/>
                      <a:gd name="T21" fmla="*/ 396 h 494"/>
                      <a:gd name="T22" fmla="*/ 291 w 886"/>
                      <a:gd name="T23" fmla="*/ 415 h 494"/>
                      <a:gd name="T24" fmla="*/ 240 w 886"/>
                      <a:gd name="T25" fmla="*/ 431 h 494"/>
                      <a:gd name="T26" fmla="*/ 194 w 886"/>
                      <a:gd name="T27" fmla="*/ 447 h 494"/>
                      <a:gd name="T28" fmla="*/ 154 w 886"/>
                      <a:gd name="T29" fmla="*/ 461 h 494"/>
                      <a:gd name="T30" fmla="*/ 118 w 886"/>
                      <a:gd name="T31" fmla="*/ 473 h 494"/>
                      <a:gd name="T32" fmla="*/ 89 w 886"/>
                      <a:gd name="T33" fmla="*/ 483 h 494"/>
                      <a:gd name="T34" fmla="*/ 69 w 886"/>
                      <a:gd name="T35" fmla="*/ 491 h 494"/>
                      <a:gd name="T36" fmla="*/ 54 w 886"/>
                      <a:gd name="T37" fmla="*/ 494 h 494"/>
                      <a:gd name="T38" fmla="*/ 42 w 886"/>
                      <a:gd name="T39" fmla="*/ 491 h 494"/>
                      <a:gd name="T40" fmla="*/ 35 w 886"/>
                      <a:gd name="T41" fmla="*/ 485 h 494"/>
                      <a:gd name="T42" fmla="*/ 32 w 886"/>
                      <a:gd name="T43" fmla="*/ 481 h 494"/>
                      <a:gd name="T44" fmla="*/ 30 w 886"/>
                      <a:gd name="T45" fmla="*/ 479 h 494"/>
                      <a:gd name="T46" fmla="*/ 23 w 886"/>
                      <a:gd name="T47" fmla="*/ 469 h 494"/>
                      <a:gd name="T48" fmla="*/ 13 w 886"/>
                      <a:gd name="T49" fmla="*/ 454 h 494"/>
                      <a:gd name="T50" fmla="*/ 5 w 886"/>
                      <a:gd name="T51" fmla="*/ 430 h 494"/>
                      <a:gd name="T52" fmla="*/ 0 w 886"/>
                      <a:gd name="T53" fmla="*/ 382 h 494"/>
                      <a:gd name="T54" fmla="*/ 7 w 886"/>
                      <a:gd name="T55" fmla="*/ 335 h 494"/>
                      <a:gd name="T56" fmla="*/ 32 w 886"/>
                      <a:gd name="T57" fmla="*/ 296 h 494"/>
                      <a:gd name="T58" fmla="*/ 70 w 886"/>
                      <a:gd name="T59" fmla="*/ 274 h 494"/>
                      <a:gd name="T60" fmla="*/ 109 w 886"/>
                      <a:gd name="T61" fmla="*/ 257 h 494"/>
                      <a:gd name="T62" fmla="*/ 152 w 886"/>
                      <a:gd name="T63" fmla="*/ 239 h 494"/>
                      <a:gd name="T64" fmla="*/ 198 w 886"/>
                      <a:gd name="T65" fmla="*/ 221 h 494"/>
                      <a:gd name="T66" fmla="*/ 247 w 886"/>
                      <a:gd name="T67" fmla="*/ 203 h 494"/>
                      <a:gd name="T68" fmla="*/ 298 w 886"/>
                      <a:gd name="T69" fmla="*/ 183 h 494"/>
                      <a:gd name="T70" fmla="*/ 352 w 886"/>
                      <a:gd name="T71" fmla="*/ 165 h 494"/>
                      <a:gd name="T72" fmla="*/ 406 w 886"/>
                      <a:gd name="T73" fmla="*/ 145 h 494"/>
                      <a:gd name="T74" fmla="*/ 461 w 886"/>
                      <a:gd name="T75" fmla="*/ 125 h 494"/>
                      <a:gd name="T76" fmla="*/ 518 w 886"/>
                      <a:gd name="T77" fmla="*/ 107 h 494"/>
                      <a:gd name="T78" fmla="*/ 573 w 886"/>
                      <a:gd name="T79" fmla="*/ 89 h 494"/>
                      <a:gd name="T80" fmla="*/ 628 w 886"/>
                      <a:gd name="T81" fmla="*/ 70 h 494"/>
                      <a:gd name="T82" fmla="*/ 681 w 886"/>
                      <a:gd name="T83" fmla="*/ 53 h 494"/>
                      <a:gd name="T84" fmla="*/ 733 w 886"/>
                      <a:gd name="T85" fmla="*/ 37 h 494"/>
                      <a:gd name="T86" fmla="*/ 783 w 886"/>
                      <a:gd name="T87" fmla="*/ 22 h 494"/>
                      <a:gd name="T88" fmla="*/ 829 w 886"/>
                      <a:gd name="T89" fmla="*/ 7 h 494"/>
                      <a:gd name="T90" fmla="*/ 846 w 886"/>
                      <a:gd name="T91" fmla="*/ 17 h 494"/>
                      <a:gd name="T92" fmla="*/ 842 w 886"/>
                      <a:gd name="T93" fmla="*/ 57 h 494"/>
                      <a:gd name="T94" fmla="*/ 843 w 886"/>
                      <a:gd name="T95" fmla="*/ 102 h 494"/>
                      <a:gd name="T96" fmla="*/ 851 w 886"/>
                      <a:gd name="T97" fmla="*/ 140 h 494"/>
                      <a:gd name="T98" fmla="*/ 863 w 886"/>
                      <a:gd name="T99" fmla="*/ 174 h 494"/>
                      <a:gd name="T100" fmla="*/ 878 w 886"/>
                      <a:gd name="T101" fmla="*/ 201 h 494"/>
                      <a:gd name="T102" fmla="*/ 881 w 886"/>
                      <a:gd name="T103" fmla="*/ 214 h 494"/>
                      <a:gd name="T104" fmla="*/ 868 w 886"/>
                      <a:gd name="T105" fmla="*/ 219 h 494"/>
                      <a:gd name="T106" fmla="*/ 855 w 886"/>
                      <a:gd name="T107" fmla="*/ 222 h 494"/>
                      <a:gd name="T108" fmla="*/ 842 w 886"/>
                      <a:gd name="T109" fmla="*/ 22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6" h="494">
                        <a:moveTo>
                          <a:pt x="835" y="229"/>
                        </a:moveTo>
                        <a:lnTo>
                          <a:pt x="830" y="230"/>
                        </a:lnTo>
                        <a:lnTo>
                          <a:pt x="827" y="231"/>
                        </a:lnTo>
                        <a:lnTo>
                          <a:pt x="822" y="233"/>
                        </a:lnTo>
                        <a:lnTo>
                          <a:pt x="817" y="235"/>
                        </a:lnTo>
                        <a:lnTo>
                          <a:pt x="793" y="243"/>
                        </a:lnTo>
                        <a:lnTo>
                          <a:pt x="769" y="251"/>
                        </a:lnTo>
                        <a:lnTo>
                          <a:pt x="744" y="260"/>
                        </a:lnTo>
                        <a:lnTo>
                          <a:pt x="717" y="269"/>
                        </a:lnTo>
                        <a:lnTo>
                          <a:pt x="689" y="279"/>
                        </a:lnTo>
                        <a:lnTo>
                          <a:pt x="662" y="288"/>
                        </a:lnTo>
                        <a:lnTo>
                          <a:pt x="633" y="297"/>
                        </a:lnTo>
                        <a:lnTo>
                          <a:pt x="605" y="307"/>
                        </a:lnTo>
                        <a:lnTo>
                          <a:pt x="575" y="317"/>
                        </a:lnTo>
                        <a:lnTo>
                          <a:pt x="547" y="327"/>
                        </a:lnTo>
                        <a:lnTo>
                          <a:pt x="517" y="337"/>
                        </a:lnTo>
                        <a:lnTo>
                          <a:pt x="488" y="347"/>
                        </a:lnTo>
                        <a:lnTo>
                          <a:pt x="458" y="357"/>
                        </a:lnTo>
                        <a:lnTo>
                          <a:pt x="429" y="367"/>
                        </a:lnTo>
                        <a:lnTo>
                          <a:pt x="400" y="377"/>
                        </a:lnTo>
                        <a:lnTo>
                          <a:pt x="373" y="386"/>
                        </a:lnTo>
                        <a:lnTo>
                          <a:pt x="345" y="396"/>
                        </a:lnTo>
                        <a:lnTo>
                          <a:pt x="318" y="405"/>
                        </a:lnTo>
                        <a:lnTo>
                          <a:pt x="291" y="415"/>
                        </a:lnTo>
                        <a:lnTo>
                          <a:pt x="266" y="423"/>
                        </a:lnTo>
                        <a:lnTo>
                          <a:pt x="240" y="431"/>
                        </a:lnTo>
                        <a:lnTo>
                          <a:pt x="217" y="439"/>
                        </a:lnTo>
                        <a:lnTo>
                          <a:pt x="194" y="447"/>
                        </a:lnTo>
                        <a:lnTo>
                          <a:pt x="174" y="454"/>
                        </a:lnTo>
                        <a:lnTo>
                          <a:pt x="154" y="461"/>
                        </a:lnTo>
                        <a:lnTo>
                          <a:pt x="136" y="468"/>
                        </a:lnTo>
                        <a:lnTo>
                          <a:pt x="118" y="473"/>
                        </a:lnTo>
                        <a:lnTo>
                          <a:pt x="103" y="478"/>
                        </a:lnTo>
                        <a:lnTo>
                          <a:pt x="89" y="483"/>
                        </a:lnTo>
                        <a:lnTo>
                          <a:pt x="78" y="487"/>
                        </a:lnTo>
                        <a:lnTo>
                          <a:pt x="69" y="491"/>
                        </a:lnTo>
                        <a:lnTo>
                          <a:pt x="61" y="493"/>
                        </a:lnTo>
                        <a:lnTo>
                          <a:pt x="54" y="494"/>
                        </a:lnTo>
                        <a:lnTo>
                          <a:pt x="48" y="493"/>
                        </a:lnTo>
                        <a:lnTo>
                          <a:pt x="42" y="491"/>
                        </a:lnTo>
                        <a:lnTo>
                          <a:pt x="38" y="487"/>
                        </a:lnTo>
                        <a:lnTo>
                          <a:pt x="35" y="485"/>
                        </a:lnTo>
                        <a:lnTo>
                          <a:pt x="34" y="483"/>
                        </a:lnTo>
                        <a:lnTo>
                          <a:pt x="32" y="481"/>
                        </a:lnTo>
                        <a:lnTo>
                          <a:pt x="30" y="479"/>
                        </a:lnTo>
                        <a:lnTo>
                          <a:pt x="30" y="479"/>
                        </a:lnTo>
                        <a:lnTo>
                          <a:pt x="28" y="477"/>
                        </a:lnTo>
                        <a:lnTo>
                          <a:pt x="23" y="469"/>
                        </a:lnTo>
                        <a:lnTo>
                          <a:pt x="17" y="461"/>
                        </a:lnTo>
                        <a:lnTo>
                          <a:pt x="13" y="454"/>
                        </a:lnTo>
                        <a:lnTo>
                          <a:pt x="12" y="450"/>
                        </a:lnTo>
                        <a:lnTo>
                          <a:pt x="5" y="430"/>
                        </a:lnTo>
                        <a:lnTo>
                          <a:pt x="1" y="406"/>
                        </a:lnTo>
                        <a:lnTo>
                          <a:pt x="0" y="382"/>
                        </a:lnTo>
                        <a:lnTo>
                          <a:pt x="2" y="358"/>
                        </a:lnTo>
                        <a:lnTo>
                          <a:pt x="7" y="335"/>
                        </a:lnTo>
                        <a:lnTo>
                          <a:pt x="17" y="313"/>
                        </a:lnTo>
                        <a:lnTo>
                          <a:pt x="32" y="296"/>
                        </a:lnTo>
                        <a:lnTo>
                          <a:pt x="53" y="282"/>
                        </a:lnTo>
                        <a:lnTo>
                          <a:pt x="70" y="274"/>
                        </a:lnTo>
                        <a:lnTo>
                          <a:pt x="89" y="266"/>
                        </a:lnTo>
                        <a:lnTo>
                          <a:pt x="109" y="257"/>
                        </a:lnTo>
                        <a:lnTo>
                          <a:pt x="130" y="248"/>
                        </a:lnTo>
                        <a:lnTo>
                          <a:pt x="152" y="239"/>
                        </a:lnTo>
                        <a:lnTo>
                          <a:pt x="175" y="230"/>
                        </a:lnTo>
                        <a:lnTo>
                          <a:pt x="198" y="221"/>
                        </a:lnTo>
                        <a:lnTo>
                          <a:pt x="222" y="212"/>
                        </a:lnTo>
                        <a:lnTo>
                          <a:pt x="247" y="203"/>
                        </a:lnTo>
                        <a:lnTo>
                          <a:pt x="273" y="192"/>
                        </a:lnTo>
                        <a:lnTo>
                          <a:pt x="298" y="183"/>
                        </a:lnTo>
                        <a:lnTo>
                          <a:pt x="324" y="174"/>
                        </a:lnTo>
                        <a:lnTo>
                          <a:pt x="352" y="165"/>
                        </a:lnTo>
                        <a:lnTo>
                          <a:pt x="379" y="154"/>
                        </a:lnTo>
                        <a:lnTo>
                          <a:pt x="406" y="145"/>
                        </a:lnTo>
                        <a:lnTo>
                          <a:pt x="434" y="136"/>
                        </a:lnTo>
                        <a:lnTo>
                          <a:pt x="461" y="125"/>
                        </a:lnTo>
                        <a:lnTo>
                          <a:pt x="490" y="116"/>
                        </a:lnTo>
                        <a:lnTo>
                          <a:pt x="518" y="107"/>
                        </a:lnTo>
                        <a:lnTo>
                          <a:pt x="546" y="98"/>
                        </a:lnTo>
                        <a:lnTo>
                          <a:pt x="573" y="89"/>
                        </a:lnTo>
                        <a:lnTo>
                          <a:pt x="601" y="79"/>
                        </a:lnTo>
                        <a:lnTo>
                          <a:pt x="628" y="70"/>
                        </a:lnTo>
                        <a:lnTo>
                          <a:pt x="655" y="62"/>
                        </a:lnTo>
                        <a:lnTo>
                          <a:pt x="681" y="53"/>
                        </a:lnTo>
                        <a:lnTo>
                          <a:pt x="708" y="45"/>
                        </a:lnTo>
                        <a:lnTo>
                          <a:pt x="733" y="37"/>
                        </a:lnTo>
                        <a:lnTo>
                          <a:pt x="759" y="29"/>
                        </a:lnTo>
                        <a:lnTo>
                          <a:pt x="783" y="22"/>
                        </a:lnTo>
                        <a:lnTo>
                          <a:pt x="806" y="14"/>
                        </a:lnTo>
                        <a:lnTo>
                          <a:pt x="829" y="7"/>
                        </a:lnTo>
                        <a:lnTo>
                          <a:pt x="851" y="0"/>
                        </a:lnTo>
                        <a:lnTo>
                          <a:pt x="846" y="17"/>
                        </a:lnTo>
                        <a:lnTo>
                          <a:pt x="843" y="37"/>
                        </a:lnTo>
                        <a:lnTo>
                          <a:pt x="842" y="57"/>
                        </a:lnTo>
                        <a:lnTo>
                          <a:pt x="840" y="81"/>
                        </a:lnTo>
                        <a:lnTo>
                          <a:pt x="843" y="102"/>
                        </a:lnTo>
                        <a:lnTo>
                          <a:pt x="846" y="122"/>
                        </a:lnTo>
                        <a:lnTo>
                          <a:pt x="851" y="140"/>
                        </a:lnTo>
                        <a:lnTo>
                          <a:pt x="856" y="158"/>
                        </a:lnTo>
                        <a:lnTo>
                          <a:pt x="863" y="174"/>
                        </a:lnTo>
                        <a:lnTo>
                          <a:pt x="871" y="189"/>
                        </a:lnTo>
                        <a:lnTo>
                          <a:pt x="878" y="201"/>
                        </a:lnTo>
                        <a:lnTo>
                          <a:pt x="886" y="212"/>
                        </a:lnTo>
                        <a:lnTo>
                          <a:pt x="881" y="214"/>
                        </a:lnTo>
                        <a:lnTo>
                          <a:pt x="874" y="216"/>
                        </a:lnTo>
                        <a:lnTo>
                          <a:pt x="868" y="219"/>
                        </a:lnTo>
                        <a:lnTo>
                          <a:pt x="861" y="220"/>
                        </a:lnTo>
                        <a:lnTo>
                          <a:pt x="855" y="222"/>
                        </a:lnTo>
                        <a:lnTo>
                          <a:pt x="848" y="225"/>
                        </a:lnTo>
                        <a:lnTo>
                          <a:pt x="842" y="227"/>
                        </a:lnTo>
                        <a:lnTo>
                          <a:pt x="835" y="229"/>
                        </a:lnTo>
                        <a:close/>
                      </a:path>
                    </a:pathLst>
                  </a:custGeom>
                  <a:grp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grpSp>
        <p:grpSp>
          <p:nvGrpSpPr>
            <p:cNvPr id="20" name="Group 19">
              <a:extLst>
                <a:ext uri="{FF2B5EF4-FFF2-40B4-BE49-F238E27FC236}">
                  <a16:creationId xmlns:a16="http://schemas.microsoft.com/office/drawing/2014/main" id="{43C1FB68-03BC-E3A9-6EC2-811D1625ABAD}"/>
                </a:ext>
              </a:extLst>
            </p:cNvPr>
            <p:cNvGrpSpPr/>
            <p:nvPr/>
          </p:nvGrpSpPr>
          <p:grpSpPr>
            <a:xfrm>
              <a:off x="2778224" y="1447163"/>
              <a:ext cx="1695212" cy="1518417"/>
              <a:chOff x="2517140" y="3647209"/>
              <a:chExt cx="1710000" cy="1506660"/>
            </a:xfrm>
          </p:grpSpPr>
          <p:sp>
            <p:nvSpPr>
              <p:cNvPr id="22" name="Freeform 36">
                <a:extLst>
                  <a:ext uri="{FF2B5EF4-FFF2-40B4-BE49-F238E27FC236}">
                    <a16:creationId xmlns:a16="http://schemas.microsoft.com/office/drawing/2014/main" id="{06554C54-2602-205E-E8C4-2BBF8013F36F}"/>
                  </a:ext>
                </a:extLst>
              </p:cNvPr>
              <p:cNvSpPr>
                <a:spLocks/>
              </p:cNvSpPr>
              <p:nvPr/>
            </p:nvSpPr>
            <p:spPr bwMode="auto">
              <a:xfrm>
                <a:off x="2517140" y="3695869"/>
                <a:ext cx="1710000" cy="1458000"/>
              </a:xfrm>
              <a:custGeom>
                <a:avLst/>
                <a:gdLst/>
                <a:ahLst/>
                <a:cxnLst>
                  <a:cxn ang="0">
                    <a:pos x="545" y="0"/>
                  </a:cxn>
                  <a:cxn ang="0">
                    <a:pos x="182" y="0"/>
                  </a:cxn>
                  <a:cxn ang="0">
                    <a:pos x="0" y="313"/>
                  </a:cxn>
                  <a:cxn ang="0">
                    <a:pos x="182" y="627"/>
                  </a:cxn>
                  <a:cxn ang="0">
                    <a:pos x="545" y="627"/>
                  </a:cxn>
                  <a:cxn ang="0">
                    <a:pos x="727" y="313"/>
                  </a:cxn>
                  <a:cxn ang="0">
                    <a:pos x="545" y="0"/>
                  </a:cxn>
                  <a:cxn ang="0">
                    <a:pos x="545" y="0"/>
                  </a:cxn>
                </a:cxnLst>
                <a:rect l="0" t="0" r="r" b="b"/>
                <a:pathLst>
                  <a:path w="727" h="627">
                    <a:moveTo>
                      <a:pt x="545" y="0"/>
                    </a:moveTo>
                    <a:lnTo>
                      <a:pt x="182" y="0"/>
                    </a:lnTo>
                    <a:lnTo>
                      <a:pt x="0" y="313"/>
                    </a:lnTo>
                    <a:lnTo>
                      <a:pt x="182" y="627"/>
                    </a:lnTo>
                    <a:lnTo>
                      <a:pt x="545" y="627"/>
                    </a:lnTo>
                    <a:lnTo>
                      <a:pt x="727" y="313"/>
                    </a:lnTo>
                    <a:lnTo>
                      <a:pt x="545" y="0"/>
                    </a:lnTo>
                    <a:lnTo>
                      <a:pt x="545" y="0"/>
                    </a:lnTo>
                    <a:close/>
                  </a:path>
                </a:pathLst>
              </a:custGeom>
              <a:solidFill>
                <a:srgbClr val="F39546"/>
              </a:solidFill>
              <a:ln w="9525">
                <a:solidFill>
                  <a:srgbClr val="F39546"/>
                </a:solidFill>
                <a:round/>
                <a:headEnd/>
                <a:tailEnd/>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23" name="Text Box 21">
                <a:extLst>
                  <a:ext uri="{FF2B5EF4-FFF2-40B4-BE49-F238E27FC236}">
                    <a16:creationId xmlns:a16="http://schemas.microsoft.com/office/drawing/2014/main" id="{54E88CDF-E836-DC97-9876-141E9F3DBC31}"/>
                  </a:ext>
                </a:extLst>
              </p:cNvPr>
              <p:cNvSpPr txBox="1">
                <a:spLocks noChangeArrowheads="1"/>
              </p:cNvSpPr>
              <p:nvPr/>
            </p:nvSpPr>
            <p:spPr bwMode="blackWhite">
              <a:xfrm>
                <a:off x="2657142" y="3647209"/>
                <a:ext cx="1413555" cy="1024238"/>
              </a:xfrm>
              <a:prstGeom prst="rect">
                <a:avLst/>
              </a:prstGeom>
              <a:noFill/>
              <a:ln w="9525" algn="ctr">
                <a:noFill/>
                <a:miter lim="800000"/>
                <a:headEnd/>
                <a:tailEnd/>
              </a:ln>
            </p:spPr>
            <p:txBody>
              <a:bodyPr wrap="square" lIns="0" tIns="0" rIns="0" bIns="0">
                <a:spAutoFit/>
              </a:bodyPr>
              <a:lstStyle/>
              <a:p>
                <a:pPr algn="ctr"/>
                <a:endParaRPr lang="en-GB" sz="1200" dirty="0">
                  <a:solidFill>
                    <a:schemeClr val="bg1"/>
                  </a:solidFill>
                  <a:latin typeface="Sofia Pro Light" panose="020B0604020202020204" charset="0"/>
                  <a:ea typeface="Tahoma" panose="020B0604030504040204" pitchFamily="34" charset="0"/>
                  <a:cs typeface="Tahoma" panose="020B0604030504040204" pitchFamily="34" charset="0"/>
                </a:endParaRPr>
              </a:p>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Time with friends and family</a:t>
                </a:r>
              </a:p>
            </p:txBody>
          </p:sp>
          <p:grpSp>
            <p:nvGrpSpPr>
              <p:cNvPr id="24" name="Group 23">
                <a:extLst>
                  <a:ext uri="{FF2B5EF4-FFF2-40B4-BE49-F238E27FC236}">
                    <a16:creationId xmlns:a16="http://schemas.microsoft.com/office/drawing/2014/main" id="{F76D15FC-162A-4B4C-0311-81E702162AC4}"/>
                  </a:ext>
                </a:extLst>
              </p:cNvPr>
              <p:cNvGrpSpPr/>
              <p:nvPr/>
            </p:nvGrpSpPr>
            <p:grpSpPr>
              <a:xfrm>
                <a:off x="3102335" y="4670433"/>
                <a:ext cx="539610" cy="402611"/>
                <a:chOff x="1063200" y="3733771"/>
                <a:chExt cx="2151096" cy="1604966"/>
              </a:xfrm>
              <a:solidFill>
                <a:schemeClr val="bg1"/>
              </a:solidFill>
            </p:grpSpPr>
            <p:sp>
              <p:nvSpPr>
                <p:cNvPr id="25" name="Freeform 167">
                  <a:extLst>
                    <a:ext uri="{FF2B5EF4-FFF2-40B4-BE49-F238E27FC236}">
                      <a16:creationId xmlns:a16="http://schemas.microsoft.com/office/drawing/2014/main" id="{3BD8C982-9B43-2112-DB1F-F59F83CB49EB}"/>
                    </a:ext>
                  </a:extLst>
                </p:cNvPr>
                <p:cNvSpPr>
                  <a:spLocks/>
                </p:cNvSpPr>
                <p:nvPr/>
              </p:nvSpPr>
              <p:spPr bwMode="auto">
                <a:xfrm>
                  <a:off x="1063200" y="3733771"/>
                  <a:ext cx="2151096" cy="1604966"/>
                </a:xfrm>
                <a:custGeom>
                  <a:avLst/>
                  <a:gdLst>
                    <a:gd name="T0" fmla="*/ 8 w 15848"/>
                    <a:gd name="T1" fmla="*/ 0 h 16212"/>
                    <a:gd name="T2" fmla="*/ 16 w 15848"/>
                    <a:gd name="T3" fmla="*/ 6 h 16212"/>
                    <a:gd name="T4" fmla="*/ 15 w 15848"/>
                    <a:gd name="T5" fmla="*/ 6 h 16212"/>
                    <a:gd name="T6" fmla="*/ 13 w 15848"/>
                    <a:gd name="T7" fmla="*/ 5 h 16212"/>
                    <a:gd name="T8" fmla="*/ 13 w 15848"/>
                    <a:gd name="T9" fmla="*/ 12 h 16212"/>
                    <a:gd name="T10" fmla="*/ 12 w 15848"/>
                    <a:gd name="T11" fmla="*/ 12 h 16212"/>
                    <a:gd name="T12" fmla="*/ 12 w 15848"/>
                    <a:gd name="T13" fmla="*/ 12 h 16212"/>
                    <a:gd name="T14" fmla="*/ 11 w 15848"/>
                    <a:gd name="T15" fmla="*/ 12 h 16212"/>
                    <a:gd name="T16" fmla="*/ 10 w 15848"/>
                    <a:gd name="T17" fmla="*/ 12 h 16212"/>
                    <a:gd name="T18" fmla="*/ 10 w 15848"/>
                    <a:gd name="T19" fmla="*/ 12 h 16212"/>
                    <a:gd name="T20" fmla="*/ 9 w 15848"/>
                    <a:gd name="T21" fmla="*/ 12 h 16212"/>
                    <a:gd name="T22" fmla="*/ 8 w 15848"/>
                    <a:gd name="T23" fmla="*/ 12 h 16212"/>
                    <a:gd name="T24" fmla="*/ 8 w 15848"/>
                    <a:gd name="T25" fmla="*/ 12 h 16212"/>
                    <a:gd name="T26" fmla="*/ 7 w 15848"/>
                    <a:gd name="T27" fmla="*/ 12 h 16212"/>
                    <a:gd name="T28" fmla="*/ 7 w 15848"/>
                    <a:gd name="T29" fmla="*/ 12 h 16212"/>
                    <a:gd name="T30" fmla="*/ 6 w 15848"/>
                    <a:gd name="T31" fmla="*/ 12 h 16212"/>
                    <a:gd name="T32" fmla="*/ 6 w 15848"/>
                    <a:gd name="T33" fmla="*/ 12 h 16212"/>
                    <a:gd name="T34" fmla="*/ 5 w 15848"/>
                    <a:gd name="T35" fmla="*/ 12 h 16212"/>
                    <a:gd name="T36" fmla="*/ 4 w 15848"/>
                    <a:gd name="T37" fmla="*/ 12 h 16212"/>
                    <a:gd name="T38" fmla="*/ 3 w 15848"/>
                    <a:gd name="T39" fmla="*/ 12 h 16212"/>
                    <a:gd name="T40" fmla="*/ 3 w 15848"/>
                    <a:gd name="T41" fmla="*/ 12 h 16212"/>
                    <a:gd name="T42" fmla="*/ 3 w 15848"/>
                    <a:gd name="T43" fmla="*/ 5 h 16212"/>
                    <a:gd name="T44" fmla="*/ 1 w 15848"/>
                    <a:gd name="T45" fmla="*/ 6 h 16212"/>
                    <a:gd name="T46" fmla="*/ 0 w 15848"/>
                    <a:gd name="T47" fmla="*/ 6 h 16212"/>
                    <a:gd name="T48" fmla="*/ 8 w 15848"/>
                    <a:gd name="T49" fmla="*/ 0 h 162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848"/>
                    <a:gd name="T76" fmla="*/ 0 h 16212"/>
                    <a:gd name="T77" fmla="*/ 15848 w 15848"/>
                    <a:gd name="T78" fmla="*/ 16212 h 162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848" h="16212">
                      <a:moveTo>
                        <a:pt x="7919" y="0"/>
                      </a:moveTo>
                      <a:lnTo>
                        <a:pt x="15848" y="8200"/>
                      </a:lnTo>
                      <a:lnTo>
                        <a:pt x="14938" y="9012"/>
                      </a:lnTo>
                      <a:lnTo>
                        <a:pt x="13192" y="7330"/>
                      </a:lnTo>
                      <a:lnTo>
                        <a:pt x="13192" y="16212"/>
                      </a:lnTo>
                      <a:lnTo>
                        <a:pt x="12307" y="16212"/>
                      </a:lnTo>
                      <a:lnTo>
                        <a:pt x="11503" y="16212"/>
                      </a:lnTo>
                      <a:lnTo>
                        <a:pt x="10769" y="16212"/>
                      </a:lnTo>
                      <a:lnTo>
                        <a:pt x="10095" y="16212"/>
                      </a:lnTo>
                      <a:lnTo>
                        <a:pt x="9468" y="16212"/>
                      </a:lnTo>
                      <a:lnTo>
                        <a:pt x="8878" y="16212"/>
                      </a:lnTo>
                      <a:lnTo>
                        <a:pt x="8314" y="16212"/>
                      </a:lnTo>
                      <a:lnTo>
                        <a:pt x="7767" y="16212"/>
                      </a:lnTo>
                      <a:lnTo>
                        <a:pt x="7223" y="16212"/>
                      </a:lnTo>
                      <a:lnTo>
                        <a:pt x="6673" y="16212"/>
                      </a:lnTo>
                      <a:lnTo>
                        <a:pt x="6105" y="16212"/>
                      </a:lnTo>
                      <a:lnTo>
                        <a:pt x="5509" y="16212"/>
                      </a:lnTo>
                      <a:lnTo>
                        <a:pt x="4874" y="16212"/>
                      </a:lnTo>
                      <a:lnTo>
                        <a:pt x="4189" y="16212"/>
                      </a:lnTo>
                      <a:lnTo>
                        <a:pt x="3441" y="16212"/>
                      </a:lnTo>
                      <a:lnTo>
                        <a:pt x="2623" y="16212"/>
                      </a:lnTo>
                      <a:lnTo>
                        <a:pt x="2623" y="7330"/>
                      </a:lnTo>
                      <a:lnTo>
                        <a:pt x="905" y="9012"/>
                      </a:lnTo>
                      <a:lnTo>
                        <a:pt x="0" y="8200"/>
                      </a:lnTo>
                      <a:lnTo>
                        <a:pt x="7919" y="0"/>
                      </a:lnTo>
                      <a:close/>
                    </a:path>
                  </a:pathLst>
                </a:custGeom>
                <a:grpFill/>
                <a:ln w="1588">
                  <a:noFill/>
                  <a:prstDash val="solid"/>
                  <a:round/>
                  <a:headEnd/>
                  <a:tailEnd/>
                </a:ln>
              </p:spPr>
              <p:txBody>
                <a:bodyPr/>
                <a:lstStyle/>
                <a:p>
                  <a:endParaRPr lang="en-GB" sz="1400">
                    <a:latin typeface="Sofia Pro Light" panose="020B0604020202020204" charset="0"/>
                  </a:endParaRPr>
                </a:p>
              </p:txBody>
            </p:sp>
            <p:sp>
              <p:nvSpPr>
                <p:cNvPr id="26" name="Heart 25">
                  <a:extLst>
                    <a:ext uri="{FF2B5EF4-FFF2-40B4-BE49-F238E27FC236}">
                      <a16:creationId xmlns:a16="http://schemas.microsoft.com/office/drawing/2014/main" id="{8899D38A-5CC7-90E0-BADB-2A5BFCA56032}"/>
                    </a:ext>
                  </a:extLst>
                </p:cNvPr>
                <p:cNvSpPr/>
                <p:nvPr/>
              </p:nvSpPr>
              <p:spPr bwMode="ltGray">
                <a:xfrm>
                  <a:off x="1885450" y="4626633"/>
                  <a:ext cx="506600" cy="506601"/>
                </a:xfrm>
                <a:prstGeom prst="hear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bg1"/>
                    </a:solidFill>
                    <a:latin typeface="Sofia Pro Light" panose="020B0604020202020204" charset="0"/>
                  </a:endParaRPr>
                </a:p>
              </p:txBody>
            </p:sp>
          </p:grpSp>
        </p:grpSp>
        <p:sp>
          <p:nvSpPr>
            <p:cNvPr id="21" name="Freeform 4831">
              <a:extLst>
                <a:ext uri="{FF2B5EF4-FFF2-40B4-BE49-F238E27FC236}">
                  <a16:creationId xmlns:a16="http://schemas.microsoft.com/office/drawing/2014/main" id="{800FEE0B-2A06-F267-203B-5CA554382D7A}"/>
                </a:ext>
              </a:extLst>
            </p:cNvPr>
            <p:cNvSpPr>
              <a:spLocks noEditPoints="1"/>
            </p:cNvSpPr>
            <p:nvPr/>
          </p:nvSpPr>
          <p:spPr bwMode="auto">
            <a:xfrm>
              <a:off x="4844954" y="1582967"/>
              <a:ext cx="453984" cy="244972"/>
            </a:xfrm>
            <a:custGeom>
              <a:avLst/>
              <a:gdLst>
                <a:gd name="T0" fmla="*/ 300 w 404"/>
                <a:gd name="T1" fmla="*/ 166 h 218"/>
                <a:gd name="T2" fmla="*/ 288 w 404"/>
                <a:gd name="T3" fmla="*/ 172 h 218"/>
                <a:gd name="T4" fmla="*/ 272 w 404"/>
                <a:gd name="T5" fmla="*/ 184 h 218"/>
                <a:gd name="T6" fmla="*/ 252 w 404"/>
                <a:gd name="T7" fmla="*/ 170 h 218"/>
                <a:gd name="T8" fmla="*/ 244 w 404"/>
                <a:gd name="T9" fmla="*/ 186 h 218"/>
                <a:gd name="T10" fmla="*/ 232 w 404"/>
                <a:gd name="T11" fmla="*/ 188 h 218"/>
                <a:gd name="T12" fmla="*/ 226 w 404"/>
                <a:gd name="T13" fmla="*/ 188 h 218"/>
                <a:gd name="T14" fmla="*/ 216 w 404"/>
                <a:gd name="T15" fmla="*/ 166 h 218"/>
                <a:gd name="T16" fmla="*/ 192 w 404"/>
                <a:gd name="T17" fmla="*/ 154 h 218"/>
                <a:gd name="T18" fmla="*/ 178 w 404"/>
                <a:gd name="T19" fmla="*/ 142 h 218"/>
                <a:gd name="T20" fmla="*/ 160 w 404"/>
                <a:gd name="T21" fmla="*/ 138 h 218"/>
                <a:gd name="T22" fmla="*/ 134 w 404"/>
                <a:gd name="T23" fmla="*/ 120 h 218"/>
                <a:gd name="T24" fmla="*/ 106 w 404"/>
                <a:gd name="T25" fmla="*/ 136 h 218"/>
                <a:gd name="T26" fmla="*/ 74 w 404"/>
                <a:gd name="T27" fmla="*/ 124 h 218"/>
                <a:gd name="T28" fmla="*/ 94 w 404"/>
                <a:gd name="T29" fmla="*/ 42 h 218"/>
                <a:gd name="T30" fmla="*/ 138 w 404"/>
                <a:gd name="T31" fmla="*/ 38 h 218"/>
                <a:gd name="T32" fmla="*/ 134 w 404"/>
                <a:gd name="T33" fmla="*/ 66 h 218"/>
                <a:gd name="T34" fmla="*/ 150 w 404"/>
                <a:gd name="T35" fmla="*/ 88 h 218"/>
                <a:gd name="T36" fmla="*/ 178 w 404"/>
                <a:gd name="T37" fmla="*/ 92 h 218"/>
                <a:gd name="T38" fmla="*/ 288 w 404"/>
                <a:gd name="T39" fmla="*/ 92 h 218"/>
                <a:gd name="T40" fmla="*/ 294 w 404"/>
                <a:gd name="T41" fmla="*/ 100 h 218"/>
                <a:gd name="T42" fmla="*/ 320 w 404"/>
                <a:gd name="T43" fmla="*/ 144 h 218"/>
                <a:gd name="T44" fmla="*/ 134 w 404"/>
                <a:gd name="T45" fmla="*/ 132 h 218"/>
                <a:gd name="T46" fmla="*/ 118 w 404"/>
                <a:gd name="T47" fmla="*/ 142 h 218"/>
                <a:gd name="T48" fmla="*/ 102 w 404"/>
                <a:gd name="T49" fmla="*/ 190 h 218"/>
                <a:gd name="T50" fmla="*/ 118 w 404"/>
                <a:gd name="T51" fmla="*/ 198 h 218"/>
                <a:gd name="T52" fmla="*/ 130 w 404"/>
                <a:gd name="T53" fmla="*/ 204 h 218"/>
                <a:gd name="T54" fmla="*/ 146 w 404"/>
                <a:gd name="T55" fmla="*/ 214 h 218"/>
                <a:gd name="T56" fmla="*/ 162 w 404"/>
                <a:gd name="T57" fmla="*/ 204 h 218"/>
                <a:gd name="T58" fmla="*/ 174 w 404"/>
                <a:gd name="T59" fmla="*/ 216 h 218"/>
                <a:gd name="T60" fmla="*/ 188 w 404"/>
                <a:gd name="T61" fmla="*/ 218 h 218"/>
                <a:gd name="T62" fmla="*/ 208 w 404"/>
                <a:gd name="T63" fmla="*/ 194 h 218"/>
                <a:gd name="T64" fmla="*/ 202 w 404"/>
                <a:gd name="T65" fmla="*/ 168 h 218"/>
                <a:gd name="T66" fmla="*/ 182 w 404"/>
                <a:gd name="T67" fmla="*/ 170 h 218"/>
                <a:gd name="T68" fmla="*/ 172 w 404"/>
                <a:gd name="T69" fmla="*/ 152 h 218"/>
                <a:gd name="T70" fmla="*/ 156 w 404"/>
                <a:gd name="T71" fmla="*/ 150 h 218"/>
                <a:gd name="T72" fmla="*/ 146 w 404"/>
                <a:gd name="T73" fmla="*/ 138 h 218"/>
                <a:gd name="T74" fmla="*/ 378 w 404"/>
                <a:gd name="T75" fmla="*/ 0 h 218"/>
                <a:gd name="T76" fmla="*/ 394 w 404"/>
                <a:gd name="T77" fmla="*/ 160 h 218"/>
                <a:gd name="T78" fmla="*/ 402 w 404"/>
                <a:gd name="T79" fmla="*/ 70 h 218"/>
                <a:gd name="T80" fmla="*/ 26 w 404"/>
                <a:gd name="T81" fmla="*/ 0 h 218"/>
                <a:gd name="T82" fmla="*/ 0 w 404"/>
                <a:gd name="T83" fmla="*/ 96 h 218"/>
                <a:gd name="T84" fmla="*/ 18 w 404"/>
                <a:gd name="T85" fmla="*/ 178 h 218"/>
                <a:gd name="T86" fmla="*/ 96 w 404"/>
                <a:gd name="T87" fmla="*/ 154 h 218"/>
                <a:gd name="T88" fmla="*/ 68 w 404"/>
                <a:gd name="T89" fmla="*/ 142 h 218"/>
                <a:gd name="T90" fmla="*/ 74 w 404"/>
                <a:gd name="T91" fmla="*/ 170 h 218"/>
                <a:gd name="T92" fmla="*/ 88 w 404"/>
                <a:gd name="T93" fmla="*/ 172 h 218"/>
                <a:gd name="T94" fmla="*/ 306 w 404"/>
                <a:gd name="T95" fmla="*/ 34 h 218"/>
                <a:gd name="T96" fmla="*/ 230 w 404"/>
                <a:gd name="T97" fmla="*/ 8 h 218"/>
                <a:gd name="T98" fmla="*/ 192 w 404"/>
                <a:gd name="T99" fmla="*/ 2 h 218"/>
                <a:gd name="T100" fmla="*/ 190 w 404"/>
                <a:gd name="T101" fmla="*/ 0 h 218"/>
                <a:gd name="T102" fmla="*/ 182 w 404"/>
                <a:gd name="T103" fmla="*/ 2 h 218"/>
                <a:gd name="T104" fmla="*/ 148 w 404"/>
                <a:gd name="T105" fmla="*/ 44 h 218"/>
                <a:gd name="T106" fmla="*/ 156 w 404"/>
                <a:gd name="T107" fmla="*/ 78 h 218"/>
                <a:gd name="T108" fmla="*/ 180 w 404"/>
                <a:gd name="T109" fmla="*/ 78 h 218"/>
                <a:gd name="T110" fmla="*/ 292 w 404"/>
                <a:gd name="T111" fmla="*/ 82 h 218"/>
                <a:gd name="T112" fmla="*/ 304 w 404"/>
                <a:gd name="T113" fmla="*/ 94 h 218"/>
                <a:gd name="T114" fmla="*/ 328 w 404"/>
                <a:gd name="T115"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4" h="218">
                  <a:moveTo>
                    <a:pt x="310" y="162"/>
                  </a:moveTo>
                  <a:lnTo>
                    <a:pt x="310" y="162"/>
                  </a:lnTo>
                  <a:lnTo>
                    <a:pt x="306" y="164"/>
                  </a:lnTo>
                  <a:lnTo>
                    <a:pt x="300" y="166"/>
                  </a:lnTo>
                  <a:lnTo>
                    <a:pt x="300" y="166"/>
                  </a:lnTo>
                  <a:lnTo>
                    <a:pt x="296" y="164"/>
                  </a:lnTo>
                  <a:lnTo>
                    <a:pt x="290" y="162"/>
                  </a:lnTo>
                  <a:lnTo>
                    <a:pt x="290" y="162"/>
                  </a:lnTo>
                  <a:lnTo>
                    <a:pt x="290" y="168"/>
                  </a:lnTo>
                  <a:lnTo>
                    <a:pt x="288" y="172"/>
                  </a:lnTo>
                  <a:lnTo>
                    <a:pt x="286" y="176"/>
                  </a:lnTo>
                  <a:lnTo>
                    <a:pt x="282" y="180"/>
                  </a:lnTo>
                  <a:lnTo>
                    <a:pt x="282" y="180"/>
                  </a:lnTo>
                  <a:lnTo>
                    <a:pt x="276" y="182"/>
                  </a:lnTo>
                  <a:lnTo>
                    <a:pt x="272" y="184"/>
                  </a:lnTo>
                  <a:lnTo>
                    <a:pt x="272" y="184"/>
                  </a:lnTo>
                  <a:lnTo>
                    <a:pt x="262" y="180"/>
                  </a:lnTo>
                  <a:lnTo>
                    <a:pt x="258" y="178"/>
                  </a:lnTo>
                  <a:lnTo>
                    <a:pt x="256" y="174"/>
                  </a:lnTo>
                  <a:lnTo>
                    <a:pt x="252" y="170"/>
                  </a:lnTo>
                  <a:lnTo>
                    <a:pt x="252" y="170"/>
                  </a:lnTo>
                  <a:lnTo>
                    <a:pt x="250" y="178"/>
                  </a:lnTo>
                  <a:lnTo>
                    <a:pt x="248" y="182"/>
                  </a:lnTo>
                  <a:lnTo>
                    <a:pt x="244" y="186"/>
                  </a:lnTo>
                  <a:lnTo>
                    <a:pt x="244" y="186"/>
                  </a:lnTo>
                  <a:lnTo>
                    <a:pt x="238" y="188"/>
                  </a:lnTo>
                  <a:lnTo>
                    <a:pt x="234" y="188"/>
                  </a:lnTo>
                  <a:lnTo>
                    <a:pt x="234" y="188"/>
                  </a:lnTo>
                  <a:lnTo>
                    <a:pt x="232" y="188"/>
                  </a:lnTo>
                  <a:lnTo>
                    <a:pt x="232" y="188"/>
                  </a:lnTo>
                  <a:lnTo>
                    <a:pt x="230" y="188"/>
                  </a:lnTo>
                  <a:lnTo>
                    <a:pt x="230" y="188"/>
                  </a:lnTo>
                  <a:lnTo>
                    <a:pt x="228" y="188"/>
                  </a:lnTo>
                  <a:lnTo>
                    <a:pt x="228" y="188"/>
                  </a:lnTo>
                  <a:lnTo>
                    <a:pt x="226" y="188"/>
                  </a:lnTo>
                  <a:lnTo>
                    <a:pt x="222" y="188"/>
                  </a:lnTo>
                  <a:lnTo>
                    <a:pt x="222" y="188"/>
                  </a:lnTo>
                  <a:lnTo>
                    <a:pt x="222" y="176"/>
                  </a:lnTo>
                  <a:lnTo>
                    <a:pt x="222" y="176"/>
                  </a:lnTo>
                  <a:lnTo>
                    <a:pt x="216" y="166"/>
                  </a:lnTo>
                  <a:lnTo>
                    <a:pt x="208" y="158"/>
                  </a:lnTo>
                  <a:lnTo>
                    <a:pt x="208" y="158"/>
                  </a:lnTo>
                  <a:lnTo>
                    <a:pt x="200" y="156"/>
                  </a:lnTo>
                  <a:lnTo>
                    <a:pt x="192" y="154"/>
                  </a:lnTo>
                  <a:lnTo>
                    <a:pt x="192" y="154"/>
                  </a:lnTo>
                  <a:lnTo>
                    <a:pt x="190" y="154"/>
                  </a:lnTo>
                  <a:lnTo>
                    <a:pt x="190" y="154"/>
                  </a:lnTo>
                  <a:lnTo>
                    <a:pt x="186" y="146"/>
                  </a:lnTo>
                  <a:lnTo>
                    <a:pt x="178" y="142"/>
                  </a:lnTo>
                  <a:lnTo>
                    <a:pt x="178" y="142"/>
                  </a:lnTo>
                  <a:lnTo>
                    <a:pt x="170" y="138"/>
                  </a:lnTo>
                  <a:lnTo>
                    <a:pt x="162" y="138"/>
                  </a:lnTo>
                  <a:lnTo>
                    <a:pt x="162" y="138"/>
                  </a:lnTo>
                  <a:lnTo>
                    <a:pt x="160" y="138"/>
                  </a:lnTo>
                  <a:lnTo>
                    <a:pt x="160" y="138"/>
                  </a:lnTo>
                  <a:lnTo>
                    <a:pt x="156" y="130"/>
                  </a:lnTo>
                  <a:lnTo>
                    <a:pt x="148" y="124"/>
                  </a:lnTo>
                  <a:lnTo>
                    <a:pt x="148" y="124"/>
                  </a:lnTo>
                  <a:lnTo>
                    <a:pt x="142" y="122"/>
                  </a:lnTo>
                  <a:lnTo>
                    <a:pt x="134" y="120"/>
                  </a:lnTo>
                  <a:lnTo>
                    <a:pt x="134" y="120"/>
                  </a:lnTo>
                  <a:lnTo>
                    <a:pt x="126" y="122"/>
                  </a:lnTo>
                  <a:lnTo>
                    <a:pt x="118" y="124"/>
                  </a:lnTo>
                  <a:lnTo>
                    <a:pt x="112" y="130"/>
                  </a:lnTo>
                  <a:lnTo>
                    <a:pt x="106" y="136"/>
                  </a:lnTo>
                  <a:lnTo>
                    <a:pt x="102" y="144"/>
                  </a:lnTo>
                  <a:lnTo>
                    <a:pt x="80" y="132"/>
                  </a:lnTo>
                  <a:lnTo>
                    <a:pt x="80" y="132"/>
                  </a:lnTo>
                  <a:lnTo>
                    <a:pt x="76" y="128"/>
                  </a:lnTo>
                  <a:lnTo>
                    <a:pt x="74" y="124"/>
                  </a:lnTo>
                  <a:lnTo>
                    <a:pt x="72" y="120"/>
                  </a:lnTo>
                  <a:lnTo>
                    <a:pt x="74" y="114"/>
                  </a:lnTo>
                  <a:lnTo>
                    <a:pt x="92" y="46"/>
                  </a:lnTo>
                  <a:lnTo>
                    <a:pt x="92" y="46"/>
                  </a:lnTo>
                  <a:lnTo>
                    <a:pt x="94" y="42"/>
                  </a:lnTo>
                  <a:lnTo>
                    <a:pt x="98" y="38"/>
                  </a:lnTo>
                  <a:lnTo>
                    <a:pt x="102" y="36"/>
                  </a:lnTo>
                  <a:lnTo>
                    <a:pt x="106" y="36"/>
                  </a:lnTo>
                  <a:lnTo>
                    <a:pt x="140" y="34"/>
                  </a:lnTo>
                  <a:lnTo>
                    <a:pt x="138" y="38"/>
                  </a:lnTo>
                  <a:lnTo>
                    <a:pt x="138" y="38"/>
                  </a:lnTo>
                  <a:lnTo>
                    <a:pt x="134" y="46"/>
                  </a:lnTo>
                  <a:lnTo>
                    <a:pt x="132" y="52"/>
                  </a:lnTo>
                  <a:lnTo>
                    <a:pt x="132" y="60"/>
                  </a:lnTo>
                  <a:lnTo>
                    <a:pt x="134" y="66"/>
                  </a:lnTo>
                  <a:lnTo>
                    <a:pt x="134" y="66"/>
                  </a:lnTo>
                  <a:lnTo>
                    <a:pt x="136" y="72"/>
                  </a:lnTo>
                  <a:lnTo>
                    <a:pt x="140" y="78"/>
                  </a:lnTo>
                  <a:lnTo>
                    <a:pt x="144" y="84"/>
                  </a:lnTo>
                  <a:lnTo>
                    <a:pt x="150" y="88"/>
                  </a:lnTo>
                  <a:lnTo>
                    <a:pt x="150" y="88"/>
                  </a:lnTo>
                  <a:lnTo>
                    <a:pt x="158" y="92"/>
                  </a:lnTo>
                  <a:lnTo>
                    <a:pt x="168" y="92"/>
                  </a:lnTo>
                  <a:lnTo>
                    <a:pt x="168" y="92"/>
                  </a:lnTo>
                  <a:lnTo>
                    <a:pt x="178" y="92"/>
                  </a:lnTo>
                  <a:lnTo>
                    <a:pt x="186" y="88"/>
                  </a:lnTo>
                  <a:lnTo>
                    <a:pt x="194" y="82"/>
                  </a:lnTo>
                  <a:lnTo>
                    <a:pt x="198" y="74"/>
                  </a:lnTo>
                  <a:lnTo>
                    <a:pt x="212" y="52"/>
                  </a:lnTo>
                  <a:lnTo>
                    <a:pt x="288" y="92"/>
                  </a:lnTo>
                  <a:lnTo>
                    <a:pt x="288" y="92"/>
                  </a:lnTo>
                  <a:lnTo>
                    <a:pt x="290" y="94"/>
                  </a:lnTo>
                  <a:lnTo>
                    <a:pt x="294" y="98"/>
                  </a:lnTo>
                  <a:lnTo>
                    <a:pt x="294" y="98"/>
                  </a:lnTo>
                  <a:lnTo>
                    <a:pt x="294" y="100"/>
                  </a:lnTo>
                  <a:lnTo>
                    <a:pt x="294" y="100"/>
                  </a:lnTo>
                  <a:lnTo>
                    <a:pt x="296" y="100"/>
                  </a:lnTo>
                  <a:lnTo>
                    <a:pt x="318" y="136"/>
                  </a:lnTo>
                  <a:lnTo>
                    <a:pt x="318" y="136"/>
                  </a:lnTo>
                  <a:lnTo>
                    <a:pt x="320" y="144"/>
                  </a:lnTo>
                  <a:lnTo>
                    <a:pt x="320" y="150"/>
                  </a:lnTo>
                  <a:lnTo>
                    <a:pt x="316" y="158"/>
                  </a:lnTo>
                  <a:lnTo>
                    <a:pt x="310" y="162"/>
                  </a:lnTo>
                  <a:lnTo>
                    <a:pt x="310" y="162"/>
                  </a:lnTo>
                  <a:close/>
                  <a:moveTo>
                    <a:pt x="134" y="132"/>
                  </a:moveTo>
                  <a:lnTo>
                    <a:pt x="134" y="132"/>
                  </a:lnTo>
                  <a:lnTo>
                    <a:pt x="128" y="132"/>
                  </a:lnTo>
                  <a:lnTo>
                    <a:pt x="124" y="134"/>
                  </a:lnTo>
                  <a:lnTo>
                    <a:pt x="120" y="138"/>
                  </a:lnTo>
                  <a:lnTo>
                    <a:pt x="118" y="142"/>
                  </a:lnTo>
                  <a:lnTo>
                    <a:pt x="102" y="170"/>
                  </a:lnTo>
                  <a:lnTo>
                    <a:pt x="102" y="170"/>
                  </a:lnTo>
                  <a:lnTo>
                    <a:pt x="98" y="176"/>
                  </a:lnTo>
                  <a:lnTo>
                    <a:pt x="100" y="184"/>
                  </a:lnTo>
                  <a:lnTo>
                    <a:pt x="102" y="190"/>
                  </a:lnTo>
                  <a:lnTo>
                    <a:pt x="108" y="194"/>
                  </a:lnTo>
                  <a:lnTo>
                    <a:pt x="108" y="194"/>
                  </a:lnTo>
                  <a:lnTo>
                    <a:pt x="112" y="196"/>
                  </a:lnTo>
                  <a:lnTo>
                    <a:pt x="118" y="198"/>
                  </a:lnTo>
                  <a:lnTo>
                    <a:pt x="118" y="198"/>
                  </a:lnTo>
                  <a:lnTo>
                    <a:pt x="122" y="196"/>
                  </a:lnTo>
                  <a:lnTo>
                    <a:pt x="128" y="194"/>
                  </a:lnTo>
                  <a:lnTo>
                    <a:pt x="128" y="194"/>
                  </a:lnTo>
                  <a:lnTo>
                    <a:pt x="128" y="198"/>
                  </a:lnTo>
                  <a:lnTo>
                    <a:pt x="130" y="204"/>
                  </a:lnTo>
                  <a:lnTo>
                    <a:pt x="132" y="208"/>
                  </a:lnTo>
                  <a:lnTo>
                    <a:pt x="138" y="212"/>
                  </a:lnTo>
                  <a:lnTo>
                    <a:pt x="138" y="212"/>
                  </a:lnTo>
                  <a:lnTo>
                    <a:pt x="142" y="214"/>
                  </a:lnTo>
                  <a:lnTo>
                    <a:pt x="146" y="214"/>
                  </a:lnTo>
                  <a:lnTo>
                    <a:pt x="146" y="214"/>
                  </a:lnTo>
                  <a:lnTo>
                    <a:pt x="152" y="214"/>
                  </a:lnTo>
                  <a:lnTo>
                    <a:pt x="156" y="212"/>
                  </a:lnTo>
                  <a:lnTo>
                    <a:pt x="160" y="208"/>
                  </a:lnTo>
                  <a:lnTo>
                    <a:pt x="162" y="204"/>
                  </a:lnTo>
                  <a:lnTo>
                    <a:pt x="166" y="200"/>
                  </a:lnTo>
                  <a:lnTo>
                    <a:pt x="166" y="200"/>
                  </a:lnTo>
                  <a:lnTo>
                    <a:pt x="168" y="208"/>
                  </a:lnTo>
                  <a:lnTo>
                    <a:pt x="170" y="212"/>
                  </a:lnTo>
                  <a:lnTo>
                    <a:pt x="174" y="216"/>
                  </a:lnTo>
                  <a:lnTo>
                    <a:pt x="174" y="216"/>
                  </a:lnTo>
                  <a:lnTo>
                    <a:pt x="178" y="218"/>
                  </a:lnTo>
                  <a:lnTo>
                    <a:pt x="184" y="218"/>
                  </a:lnTo>
                  <a:lnTo>
                    <a:pt x="184" y="218"/>
                  </a:lnTo>
                  <a:lnTo>
                    <a:pt x="188" y="218"/>
                  </a:lnTo>
                  <a:lnTo>
                    <a:pt x="192" y="216"/>
                  </a:lnTo>
                  <a:lnTo>
                    <a:pt x="196" y="212"/>
                  </a:lnTo>
                  <a:lnTo>
                    <a:pt x="200" y="208"/>
                  </a:lnTo>
                  <a:lnTo>
                    <a:pt x="208" y="194"/>
                  </a:lnTo>
                  <a:lnTo>
                    <a:pt x="208" y="194"/>
                  </a:lnTo>
                  <a:lnTo>
                    <a:pt x="210" y="188"/>
                  </a:lnTo>
                  <a:lnTo>
                    <a:pt x="210" y="180"/>
                  </a:lnTo>
                  <a:lnTo>
                    <a:pt x="206" y="174"/>
                  </a:lnTo>
                  <a:lnTo>
                    <a:pt x="202" y="168"/>
                  </a:lnTo>
                  <a:lnTo>
                    <a:pt x="202" y="168"/>
                  </a:lnTo>
                  <a:lnTo>
                    <a:pt x="196" y="166"/>
                  </a:lnTo>
                  <a:lnTo>
                    <a:pt x="192" y="166"/>
                  </a:lnTo>
                  <a:lnTo>
                    <a:pt x="192" y="166"/>
                  </a:lnTo>
                  <a:lnTo>
                    <a:pt x="186" y="168"/>
                  </a:lnTo>
                  <a:lnTo>
                    <a:pt x="182" y="170"/>
                  </a:lnTo>
                  <a:lnTo>
                    <a:pt x="182" y="170"/>
                  </a:lnTo>
                  <a:lnTo>
                    <a:pt x="180" y="164"/>
                  </a:lnTo>
                  <a:lnTo>
                    <a:pt x="180" y="160"/>
                  </a:lnTo>
                  <a:lnTo>
                    <a:pt x="176" y="156"/>
                  </a:lnTo>
                  <a:lnTo>
                    <a:pt x="172" y="152"/>
                  </a:lnTo>
                  <a:lnTo>
                    <a:pt x="172" y="152"/>
                  </a:lnTo>
                  <a:lnTo>
                    <a:pt x="168" y="150"/>
                  </a:lnTo>
                  <a:lnTo>
                    <a:pt x="162" y="150"/>
                  </a:lnTo>
                  <a:lnTo>
                    <a:pt x="162" y="150"/>
                  </a:lnTo>
                  <a:lnTo>
                    <a:pt x="156" y="150"/>
                  </a:lnTo>
                  <a:lnTo>
                    <a:pt x="152" y="152"/>
                  </a:lnTo>
                  <a:lnTo>
                    <a:pt x="152" y="152"/>
                  </a:lnTo>
                  <a:lnTo>
                    <a:pt x="152" y="148"/>
                  </a:lnTo>
                  <a:lnTo>
                    <a:pt x="150" y="142"/>
                  </a:lnTo>
                  <a:lnTo>
                    <a:pt x="146" y="138"/>
                  </a:lnTo>
                  <a:lnTo>
                    <a:pt x="142" y="134"/>
                  </a:lnTo>
                  <a:lnTo>
                    <a:pt x="142" y="134"/>
                  </a:lnTo>
                  <a:lnTo>
                    <a:pt x="138" y="132"/>
                  </a:lnTo>
                  <a:lnTo>
                    <a:pt x="134" y="132"/>
                  </a:lnTo>
                  <a:close/>
                  <a:moveTo>
                    <a:pt x="378" y="0"/>
                  </a:moveTo>
                  <a:lnTo>
                    <a:pt x="316" y="18"/>
                  </a:lnTo>
                  <a:lnTo>
                    <a:pt x="366" y="184"/>
                  </a:lnTo>
                  <a:lnTo>
                    <a:pt x="386" y="178"/>
                  </a:lnTo>
                  <a:lnTo>
                    <a:pt x="386" y="178"/>
                  </a:lnTo>
                  <a:lnTo>
                    <a:pt x="394" y="160"/>
                  </a:lnTo>
                  <a:lnTo>
                    <a:pt x="398" y="140"/>
                  </a:lnTo>
                  <a:lnTo>
                    <a:pt x="402" y="118"/>
                  </a:lnTo>
                  <a:lnTo>
                    <a:pt x="404" y="96"/>
                  </a:lnTo>
                  <a:lnTo>
                    <a:pt x="404" y="96"/>
                  </a:lnTo>
                  <a:lnTo>
                    <a:pt x="402" y="70"/>
                  </a:lnTo>
                  <a:lnTo>
                    <a:pt x="398" y="46"/>
                  </a:lnTo>
                  <a:lnTo>
                    <a:pt x="390" y="22"/>
                  </a:lnTo>
                  <a:lnTo>
                    <a:pt x="378" y="0"/>
                  </a:lnTo>
                  <a:lnTo>
                    <a:pt x="378" y="0"/>
                  </a:lnTo>
                  <a:close/>
                  <a:moveTo>
                    <a:pt x="26" y="0"/>
                  </a:moveTo>
                  <a:lnTo>
                    <a:pt x="26" y="0"/>
                  </a:lnTo>
                  <a:lnTo>
                    <a:pt x="14" y="22"/>
                  </a:lnTo>
                  <a:lnTo>
                    <a:pt x="6" y="46"/>
                  </a:lnTo>
                  <a:lnTo>
                    <a:pt x="2" y="70"/>
                  </a:lnTo>
                  <a:lnTo>
                    <a:pt x="0" y="96"/>
                  </a:lnTo>
                  <a:lnTo>
                    <a:pt x="0" y="96"/>
                  </a:lnTo>
                  <a:lnTo>
                    <a:pt x="2" y="118"/>
                  </a:lnTo>
                  <a:lnTo>
                    <a:pt x="6" y="140"/>
                  </a:lnTo>
                  <a:lnTo>
                    <a:pt x="10" y="160"/>
                  </a:lnTo>
                  <a:lnTo>
                    <a:pt x="18" y="178"/>
                  </a:lnTo>
                  <a:lnTo>
                    <a:pt x="40" y="184"/>
                  </a:lnTo>
                  <a:lnTo>
                    <a:pt x="88" y="18"/>
                  </a:lnTo>
                  <a:lnTo>
                    <a:pt x="26" y="0"/>
                  </a:lnTo>
                  <a:close/>
                  <a:moveTo>
                    <a:pt x="90" y="164"/>
                  </a:moveTo>
                  <a:lnTo>
                    <a:pt x="96" y="154"/>
                  </a:lnTo>
                  <a:lnTo>
                    <a:pt x="74" y="142"/>
                  </a:lnTo>
                  <a:lnTo>
                    <a:pt x="74" y="142"/>
                  </a:lnTo>
                  <a:lnTo>
                    <a:pt x="70" y="138"/>
                  </a:lnTo>
                  <a:lnTo>
                    <a:pt x="68" y="142"/>
                  </a:lnTo>
                  <a:lnTo>
                    <a:pt x="68" y="142"/>
                  </a:lnTo>
                  <a:lnTo>
                    <a:pt x="64" y="150"/>
                  </a:lnTo>
                  <a:lnTo>
                    <a:pt x="66" y="158"/>
                  </a:lnTo>
                  <a:lnTo>
                    <a:pt x="68" y="164"/>
                  </a:lnTo>
                  <a:lnTo>
                    <a:pt x="74" y="170"/>
                  </a:lnTo>
                  <a:lnTo>
                    <a:pt x="74" y="170"/>
                  </a:lnTo>
                  <a:lnTo>
                    <a:pt x="80" y="172"/>
                  </a:lnTo>
                  <a:lnTo>
                    <a:pt x="84" y="172"/>
                  </a:lnTo>
                  <a:lnTo>
                    <a:pt x="84" y="172"/>
                  </a:lnTo>
                  <a:lnTo>
                    <a:pt x="88" y="172"/>
                  </a:lnTo>
                  <a:lnTo>
                    <a:pt x="88" y="172"/>
                  </a:lnTo>
                  <a:lnTo>
                    <a:pt x="90" y="164"/>
                  </a:lnTo>
                  <a:lnTo>
                    <a:pt x="90" y="164"/>
                  </a:lnTo>
                  <a:close/>
                  <a:moveTo>
                    <a:pt x="328" y="106"/>
                  </a:moveTo>
                  <a:lnTo>
                    <a:pt x="306" y="34"/>
                  </a:lnTo>
                  <a:lnTo>
                    <a:pt x="306" y="34"/>
                  </a:lnTo>
                  <a:lnTo>
                    <a:pt x="304" y="30"/>
                  </a:lnTo>
                  <a:lnTo>
                    <a:pt x="300" y="26"/>
                  </a:lnTo>
                  <a:lnTo>
                    <a:pt x="296" y="24"/>
                  </a:lnTo>
                  <a:lnTo>
                    <a:pt x="292" y="22"/>
                  </a:lnTo>
                  <a:lnTo>
                    <a:pt x="230" y="8"/>
                  </a:lnTo>
                  <a:lnTo>
                    <a:pt x="230" y="8"/>
                  </a:lnTo>
                  <a:lnTo>
                    <a:pt x="230" y="8"/>
                  </a:lnTo>
                  <a:lnTo>
                    <a:pt x="194" y="2"/>
                  </a:lnTo>
                  <a:lnTo>
                    <a:pt x="194" y="2"/>
                  </a:lnTo>
                  <a:lnTo>
                    <a:pt x="192" y="2"/>
                  </a:lnTo>
                  <a:lnTo>
                    <a:pt x="192" y="2"/>
                  </a:lnTo>
                  <a:lnTo>
                    <a:pt x="192" y="2"/>
                  </a:lnTo>
                  <a:lnTo>
                    <a:pt x="192" y="2"/>
                  </a:lnTo>
                  <a:lnTo>
                    <a:pt x="192" y="0"/>
                  </a:lnTo>
                  <a:lnTo>
                    <a:pt x="190" y="0"/>
                  </a:lnTo>
                  <a:lnTo>
                    <a:pt x="190" y="0"/>
                  </a:lnTo>
                  <a:lnTo>
                    <a:pt x="190" y="0"/>
                  </a:lnTo>
                  <a:lnTo>
                    <a:pt x="188" y="0"/>
                  </a:lnTo>
                  <a:lnTo>
                    <a:pt x="188" y="0"/>
                  </a:lnTo>
                  <a:lnTo>
                    <a:pt x="182" y="2"/>
                  </a:lnTo>
                  <a:lnTo>
                    <a:pt x="176" y="4"/>
                  </a:lnTo>
                  <a:lnTo>
                    <a:pt x="170" y="8"/>
                  </a:lnTo>
                  <a:lnTo>
                    <a:pt x="166" y="12"/>
                  </a:lnTo>
                  <a:lnTo>
                    <a:pt x="148" y="44"/>
                  </a:lnTo>
                  <a:lnTo>
                    <a:pt x="148" y="44"/>
                  </a:lnTo>
                  <a:lnTo>
                    <a:pt x="144" y="54"/>
                  </a:lnTo>
                  <a:lnTo>
                    <a:pt x="146" y="62"/>
                  </a:lnTo>
                  <a:lnTo>
                    <a:pt x="150" y="72"/>
                  </a:lnTo>
                  <a:lnTo>
                    <a:pt x="156" y="78"/>
                  </a:lnTo>
                  <a:lnTo>
                    <a:pt x="156" y="78"/>
                  </a:lnTo>
                  <a:lnTo>
                    <a:pt x="162" y="80"/>
                  </a:lnTo>
                  <a:lnTo>
                    <a:pt x="168" y="80"/>
                  </a:lnTo>
                  <a:lnTo>
                    <a:pt x="168" y="80"/>
                  </a:lnTo>
                  <a:lnTo>
                    <a:pt x="174" y="80"/>
                  </a:lnTo>
                  <a:lnTo>
                    <a:pt x="180" y="78"/>
                  </a:lnTo>
                  <a:lnTo>
                    <a:pt x="184" y="74"/>
                  </a:lnTo>
                  <a:lnTo>
                    <a:pt x="188" y="68"/>
                  </a:lnTo>
                  <a:lnTo>
                    <a:pt x="208" y="36"/>
                  </a:lnTo>
                  <a:lnTo>
                    <a:pt x="292" y="82"/>
                  </a:lnTo>
                  <a:lnTo>
                    <a:pt x="292" y="82"/>
                  </a:lnTo>
                  <a:lnTo>
                    <a:pt x="298" y="86"/>
                  </a:lnTo>
                  <a:lnTo>
                    <a:pt x="304" y="90"/>
                  </a:lnTo>
                  <a:lnTo>
                    <a:pt x="304" y="90"/>
                  </a:lnTo>
                  <a:lnTo>
                    <a:pt x="304" y="94"/>
                  </a:lnTo>
                  <a:lnTo>
                    <a:pt x="304" y="94"/>
                  </a:lnTo>
                  <a:lnTo>
                    <a:pt x="306" y="94"/>
                  </a:lnTo>
                  <a:lnTo>
                    <a:pt x="324" y="124"/>
                  </a:lnTo>
                  <a:lnTo>
                    <a:pt x="324" y="124"/>
                  </a:lnTo>
                  <a:lnTo>
                    <a:pt x="326" y="120"/>
                  </a:lnTo>
                  <a:lnTo>
                    <a:pt x="328" y="116"/>
                  </a:lnTo>
                  <a:lnTo>
                    <a:pt x="330" y="110"/>
                  </a:lnTo>
                  <a:lnTo>
                    <a:pt x="328" y="106"/>
                  </a:lnTo>
                  <a:lnTo>
                    <a:pt x="328" y="10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spTree>
    <p:extLst>
      <p:ext uri="{BB962C8B-B14F-4D97-AF65-F5344CB8AC3E}">
        <p14:creationId xmlns:p14="http://schemas.microsoft.com/office/powerpoint/2010/main" val="847756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dirty="0">
                <a:solidFill>
                  <a:schemeClr val="accent6"/>
                </a:solidFill>
              </a:rPr>
              <a:t>Understanding the people in your </a:t>
            </a:r>
            <a:r>
              <a:rPr lang="en-US" sz="2400" dirty="0" err="1">
                <a:solidFill>
                  <a:schemeClr val="accent6"/>
                </a:solidFill>
              </a:rPr>
              <a:t>organisation</a:t>
            </a:r>
            <a:endParaRPr lang="en-US" sz="2400" dirty="0">
              <a:solidFill>
                <a:schemeClr val="accent6"/>
              </a:solidFill>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9" name="Rectangle 6">
            <a:extLst>
              <a:ext uri="{FF2B5EF4-FFF2-40B4-BE49-F238E27FC236}">
                <a16:creationId xmlns:a16="http://schemas.microsoft.com/office/drawing/2014/main" id="{34199F5F-3FEE-3818-157B-E4983EA41A50}"/>
              </a:ext>
            </a:extLst>
          </p:cNvPr>
          <p:cNvSpPr>
            <a:spLocks noChangeArrowheads="1"/>
          </p:cNvSpPr>
          <p:nvPr/>
        </p:nvSpPr>
        <p:spPr bwMode="blackWhite">
          <a:xfrm>
            <a:off x="5421771" y="644395"/>
            <a:ext cx="4249114" cy="3059173"/>
          </a:xfrm>
          <a:prstGeom prst="rect">
            <a:avLst/>
          </a:prstGeom>
          <a:noFill/>
          <a:ln w="9525" algn="ctr">
            <a:noFill/>
            <a:miter lim="800000"/>
            <a:headEnd/>
            <a:tailEnd/>
          </a:ln>
        </p:spPr>
        <p:txBody>
          <a:bodyPr wrap="square" lIns="0" tIns="0" rIns="0" bIns="0" anchor="ctr">
            <a:noAutofit/>
          </a:bodyPr>
          <a:lstStyle/>
          <a:p>
            <a:pPr>
              <a:spcBef>
                <a:spcPct val="20000"/>
              </a:spcBef>
              <a:buFont typeface="Arial" pitchFamily="34" charset="0"/>
              <a:buNone/>
            </a:pPr>
            <a:endParaRPr lang="en-GB" b="1" kern="0" dirty="0">
              <a:solidFill>
                <a:schemeClr val="tx1">
                  <a:lumMod val="65000"/>
                  <a:lumOff val="35000"/>
                </a:schemeClr>
              </a:solidFill>
              <a:latin typeface="Sofia Pro Light" panose="020B060402020202020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D95F0A6A-5FCC-DF4E-D3A3-662675FE479A}"/>
              </a:ext>
            </a:extLst>
          </p:cNvPr>
          <p:cNvSpPr/>
          <p:nvPr/>
        </p:nvSpPr>
        <p:spPr>
          <a:xfrm>
            <a:off x="4660307" y="1035342"/>
            <a:ext cx="4387161" cy="3018365"/>
          </a:xfrm>
          <a:prstGeom prst="rect">
            <a:avLst/>
          </a:prstGeom>
          <a:noFill/>
          <a:ln w="76200">
            <a:solidFill>
              <a:srgbClr val="DB4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ofia Pro Light" panose="020B0604020202020204" charset="0"/>
            </a:endParaRPr>
          </a:p>
        </p:txBody>
      </p:sp>
      <p:sp>
        <p:nvSpPr>
          <p:cNvPr id="11" name="TextBox 10">
            <a:extLst>
              <a:ext uri="{FF2B5EF4-FFF2-40B4-BE49-F238E27FC236}">
                <a16:creationId xmlns:a16="http://schemas.microsoft.com/office/drawing/2014/main" id="{3E3FD882-FB4F-5DA5-CCB2-56B686612D36}"/>
              </a:ext>
            </a:extLst>
          </p:cNvPr>
          <p:cNvSpPr txBox="1"/>
          <p:nvPr/>
        </p:nvSpPr>
        <p:spPr>
          <a:xfrm>
            <a:off x="4746268" y="1423898"/>
            <a:ext cx="4335281" cy="2246769"/>
          </a:xfrm>
          <a:prstGeom prst="rect">
            <a:avLst/>
          </a:prstGeom>
          <a:noFill/>
        </p:spPr>
        <p:txBody>
          <a:bodyPr wrap="square">
            <a:spAutoFit/>
          </a:bodyPr>
          <a:lstStyle/>
          <a:p>
            <a:pPr marL="0" indent="0">
              <a:buNone/>
            </a:pPr>
            <a:r>
              <a:rPr lang="en-GB" sz="1400" b="1" kern="0" dirty="0">
                <a:solidFill>
                  <a:schemeClr val="tx1">
                    <a:lumMod val="85000"/>
                    <a:lumOff val="15000"/>
                  </a:schemeClr>
                </a:solidFill>
                <a:latin typeface="Sofia Pro Regular" panose="020B0604020202020204" charset="0"/>
                <a:cs typeface="Poppins SemiBold" panose="00000700000000000000" pitchFamily="2" charset="0"/>
              </a:rPr>
              <a:t>Do you know what your people want? </a:t>
            </a:r>
          </a:p>
          <a:p>
            <a:pPr marL="0" indent="0">
              <a:buNone/>
            </a:pPr>
            <a:endParaRPr lang="en-GB" sz="1400" b="1" kern="0" dirty="0">
              <a:solidFill>
                <a:schemeClr val="tx1">
                  <a:lumMod val="85000"/>
                  <a:lumOff val="15000"/>
                </a:schemeClr>
              </a:solidFill>
              <a:latin typeface="Sofia Pro Regular" panose="020B0604020202020204" charset="0"/>
              <a:cs typeface="Poppins SemiBold" panose="00000700000000000000" pitchFamily="2" charset="0"/>
            </a:endParaRPr>
          </a:p>
          <a:p>
            <a:pPr marL="0" indent="0">
              <a:buNone/>
            </a:pPr>
            <a:r>
              <a:rPr lang="en-GB" sz="1400" b="1" kern="0" dirty="0">
                <a:solidFill>
                  <a:schemeClr val="tx1">
                    <a:lumMod val="85000"/>
                    <a:lumOff val="15000"/>
                  </a:schemeClr>
                </a:solidFill>
                <a:latin typeface="Sofia Pro Regular" panose="020B0604020202020204" charset="0"/>
                <a:cs typeface="Poppins SemiBold" panose="00000700000000000000" pitchFamily="2" charset="0"/>
              </a:rPr>
              <a:t>Are you clear about your organisations offer? </a:t>
            </a:r>
          </a:p>
          <a:p>
            <a:pPr marL="0" indent="0">
              <a:buNone/>
            </a:pPr>
            <a:endParaRPr lang="en-GB" sz="1400" b="1" kern="0" dirty="0">
              <a:solidFill>
                <a:schemeClr val="tx1">
                  <a:lumMod val="85000"/>
                  <a:lumOff val="15000"/>
                </a:schemeClr>
              </a:solidFill>
              <a:latin typeface="Sofia Pro Regular" panose="020B0604020202020204" charset="0"/>
              <a:cs typeface="Poppins SemiBold" panose="00000700000000000000" pitchFamily="2" charset="0"/>
            </a:endParaRPr>
          </a:p>
          <a:p>
            <a:pPr marL="0" indent="0">
              <a:buNone/>
            </a:pPr>
            <a:r>
              <a:rPr lang="en-GB" sz="1400" b="1" kern="0" dirty="0">
                <a:solidFill>
                  <a:schemeClr val="tx1">
                    <a:lumMod val="85000"/>
                    <a:lumOff val="15000"/>
                  </a:schemeClr>
                </a:solidFill>
                <a:latin typeface="Sofia Pro Regular" panose="020B0604020202020204" charset="0"/>
                <a:cs typeface="Poppins SemiBold" panose="00000700000000000000" pitchFamily="2" charset="0"/>
              </a:rPr>
              <a:t>Does your organisation offer meet what your people want? </a:t>
            </a:r>
          </a:p>
          <a:p>
            <a:pPr marL="0" indent="0">
              <a:buNone/>
            </a:pPr>
            <a:endParaRPr lang="en-GB" sz="1400" b="1" kern="0" dirty="0">
              <a:solidFill>
                <a:schemeClr val="tx1">
                  <a:lumMod val="85000"/>
                  <a:lumOff val="15000"/>
                </a:schemeClr>
              </a:solidFill>
              <a:latin typeface="Sofia Pro Regular" panose="020B0604020202020204" charset="0"/>
              <a:cs typeface="Poppins SemiBold" panose="00000700000000000000" pitchFamily="2" charset="0"/>
            </a:endParaRPr>
          </a:p>
          <a:p>
            <a:pPr marL="0" indent="0">
              <a:buNone/>
            </a:pPr>
            <a:r>
              <a:rPr lang="en-GB" sz="1400" b="1" kern="0" dirty="0">
                <a:solidFill>
                  <a:schemeClr val="tx1">
                    <a:lumMod val="85000"/>
                    <a:lumOff val="15000"/>
                  </a:schemeClr>
                </a:solidFill>
                <a:latin typeface="Sofia Pro Regular" panose="020B0604020202020204" charset="0"/>
                <a:cs typeface="Poppins SemiBold" panose="00000700000000000000" pitchFamily="2" charset="0"/>
              </a:rPr>
              <a:t>If there are gaps between what people want and what you offer do you change your offer or change who you are targeting?</a:t>
            </a:r>
          </a:p>
        </p:txBody>
      </p:sp>
      <p:grpSp>
        <p:nvGrpSpPr>
          <p:cNvPr id="12" name="Group 11">
            <a:extLst>
              <a:ext uri="{FF2B5EF4-FFF2-40B4-BE49-F238E27FC236}">
                <a16:creationId xmlns:a16="http://schemas.microsoft.com/office/drawing/2014/main" id="{BE3882DB-2C3A-8F88-537F-F0F12169C604}"/>
              </a:ext>
            </a:extLst>
          </p:cNvPr>
          <p:cNvGrpSpPr/>
          <p:nvPr/>
        </p:nvGrpSpPr>
        <p:grpSpPr>
          <a:xfrm>
            <a:off x="301430" y="1246681"/>
            <a:ext cx="4159772" cy="2650137"/>
            <a:chOff x="539552" y="1906221"/>
            <a:chExt cx="4072582" cy="2471313"/>
          </a:xfrm>
        </p:grpSpPr>
        <p:grpSp>
          <p:nvGrpSpPr>
            <p:cNvPr id="13" name="Group 12">
              <a:extLst>
                <a:ext uri="{FF2B5EF4-FFF2-40B4-BE49-F238E27FC236}">
                  <a16:creationId xmlns:a16="http://schemas.microsoft.com/office/drawing/2014/main" id="{B84C3420-6E4A-7A65-C1BB-281164C159BF}"/>
                </a:ext>
              </a:extLst>
            </p:cNvPr>
            <p:cNvGrpSpPr/>
            <p:nvPr/>
          </p:nvGrpSpPr>
          <p:grpSpPr>
            <a:xfrm>
              <a:off x="539552" y="1906221"/>
              <a:ext cx="4072582" cy="804831"/>
              <a:chOff x="539552" y="2569396"/>
              <a:chExt cx="4072582" cy="804831"/>
            </a:xfrm>
          </p:grpSpPr>
          <p:grpSp>
            <p:nvGrpSpPr>
              <p:cNvPr id="27" name="Group 26">
                <a:extLst>
                  <a:ext uri="{FF2B5EF4-FFF2-40B4-BE49-F238E27FC236}">
                    <a16:creationId xmlns:a16="http://schemas.microsoft.com/office/drawing/2014/main" id="{505589D1-600F-34E7-B5C6-BC7359202D3B}"/>
                  </a:ext>
                </a:extLst>
              </p:cNvPr>
              <p:cNvGrpSpPr/>
              <p:nvPr/>
            </p:nvGrpSpPr>
            <p:grpSpPr>
              <a:xfrm>
                <a:off x="539552" y="2569396"/>
                <a:ext cx="4072582" cy="804831"/>
                <a:chOff x="554038" y="1908175"/>
                <a:chExt cx="6080125" cy="1308100"/>
              </a:xfrm>
            </p:grpSpPr>
            <p:sp>
              <p:nvSpPr>
                <p:cNvPr id="30" name="Freeform 6">
                  <a:extLst>
                    <a:ext uri="{FF2B5EF4-FFF2-40B4-BE49-F238E27FC236}">
                      <a16:creationId xmlns:a16="http://schemas.microsoft.com/office/drawing/2014/main" id="{E0031F97-5D4B-DD4C-36FD-1055FB804932}"/>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sp>
              <p:nvSpPr>
                <p:cNvPr id="31" name="Freeform 7">
                  <a:extLst>
                    <a:ext uri="{FF2B5EF4-FFF2-40B4-BE49-F238E27FC236}">
                      <a16:creationId xmlns:a16="http://schemas.microsoft.com/office/drawing/2014/main" id="{67126DCF-96D1-0AB9-CCE0-00101972A1FE}"/>
                    </a:ext>
                  </a:extLst>
                </p:cNvPr>
                <p:cNvSpPr>
                  <a:spLocks/>
                </p:cNvSpPr>
                <p:nvPr/>
              </p:nvSpPr>
              <p:spPr bwMode="auto">
                <a:xfrm>
                  <a:off x="1919288" y="1908175"/>
                  <a:ext cx="4714875" cy="1212849"/>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chemeClr val="bg1">
                    <a:lumMod val="85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grpSp>
          <p:sp>
            <p:nvSpPr>
              <p:cNvPr id="28" name="Rectangle 27">
                <a:extLst>
                  <a:ext uri="{FF2B5EF4-FFF2-40B4-BE49-F238E27FC236}">
                    <a16:creationId xmlns:a16="http://schemas.microsoft.com/office/drawing/2014/main" id="{78370CC4-E296-1E22-5B71-349685D4CF70}"/>
                  </a:ext>
                </a:extLst>
              </p:cNvPr>
              <p:cNvSpPr/>
              <p:nvPr/>
            </p:nvSpPr>
            <p:spPr>
              <a:xfrm>
                <a:off x="2153217" y="2780342"/>
                <a:ext cx="2266919" cy="297404"/>
              </a:xfrm>
              <a:prstGeom prst="rect">
                <a:avLst/>
              </a:prstGeom>
              <a:ln>
                <a:noFill/>
              </a:ln>
            </p:spPr>
            <p:txBody>
              <a:bodyPr wrap="square" anchor="ctr">
                <a:spAutoFit/>
              </a:bodyPr>
              <a:lstStyle/>
              <a:p>
                <a:pPr>
                  <a:spcAft>
                    <a:spcPts val="600"/>
                  </a:spcAft>
                </a:pPr>
                <a:r>
                  <a:rPr lang="en-GB" sz="1600" b="1" dirty="0">
                    <a:solidFill>
                      <a:schemeClr val="bg1"/>
                    </a:solidFill>
                    <a:latin typeface="Sofia Pro Light" panose="020B0604020202020204" charset="0"/>
                    <a:ea typeface="Tahoma" panose="020B0604030504040204" pitchFamily="34" charset="0"/>
                    <a:cs typeface="Tahoma" panose="020B0604030504040204" pitchFamily="34" charset="0"/>
                  </a:rPr>
                  <a:t>Who are your people?</a:t>
                </a:r>
              </a:p>
            </p:txBody>
          </p:sp>
          <p:sp>
            <p:nvSpPr>
              <p:cNvPr id="29" name="Rectangle 28">
                <a:extLst>
                  <a:ext uri="{FF2B5EF4-FFF2-40B4-BE49-F238E27FC236}">
                    <a16:creationId xmlns:a16="http://schemas.microsoft.com/office/drawing/2014/main" id="{2C03036A-D11A-4D0D-4DD1-C581B678AB94}"/>
                  </a:ext>
                </a:extLst>
              </p:cNvPr>
              <p:cNvSpPr/>
              <p:nvPr/>
            </p:nvSpPr>
            <p:spPr>
              <a:xfrm>
                <a:off x="610929" y="2757985"/>
                <a:ext cx="771717" cy="459624"/>
              </a:xfrm>
              <a:prstGeom prst="rect">
                <a:avLst/>
              </a:prstGeom>
              <a:ln>
                <a:noFill/>
              </a:ln>
            </p:spPr>
            <p:txBody>
              <a:bodyPr wrap="square">
                <a:spAutoFit/>
              </a:bodyPr>
              <a:lstStyle/>
              <a:p>
                <a:r>
                  <a:rPr lang="en-GB" sz="2800" b="1" dirty="0">
                    <a:solidFill>
                      <a:schemeClr val="bg1">
                        <a:lumMod val="85000"/>
                      </a:schemeClr>
                    </a:solidFill>
                    <a:latin typeface="Sofia Pro Light" panose="020B0604020202020204" charset="0"/>
                    <a:ea typeface="Tahoma" panose="020B0604030504040204" pitchFamily="34" charset="0"/>
                    <a:cs typeface="Tahoma" panose="020B0604030504040204" pitchFamily="34" charset="0"/>
                  </a:rPr>
                  <a:t>1</a:t>
                </a:r>
              </a:p>
            </p:txBody>
          </p:sp>
        </p:grpSp>
        <p:grpSp>
          <p:nvGrpSpPr>
            <p:cNvPr id="14" name="Group 13">
              <a:extLst>
                <a:ext uri="{FF2B5EF4-FFF2-40B4-BE49-F238E27FC236}">
                  <a16:creationId xmlns:a16="http://schemas.microsoft.com/office/drawing/2014/main" id="{7B0282CB-7C6A-97E8-AD96-AB143866F042}"/>
                </a:ext>
              </a:extLst>
            </p:cNvPr>
            <p:cNvGrpSpPr/>
            <p:nvPr/>
          </p:nvGrpSpPr>
          <p:grpSpPr>
            <a:xfrm>
              <a:off x="539552" y="2739462"/>
              <a:ext cx="4072582" cy="804831"/>
              <a:chOff x="539552" y="3395086"/>
              <a:chExt cx="4072582" cy="804831"/>
            </a:xfrm>
          </p:grpSpPr>
          <p:grpSp>
            <p:nvGrpSpPr>
              <p:cNvPr id="22" name="Group 21">
                <a:extLst>
                  <a:ext uri="{FF2B5EF4-FFF2-40B4-BE49-F238E27FC236}">
                    <a16:creationId xmlns:a16="http://schemas.microsoft.com/office/drawing/2014/main" id="{A05CB655-9DE4-7C47-6189-EAF84B7B6051}"/>
                  </a:ext>
                </a:extLst>
              </p:cNvPr>
              <p:cNvGrpSpPr/>
              <p:nvPr/>
            </p:nvGrpSpPr>
            <p:grpSpPr>
              <a:xfrm>
                <a:off x="539552" y="3395086"/>
                <a:ext cx="4072582" cy="804831"/>
                <a:chOff x="554038" y="1908175"/>
                <a:chExt cx="6080125" cy="1308103"/>
              </a:xfrm>
            </p:grpSpPr>
            <p:sp>
              <p:nvSpPr>
                <p:cNvPr id="25" name="Freeform 6">
                  <a:extLst>
                    <a:ext uri="{FF2B5EF4-FFF2-40B4-BE49-F238E27FC236}">
                      <a16:creationId xmlns:a16="http://schemas.microsoft.com/office/drawing/2014/main" id="{EC150045-5880-D1D2-2052-236D74E1719E}"/>
                    </a:ext>
                  </a:extLst>
                </p:cNvPr>
                <p:cNvSpPr>
                  <a:spLocks/>
                </p:cNvSpPr>
                <p:nvPr/>
              </p:nvSpPr>
              <p:spPr bwMode="auto">
                <a:xfrm>
                  <a:off x="554038" y="2003425"/>
                  <a:ext cx="2022477" cy="1212853"/>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rgbClr val="DB4A3D"/>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sp>
              <p:nvSpPr>
                <p:cNvPr id="26" name="Freeform 7">
                  <a:extLst>
                    <a:ext uri="{FF2B5EF4-FFF2-40B4-BE49-F238E27FC236}">
                      <a16:creationId xmlns:a16="http://schemas.microsoft.com/office/drawing/2014/main" id="{F0B147C5-B4CA-227F-111C-5E10EBE9B7D1}"/>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DB4A3D"/>
                </a:solidFill>
                <a:ln>
                  <a:solidFill>
                    <a:srgbClr val="DB4A3D"/>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grpSp>
          <p:sp>
            <p:nvSpPr>
              <p:cNvPr id="23" name="Rectangle 22">
                <a:extLst>
                  <a:ext uri="{FF2B5EF4-FFF2-40B4-BE49-F238E27FC236}">
                    <a16:creationId xmlns:a16="http://schemas.microsoft.com/office/drawing/2014/main" id="{87F8A3CA-8F34-389B-BC86-E41B5FDE807D}"/>
                  </a:ext>
                </a:extLst>
              </p:cNvPr>
              <p:cNvSpPr/>
              <p:nvPr/>
            </p:nvSpPr>
            <p:spPr>
              <a:xfrm>
                <a:off x="2165962" y="3513162"/>
                <a:ext cx="2266919" cy="513698"/>
              </a:xfrm>
              <a:prstGeom prst="rect">
                <a:avLst/>
              </a:prstGeom>
            </p:spPr>
            <p:txBody>
              <a:bodyPr wrap="square">
                <a:spAutoFit/>
              </a:bodyPr>
              <a:lstStyle/>
              <a:p>
                <a:pPr>
                  <a:spcAft>
                    <a:spcPts val="600"/>
                  </a:spcAft>
                </a:pPr>
                <a:r>
                  <a:rPr lang="en-GB" sz="1600" b="1" dirty="0">
                    <a:solidFill>
                      <a:schemeClr val="bg1"/>
                    </a:solidFill>
                    <a:latin typeface="Sofia Pro Light" panose="020B0604020202020204" charset="0"/>
                    <a:ea typeface="Tahoma" panose="020B0604030504040204" pitchFamily="34" charset="0"/>
                    <a:cs typeface="Tahoma" panose="020B0604030504040204" pitchFamily="34" charset="0"/>
                  </a:rPr>
                  <a:t>How are you going to keep them?</a:t>
                </a:r>
              </a:p>
            </p:txBody>
          </p:sp>
          <p:sp>
            <p:nvSpPr>
              <p:cNvPr id="24" name="Rectangle 23">
                <a:extLst>
                  <a:ext uri="{FF2B5EF4-FFF2-40B4-BE49-F238E27FC236}">
                    <a16:creationId xmlns:a16="http://schemas.microsoft.com/office/drawing/2014/main" id="{A88572D9-06CD-777F-2836-7F3E724480E7}"/>
                  </a:ext>
                </a:extLst>
              </p:cNvPr>
              <p:cNvSpPr/>
              <p:nvPr/>
            </p:nvSpPr>
            <p:spPr>
              <a:xfrm>
                <a:off x="608965" y="3579458"/>
                <a:ext cx="819949" cy="459624"/>
              </a:xfrm>
              <a:prstGeom prst="rect">
                <a:avLst/>
              </a:prstGeom>
            </p:spPr>
            <p:txBody>
              <a:bodyPr wrap="square">
                <a:spAutoFit/>
              </a:bodyPr>
              <a:lstStyle/>
              <a:p>
                <a:r>
                  <a:rPr lang="en-GB" sz="2800" b="1" dirty="0">
                    <a:solidFill>
                      <a:srgbClr val="DB4A3D"/>
                    </a:solidFill>
                    <a:latin typeface="Sofia Pro Light" panose="020B0604020202020204" charset="0"/>
                    <a:ea typeface="Tahoma" panose="020B0604030504040204" pitchFamily="34" charset="0"/>
                    <a:cs typeface="Tahoma" panose="020B0604030504040204" pitchFamily="34" charset="0"/>
                  </a:rPr>
                  <a:t>2</a:t>
                </a:r>
              </a:p>
            </p:txBody>
          </p:sp>
        </p:grpSp>
        <p:grpSp>
          <p:nvGrpSpPr>
            <p:cNvPr id="15" name="Group 14">
              <a:extLst>
                <a:ext uri="{FF2B5EF4-FFF2-40B4-BE49-F238E27FC236}">
                  <a16:creationId xmlns:a16="http://schemas.microsoft.com/office/drawing/2014/main" id="{664609F4-8D81-330B-3208-8AF202694049}"/>
                </a:ext>
              </a:extLst>
            </p:cNvPr>
            <p:cNvGrpSpPr/>
            <p:nvPr/>
          </p:nvGrpSpPr>
          <p:grpSpPr>
            <a:xfrm>
              <a:off x="539552" y="3572703"/>
              <a:ext cx="4072582" cy="804831"/>
              <a:chOff x="539552" y="4228327"/>
              <a:chExt cx="4072582" cy="804831"/>
            </a:xfrm>
          </p:grpSpPr>
          <p:grpSp>
            <p:nvGrpSpPr>
              <p:cNvPr id="16" name="Group 15">
                <a:extLst>
                  <a:ext uri="{FF2B5EF4-FFF2-40B4-BE49-F238E27FC236}">
                    <a16:creationId xmlns:a16="http://schemas.microsoft.com/office/drawing/2014/main" id="{DD9F5775-8418-D3FF-C361-E6C79926C294}"/>
                  </a:ext>
                </a:extLst>
              </p:cNvPr>
              <p:cNvGrpSpPr/>
              <p:nvPr/>
            </p:nvGrpSpPr>
            <p:grpSpPr>
              <a:xfrm>
                <a:off x="539552" y="4228327"/>
                <a:ext cx="4072582" cy="804831"/>
                <a:chOff x="554038" y="1908175"/>
                <a:chExt cx="6080125" cy="1308100"/>
              </a:xfrm>
            </p:grpSpPr>
            <p:sp>
              <p:nvSpPr>
                <p:cNvPr id="20" name="Freeform 6">
                  <a:extLst>
                    <a:ext uri="{FF2B5EF4-FFF2-40B4-BE49-F238E27FC236}">
                      <a16:creationId xmlns:a16="http://schemas.microsoft.com/office/drawing/2014/main" id="{27D2F69E-84CC-2564-38A8-637341A245D4}"/>
                    </a:ext>
                  </a:extLst>
                </p:cNvPr>
                <p:cNvSpPr>
                  <a:spLocks/>
                </p:cNvSpPr>
                <p:nvPr/>
              </p:nvSpPr>
              <p:spPr bwMode="auto">
                <a:xfrm>
                  <a:off x="554038" y="2003425"/>
                  <a:ext cx="2022476"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sp>
              <p:nvSpPr>
                <p:cNvPr id="21" name="Freeform 7">
                  <a:extLst>
                    <a:ext uri="{FF2B5EF4-FFF2-40B4-BE49-F238E27FC236}">
                      <a16:creationId xmlns:a16="http://schemas.microsoft.com/office/drawing/2014/main" id="{D8E7B100-C07C-F23D-B226-07BEE746EE42}"/>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chemeClr val="bg1">
                    <a:lumMod val="85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grpSp>
          <p:sp>
            <p:nvSpPr>
              <p:cNvPr id="18" name="Rectangle 17">
                <a:extLst>
                  <a:ext uri="{FF2B5EF4-FFF2-40B4-BE49-F238E27FC236}">
                    <a16:creationId xmlns:a16="http://schemas.microsoft.com/office/drawing/2014/main" id="{D29A001C-0529-9870-699A-29BE80F90E48}"/>
                  </a:ext>
                </a:extLst>
              </p:cNvPr>
              <p:cNvSpPr/>
              <p:nvPr/>
            </p:nvSpPr>
            <p:spPr>
              <a:xfrm>
                <a:off x="2165963" y="4452738"/>
                <a:ext cx="2266918" cy="297404"/>
              </a:xfrm>
              <a:prstGeom prst="rect">
                <a:avLst/>
              </a:prstGeom>
              <a:ln>
                <a:solidFill>
                  <a:schemeClr val="bg1">
                    <a:lumMod val="85000"/>
                  </a:schemeClr>
                </a:solidFill>
              </a:ln>
            </p:spPr>
            <p:txBody>
              <a:bodyPr wrap="square">
                <a:spAutoFit/>
              </a:bodyPr>
              <a:lstStyle/>
              <a:p>
                <a:pPr>
                  <a:spcAft>
                    <a:spcPts val="600"/>
                  </a:spcAft>
                </a:pPr>
                <a:r>
                  <a:rPr lang="en-GB" sz="1600" b="1" dirty="0">
                    <a:solidFill>
                      <a:schemeClr val="bg1"/>
                    </a:solidFill>
                    <a:latin typeface="Sofia Pro Light" panose="020B0604020202020204" charset="0"/>
                    <a:ea typeface="Tahoma" panose="020B0604030504040204" pitchFamily="34" charset="0"/>
                    <a:cs typeface="Tahoma" panose="020B0604030504040204" pitchFamily="34" charset="0"/>
                  </a:rPr>
                  <a:t>Right experience? </a:t>
                </a:r>
              </a:p>
            </p:txBody>
          </p:sp>
          <p:sp>
            <p:nvSpPr>
              <p:cNvPr id="19" name="Rectangle 18">
                <a:extLst>
                  <a:ext uri="{FF2B5EF4-FFF2-40B4-BE49-F238E27FC236}">
                    <a16:creationId xmlns:a16="http://schemas.microsoft.com/office/drawing/2014/main" id="{0D8914A1-A6C7-FC81-DA46-03C88889B8BA}"/>
                  </a:ext>
                </a:extLst>
              </p:cNvPr>
              <p:cNvSpPr/>
              <p:nvPr/>
            </p:nvSpPr>
            <p:spPr>
              <a:xfrm>
                <a:off x="608965" y="4427347"/>
                <a:ext cx="443794" cy="459624"/>
              </a:xfrm>
              <a:prstGeom prst="rect">
                <a:avLst/>
              </a:prstGeom>
              <a:ln>
                <a:noFill/>
              </a:ln>
            </p:spPr>
            <p:txBody>
              <a:bodyPr wrap="square">
                <a:spAutoFit/>
              </a:bodyPr>
              <a:lstStyle/>
              <a:p>
                <a:r>
                  <a:rPr lang="en-GB" sz="2800" b="1" dirty="0">
                    <a:solidFill>
                      <a:schemeClr val="bg1">
                        <a:lumMod val="85000"/>
                      </a:schemeClr>
                    </a:solidFill>
                    <a:latin typeface="Sofia Pro Light" panose="020B0604020202020204" charset="0"/>
                    <a:ea typeface="Tahoma" panose="020B0604030504040204" pitchFamily="34" charset="0"/>
                    <a:cs typeface="Tahoma" panose="020B0604030504040204" pitchFamily="34" charset="0"/>
                  </a:rPr>
                  <a:t>3</a:t>
                </a:r>
              </a:p>
            </p:txBody>
          </p:sp>
        </p:grpSp>
      </p:grpSp>
    </p:spTree>
    <p:extLst>
      <p:ext uri="{BB962C8B-B14F-4D97-AF65-F5344CB8AC3E}">
        <p14:creationId xmlns:p14="http://schemas.microsoft.com/office/powerpoint/2010/main" val="3729233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23127"/>
            <a:ext cx="6481489" cy="381671"/>
          </a:xfrm>
          <a:prstGeom prst="rect">
            <a:avLst/>
          </a:prstGeom>
        </p:spPr>
        <p:txBody>
          <a:bodyPr>
            <a:normAutofit fontScale="90000"/>
          </a:bodyPr>
          <a:lstStyle/>
          <a:p>
            <a:r>
              <a:rPr lang="en-US" sz="2400" dirty="0">
                <a:solidFill>
                  <a:schemeClr val="accent6"/>
                </a:solidFill>
              </a:rPr>
              <a:t>Having the right offer for your participants</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45" name="TextBox 44">
            <a:extLst>
              <a:ext uri="{FF2B5EF4-FFF2-40B4-BE49-F238E27FC236}">
                <a16:creationId xmlns:a16="http://schemas.microsoft.com/office/drawing/2014/main" id="{93B754F4-2B2C-1642-CFBC-821C75BB5D72}"/>
              </a:ext>
            </a:extLst>
          </p:cNvPr>
          <p:cNvSpPr txBox="1"/>
          <p:nvPr/>
        </p:nvSpPr>
        <p:spPr>
          <a:xfrm>
            <a:off x="486955" y="1967703"/>
            <a:ext cx="2767714" cy="954107"/>
          </a:xfrm>
          <a:prstGeom prst="rect">
            <a:avLst/>
          </a:prstGeom>
          <a:noFill/>
        </p:spPr>
        <p:txBody>
          <a:bodyPr wrap="square">
            <a:spAutoFit/>
          </a:bodyPr>
          <a:lstStyle/>
          <a:p>
            <a:r>
              <a:rPr lang="en-US" sz="1400" dirty="0">
                <a:solidFill>
                  <a:schemeClr val="tx1">
                    <a:lumMod val="65000"/>
                    <a:lumOff val="35000"/>
                  </a:schemeClr>
                </a:solidFill>
                <a:latin typeface="Sofia Pro Light" panose="020B0604020202020204" charset="0"/>
                <a:ea typeface="Tahoma" panose="020B0604030504040204" pitchFamily="34" charset="0"/>
                <a:cs typeface="Tahoma" panose="020B0604030504040204" pitchFamily="34" charset="0"/>
              </a:rPr>
              <a:t>Thinking about what your </a:t>
            </a:r>
            <a:r>
              <a:rPr lang="en-US" sz="1400" dirty="0" err="1">
                <a:solidFill>
                  <a:schemeClr val="tx1">
                    <a:lumMod val="65000"/>
                    <a:lumOff val="35000"/>
                  </a:schemeClr>
                </a:solidFill>
                <a:latin typeface="Sofia Pro Light" panose="020B0604020202020204" charset="0"/>
                <a:ea typeface="Tahoma" panose="020B0604030504040204" pitchFamily="34" charset="0"/>
                <a:cs typeface="Tahoma" panose="020B0604030504040204" pitchFamily="34" charset="0"/>
              </a:rPr>
              <a:t>organisation</a:t>
            </a:r>
            <a:r>
              <a:rPr lang="en-US" sz="1400" dirty="0">
                <a:solidFill>
                  <a:schemeClr val="tx1">
                    <a:lumMod val="65000"/>
                    <a:lumOff val="35000"/>
                  </a:schemeClr>
                </a:solidFill>
                <a:latin typeface="Sofia Pro Light" panose="020B0604020202020204" charset="0"/>
                <a:ea typeface="Tahoma" panose="020B0604030504040204" pitchFamily="34" charset="0"/>
                <a:cs typeface="Tahoma" panose="020B0604030504040204" pitchFamily="34" charset="0"/>
              </a:rPr>
              <a:t> offers... to what extent does it focus on, and deliver, each of the 6 factors?</a:t>
            </a:r>
          </a:p>
        </p:txBody>
      </p:sp>
      <p:grpSp>
        <p:nvGrpSpPr>
          <p:cNvPr id="76" name="Group 75">
            <a:extLst>
              <a:ext uri="{FF2B5EF4-FFF2-40B4-BE49-F238E27FC236}">
                <a16:creationId xmlns:a16="http://schemas.microsoft.com/office/drawing/2014/main" id="{BFFED79A-7824-BDB6-E035-B00155B6E938}"/>
              </a:ext>
            </a:extLst>
          </p:cNvPr>
          <p:cNvGrpSpPr/>
          <p:nvPr/>
        </p:nvGrpSpPr>
        <p:grpSpPr>
          <a:xfrm>
            <a:off x="3994855" y="986192"/>
            <a:ext cx="3602617" cy="3351858"/>
            <a:chOff x="2778224" y="671788"/>
            <a:chExt cx="4639306" cy="4683984"/>
          </a:xfrm>
        </p:grpSpPr>
        <p:grpSp>
          <p:nvGrpSpPr>
            <p:cNvPr id="77" name="Group 76">
              <a:extLst>
                <a:ext uri="{FF2B5EF4-FFF2-40B4-BE49-F238E27FC236}">
                  <a16:creationId xmlns:a16="http://schemas.microsoft.com/office/drawing/2014/main" id="{425F37A0-EE22-207A-6CB5-093D83E12E89}"/>
                </a:ext>
              </a:extLst>
            </p:cNvPr>
            <p:cNvGrpSpPr/>
            <p:nvPr/>
          </p:nvGrpSpPr>
          <p:grpSpPr>
            <a:xfrm>
              <a:off x="4203153" y="671788"/>
              <a:ext cx="1695212" cy="1469377"/>
              <a:chOff x="2102002" y="595211"/>
              <a:chExt cx="1278257" cy="1089882"/>
            </a:xfrm>
            <a:solidFill>
              <a:srgbClr val="009999"/>
            </a:solidFill>
          </p:grpSpPr>
          <p:sp>
            <p:nvSpPr>
              <p:cNvPr id="108" name="Freeform 32">
                <a:extLst>
                  <a:ext uri="{FF2B5EF4-FFF2-40B4-BE49-F238E27FC236}">
                    <a16:creationId xmlns:a16="http://schemas.microsoft.com/office/drawing/2014/main" id="{A9549CBB-3785-1528-C0B1-F58F08FF2D94}"/>
                  </a:ext>
                </a:extLst>
              </p:cNvPr>
              <p:cNvSpPr>
                <a:spLocks/>
              </p:cNvSpPr>
              <p:nvPr/>
            </p:nvSpPr>
            <p:spPr bwMode="auto">
              <a:xfrm>
                <a:off x="2102002" y="595211"/>
                <a:ext cx="1278257" cy="1089882"/>
              </a:xfrm>
              <a:custGeom>
                <a:avLst/>
                <a:gdLst/>
                <a:ahLst/>
                <a:cxnLst>
                  <a:cxn ang="0">
                    <a:pos x="545" y="0"/>
                  </a:cxn>
                  <a:cxn ang="0">
                    <a:pos x="181" y="0"/>
                  </a:cxn>
                  <a:cxn ang="0">
                    <a:pos x="0" y="315"/>
                  </a:cxn>
                  <a:cxn ang="0">
                    <a:pos x="181" y="628"/>
                  </a:cxn>
                  <a:cxn ang="0">
                    <a:pos x="545" y="628"/>
                  </a:cxn>
                  <a:cxn ang="0">
                    <a:pos x="726" y="315"/>
                  </a:cxn>
                  <a:cxn ang="0">
                    <a:pos x="545" y="0"/>
                  </a:cxn>
                  <a:cxn ang="0">
                    <a:pos x="545" y="0"/>
                  </a:cxn>
                </a:cxnLst>
                <a:rect l="0" t="0" r="r" b="b"/>
                <a:pathLst>
                  <a:path w="726" h="628">
                    <a:moveTo>
                      <a:pt x="545" y="0"/>
                    </a:moveTo>
                    <a:lnTo>
                      <a:pt x="181" y="0"/>
                    </a:lnTo>
                    <a:lnTo>
                      <a:pt x="0" y="315"/>
                    </a:lnTo>
                    <a:lnTo>
                      <a:pt x="181" y="628"/>
                    </a:lnTo>
                    <a:lnTo>
                      <a:pt x="545" y="628"/>
                    </a:lnTo>
                    <a:lnTo>
                      <a:pt x="726" y="315"/>
                    </a:lnTo>
                    <a:lnTo>
                      <a:pt x="545" y="0"/>
                    </a:lnTo>
                    <a:lnTo>
                      <a:pt x="545" y="0"/>
                    </a:lnTo>
                    <a:close/>
                  </a:path>
                </a:pathLst>
              </a:custGeom>
              <a:solidFill>
                <a:srgbClr val="39ADAD"/>
              </a:solidFill>
              <a:ln w="9525">
                <a:solidFill>
                  <a:srgbClr val="39ADAD"/>
                </a:solidFill>
                <a:round/>
                <a:headEnd/>
                <a:tailEnd/>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109" name="Text Box 16">
                <a:extLst>
                  <a:ext uri="{FF2B5EF4-FFF2-40B4-BE49-F238E27FC236}">
                    <a16:creationId xmlns:a16="http://schemas.microsoft.com/office/drawing/2014/main" id="{23D028CE-A1BB-8924-27E5-808F03724BBD}"/>
                  </a:ext>
                </a:extLst>
              </p:cNvPr>
              <p:cNvSpPr txBox="1">
                <a:spLocks noChangeArrowheads="1"/>
              </p:cNvSpPr>
              <p:nvPr/>
            </p:nvSpPr>
            <p:spPr bwMode="blackWhite">
              <a:xfrm>
                <a:off x="2313414" y="842553"/>
                <a:ext cx="869320" cy="382819"/>
              </a:xfrm>
              <a:prstGeom prst="rect">
                <a:avLst/>
              </a:prstGeom>
              <a:solidFill>
                <a:srgbClr val="39ADAD"/>
              </a:solidFill>
              <a:ln w="9525" algn="ctr">
                <a:noFill/>
                <a:miter lim="800000"/>
                <a:headEnd/>
                <a:tailEnd/>
              </a:ln>
            </p:spPr>
            <p:txBody>
              <a:bodyPr wrap="square" lIns="0" tIns="0" rIns="0" bIns="0">
                <a:spAutoFit/>
              </a:bodyPr>
              <a:lstStyle/>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Success and goals</a:t>
                </a:r>
              </a:p>
            </p:txBody>
          </p:sp>
        </p:grpSp>
        <p:grpSp>
          <p:nvGrpSpPr>
            <p:cNvPr id="78" name="Group 77">
              <a:extLst>
                <a:ext uri="{FF2B5EF4-FFF2-40B4-BE49-F238E27FC236}">
                  <a16:creationId xmlns:a16="http://schemas.microsoft.com/office/drawing/2014/main" id="{3A6B4941-30EC-C1A0-5A16-8BE7DD365990}"/>
                </a:ext>
              </a:extLst>
            </p:cNvPr>
            <p:cNvGrpSpPr/>
            <p:nvPr/>
          </p:nvGrpSpPr>
          <p:grpSpPr>
            <a:xfrm>
              <a:off x="5665510" y="1453239"/>
              <a:ext cx="1752020" cy="1469378"/>
              <a:chOff x="5934933" y="595211"/>
              <a:chExt cx="1321092" cy="1089883"/>
            </a:xfrm>
          </p:grpSpPr>
          <p:sp>
            <p:nvSpPr>
              <p:cNvPr id="105" name="Freeform 28">
                <a:extLst>
                  <a:ext uri="{FF2B5EF4-FFF2-40B4-BE49-F238E27FC236}">
                    <a16:creationId xmlns:a16="http://schemas.microsoft.com/office/drawing/2014/main" id="{4C0D4968-2784-234F-6DC1-E69BC22D82E0}"/>
                  </a:ext>
                </a:extLst>
              </p:cNvPr>
              <p:cNvSpPr>
                <a:spLocks/>
              </p:cNvSpPr>
              <p:nvPr/>
            </p:nvSpPr>
            <p:spPr bwMode="auto">
              <a:xfrm>
                <a:off x="5934933" y="595211"/>
                <a:ext cx="1278257" cy="1089883"/>
              </a:xfrm>
              <a:custGeom>
                <a:avLst/>
                <a:gdLst/>
                <a:ahLst/>
                <a:cxnLst>
                  <a:cxn ang="0">
                    <a:pos x="545" y="0"/>
                  </a:cxn>
                  <a:cxn ang="0">
                    <a:pos x="181" y="0"/>
                  </a:cxn>
                  <a:cxn ang="0">
                    <a:pos x="0" y="313"/>
                  </a:cxn>
                  <a:cxn ang="0">
                    <a:pos x="181" y="626"/>
                  </a:cxn>
                  <a:cxn ang="0">
                    <a:pos x="545" y="626"/>
                  </a:cxn>
                  <a:cxn ang="0">
                    <a:pos x="726" y="313"/>
                  </a:cxn>
                  <a:cxn ang="0">
                    <a:pos x="545" y="0"/>
                  </a:cxn>
                  <a:cxn ang="0">
                    <a:pos x="545" y="0"/>
                  </a:cxn>
                </a:cxnLst>
                <a:rect l="0" t="0" r="r" b="b"/>
                <a:pathLst>
                  <a:path w="726" h="626">
                    <a:moveTo>
                      <a:pt x="545" y="0"/>
                    </a:moveTo>
                    <a:lnTo>
                      <a:pt x="181" y="0"/>
                    </a:lnTo>
                    <a:lnTo>
                      <a:pt x="0" y="313"/>
                    </a:lnTo>
                    <a:lnTo>
                      <a:pt x="181" y="626"/>
                    </a:lnTo>
                    <a:lnTo>
                      <a:pt x="545" y="626"/>
                    </a:lnTo>
                    <a:lnTo>
                      <a:pt x="726" y="313"/>
                    </a:lnTo>
                    <a:lnTo>
                      <a:pt x="545" y="0"/>
                    </a:lnTo>
                    <a:lnTo>
                      <a:pt x="545" y="0"/>
                    </a:lnTo>
                    <a:close/>
                  </a:path>
                </a:pathLst>
              </a:custGeom>
              <a:solidFill>
                <a:srgbClr val="871E63"/>
              </a:solidFill>
              <a:ln w="9525">
                <a:solidFill>
                  <a:srgbClr val="871E63"/>
                </a:solidFill>
                <a:round/>
                <a:headEnd/>
                <a:tailEnd/>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106" name="Text Box 17">
                <a:extLst>
                  <a:ext uri="{FF2B5EF4-FFF2-40B4-BE49-F238E27FC236}">
                    <a16:creationId xmlns:a16="http://schemas.microsoft.com/office/drawing/2014/main" id="{8242E72A-8692-D96F-3B94-FC9D195D4663}"/>
                  </a:ext>
                </a:extLst>
              </p:cNvPr>
              <p:cNvSpPr txBox="1">
                <a:spLocks noChangeArrowheads="1"/>
              </p:cNvSpPr>
              <p:nvPr/>
            </p:nvSpPr>
            <p:spPr bwMode="blackWhite">
              <a:xfrm>
                <a:off x="5963964" y="809053"/>
                <a:ext cx="1292061" cy="382818"/>
              </a:xfrm>
              <a:prstGeom prst="rect">
                <a:avLst/>
              </a:prstGeom>
              <a:noFill/>
              <a:ln w="9525" algn="ctr">
                <a:noFill/>
                <a:miter lim="800000"/>
                <a:headEnd/>
                <a:tailEnd/>
              </a:ln>
            </p:spPr>
            <p:txBody>
              <a:bodyPr wrap="square" lIns="0" tIns="0" rIns="0" bIns="0">
                <a:spAutoFit/>
              </a:bodyPr>
              <a:lstStyle/>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Improving a</a:t>
                </a:r>
              </a:p>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appearance</a:t>
                </a:r>
              </a:p>
            </p:txBody>
          </p:sp>
          <p:sp>
            <p:nvSpPr>
              <p:cNvPr id="107" name="Freeform 4839">
                <a:extLst>
                  <a:ext uri="{FF2B5EF4-FFF2-40B4-BE49-F238E27FC236}">
                    <a16:creationId xmlns:a16="http://schemas.microsoft.com/office/drawing/2014/main" id="{9EB35D27-0B86-6337-6E8F-3E3267284A01}"/>
                  </a:ext>
                </a:extLst>
              </p:cNvPr>
              <p:cNvSpPr>
                <a:spLocks noEditPoints="1"/>
              </p:cNvSpPr>
              <p:nvPr/>
            </p:nvSpPr>
            <p:spPr bwMode="auto">
              <a:xfrm>
                <a:off x="6453384" y="1209721"/>
                <a:ext cx="241355" cy="326759"/>
              </a:xfrm>
              <a:custGeom>
                <a:avLst/>
                <a:gdLst>
                  <a:gd name="T0" fmla="*/ 166 w 260"/>
                  <a:gd name="T1" fmla="*/ 342 h 352"/>
                  <a:gd name="T2" fmla="*/ 162 w 260"/>
                  <a:gd name="T3" fmla="*/ 350 h 352"/>
                  <a:gd name="T4" fmla="*/ 154 w 260"/>
                  <a:gd name="T5" fmla="*/ 352 h 352"/>
                  <a:gd name="T6" fmla="*/ 2 w 260"/>
                  <a:gd name="T7" fmla="*/ 302 h 352"/>
                  <a:gd name="T8" fmla="*/ 0 w 260"/>
                  <a:gd name="T9" fmla="*/ 88 h 352"/>
                  <a:gd name="T10" fmla="*/ 4 w 260"/>
                  <a:gd name="T11" fmla="*/ 80 h 352"/>
                  <a:gd name="T12" fmla="*/ 158 w 260"/>
                  <a:gd name="T13" fmla="*/ 124 h 352"/>
                  <a:gd name="T14" fmla="*/ 166 w 260"/>
                  <a:gd name="T15" fmla="*/ 134 h 352"/>
                  <a:gd name="T16" fmla="*/ 62 w 260"/>
                  <a:gd name="T17" fmla="*/ 70 h 352"/>
                  <a:gd name="T18" fmla="*/ 70 w 260"/>
                  <a:gd name="T19" fmla="*/ 46 h 352"/>
                  <a:gd name="T20" fmla="*/ 88 w 260"/>
                  <a:gd name="T21" fmla="*/ 34 h 352"/>
                  <a:gd name="T22" fmla="*/ 106 w 260"/>
                  <a:gd name="T23" fmla="*/ 42 h 352"/>
                  <a:gd name="T24" fmla="*/ 120 w 260"/>
                  <a:gd name="T25" fmla="*/ 80 h 352"/>
                  <a:gd name="T26" fmla="*/ 142 w 260"/>
                  <a:gd name="T27" fmla="*/ 100 h 352"/>
                  <a:gd name="T28" fmla="*/ 140 w 260"/>
                  <a:gd name="T29" fmla="*/ 82 h 352"/>
                  <a:gd name="T30" fmla="*/ 128 w 260"/>
                  <a:gd name="T31" fmla="*/ 40 h 352"/>
                  <a:gd name="T32" fmla="*/ 106 w 260"/>
                  <a:gd name="T33" fmla="*/ 18 h 352"/>
                  <a:gd name="T34" fmla="*/ 88 w 260"/>
                  <a:gd name="T35" fmla="*/ 16 h 352"/>
                  <a:gd name="T36" fmla="*/ 60 w 260"/>
                  <a:gd name="T37" fmla="*/ 28 h 352"/>
                  <a:gd name="T38" fmla="*/ 46 w 260"/>
                  <a:gd name="T39" fmla="*/ 52 h 352"/>
                  <a:gd name="T40" fmla="*/ 60 w 260"/>
                  <a:gd name="T41" fmla="*/ 74 h 352"/>
                  <a:gd name="T42" fmla="*/ 256 w 260"/>
                  <a:gd name="T43" fmla="*/ 110 h 352"/>
                  <a:gd name="T44" fmla="*/ 248 w 260"/>
                  <a:gd name="T45" fmla="*/ 108 h 352"/>
                  <a:gd name="T46" fmla="*/ 182 w 260"/>
                  <a:gd name="T47" fmla="*/ 128 h 352"/>
                  <a:gd name="T48" fmla="*/ 180 w 260"/>
                  <a:gd name="T49" fmla="*/ 342 h 352"/>
                  <a:gd name="T50" fmla="*/ 184 w 260"/>
                  <a:gd name="T51" fmla="*/ 350 h 352"/>
                  <a:gd name="T52" fmla="*/ 194 w 260"/>
                  <a:gd name="T53" fmla="*/ 350 h 352"/>
                  <a:gd name="T54" fmla="*/ 248 w 260"/>
                  <a:gd name="T55" fmla="*/ 336 h 352"/>
                  <a:gd name="T56" fmla="*/ 256 w 260"/>
                  <a:gd name="T57" fmla="*/ 334 h 352"/>
                  <a:gd name="T58" fmla="*/ 260 w 260"/>
                  <a:gd name="T59" fmla="*/ 118 h 352"/>
                  <a:gd name="T60" fmla="*/ 256 w 260"/>
                  <a:gd name="T61" fmla="*/ 110 h 352"/>
                  <a:gd name="T62" fmla="*/ 214 w 260"/>
                  <a:gd name="T63" fmla="*/ 84 h 352"/>
                  <a:gd name="T64" fmla="*/ 214 w 260"/>
                  <a:gd name="T65" fmla="*/ 68 h 352"/>
                  <a:gd name="T66" fmla="*/ 200 w 260"/>
                  <a:gd name="T67" fmla="*/ 26 h 352"/>
                  <a:gd name="T68" fmla="*/ 178 w 260"/>
                  <a:gd name="T69" fmla="*/ 4 h 352"/>
                  <a:gd name="T70" fmla="*/ 162 w 260"/>
                  <a:gd name="T71" fmla="*/ 0 h 352"/>
                  <a:gd name="T72" fmla="*/ 134 w 260"/>
                  <a:gd name="T73" fmla="*/ 12 h 352"/>
                  <a:gd name="T74" fmla="*/ 136 w 260"/>
                  <a:gd name="T75" fmla="*/ 26 h 352"/>
                  <a:gd name="T76" fmla="*/ 144 w 260"/>
                  <a:gd name="T77" fmla="*/ 28 h 352"/>
                  <a:gd name="T78" fmla="*/ 162 w 260"/>
                  <a:gd name="T79" fmla="*/ 20 h 352"/>
                  <a:gd name="T80" fmla="*/ 178 w 260"/>
                  <a:gd name="T81" fmla="*/ 26 h 352"/>
                  <a:gd name="T82" fmla="*/ 194 w 260"/>
                  <a:gd name="T83" fmla="*/ 6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0" h="352">
                    <a:moveTo>
                      <a:pt x="166" y="134"/>
                    </a:moveTo>
                    <a:lnTo>
                      <a:pt x="166" y="342"/>
                    </a:lnTo>
                    <a:lnTo>
                      <a:pt x="166" y="342"/>
                    </a:lnTo>
                    <a:lnTo>
                      <a:pt x="164" y="346"/>
                    </a:lnTo>
                    <a:lnTo>
                      <a:pt x="162" y="350"/>
                    </a:lnTo>
                    <a:lnTo>
                      <a:pt x="162" y="350"/>
                    </a:lnTo>
                    <a:lnTo>
                      <a:pt x="156" y="352"/>
                    </a:lnTo>
                    <a:lnTo>
                      <a:pt x="156" y="352"/>
                    </a:lnTo>
                    <a:lnTo>
                      <a:pt x="154" y="352"/>
                    </a:lnTo>
                    <a:lnTo>
                      <a:pt x="8" y="306"/>
                    </a:lnTo>
                    <a:lnTo>
                      <a:pt x="8" y="306"/>
                    </a:lnTo>
                    <a:lnTo>
                      <a:pt x="2" y="302"/>
                    </a:lnTo>
                    <a:lnTo>
                      <a:pt x="0" y="296"/>
                    </a:lnTo>
                    <a:lnTo>
                      <a:pt x="0" y="88"/>
                    </a:lnTo>
                    <a:lnTo>
                      <a:pt x="0" y="88"/>
                    </a:lnTo>
                    <a:lnTo>
                      <a:pt x="2" y="84"/>
                    </a:lnTo>
                    <a:lnTo>
                      <a:pt x="4" y="80"/>
                    </a:lnTo>
                    <a:lnTo>
                      <a:pt x="4" y="80"/>
                    </a:lnTo>
                    <a:lnTo>
                      <a:pt x="8" y="78"/>
                    </a:lnTo>
                    <a:lnTo>
                      <a:pt x="14" y="78"/>
                    </a:lnTo>
                    <a:lnTo>
                      <a:pt x="158" y="124"/>
                    </a:lnTo>
                    <a:lnTo>
                      <a:pt x="158" y="124"/>
                    </a:lnTo>
                    <a:lnTo>
                      <a:pt x="164" y="128"/>
                    </a:lnTo>
                    <a:lnTo>
                      <a:pt x="166" y="134"/>
                    </a:lnTo>
                    <a:lnTo>
                      <a:pt x="166" y="134"/>
                    </a:lnTo>
                    <a:close/>
                    <a:moveTo>
                      <a:pt x="62" y="70"/>
                    </a:moveTo>
                    <a:lnTo>
                      <a:pt x="62" y="70"/>
                    </a:lnTo>
                    <a:lnTo>
                      <a:pt x="64" y="64"/>
                    </a:lnTo>
                    <a:lnTo>
                      <a:pt x="66" y="52"/>
                    </a:lnTo>
                    <a:lnTo>
                      <a:pt x="70" y="46"/>
                    </a:lnTo>
                    <a:lnTo>
                      <a:pt x="74" y="40"/>
                    </a:lnTo>
                    <a:lnTo>
                      <a:pt x="80" y="36"/>
                    </a:lnTo>
                    <a:lnTo>
                      <a:pt x="88" y="34"/>
                    </a:lnTo>
                    <a:lnTo>
                      <a:pt x="88" y="34"/>
                    </a:lnTo>
                    <a:lnTo>
                      <a:pt x="98" y="36"/>
                    </a:lnTo>
                    <a:lnTo>
                      <a:pt x="106" y="42"/>
                    </a:lnTo>
                    <a:lnTo>
                      <a:pt x="112" y="50"/>
                    </a:lnTo>
                    <a:lnTo>
                      <a:pt x="116" y="60"/>
                    </a:lnTo>
                    <a:lnTo>
                      <a:pt x="120" y="80"/>
                    </a:lnTo>
                    <a:lnTo>
                      <a:pt x="122" y="94"/>
                    </a:lnTo>
                    <a:lnTo>
                      <a:pt x="142" y="100"/>
                    </a:lnTo>
                    <a:lnTo>
                      <a:pt x="142" y="100"/>
                    </a:lnTo>
                    <a:lnTo>
                      <a:pt x="142" y="96"/>
                    </a:lnTo>
                    <a:lnTo>
                      <a:pt x="142" y="96"/>
                    </a:lnTo>
                    <a:lnTo>
                      <a:pt x="140" y="82"/>
                    </a:lnTo>
                    <a:lnTo>
                      <a:pt x="138" y="70"/>
                    </a:lnTo>
                    <a:lnTo>
                      <a:pt x="134" y="54"/>
                    </a:lnTo>
                    <a:lnTo>
                      <a:pt x="128" y="40"/>
                    </a:lnTo>
                    <a:lnTo>
                      <a:pt x="118" y="28"/>
                    </a:lnTo>
                    <a:lnTo>
                      <a:pt x="112" y="22"/>
                    </a:lnTo>
                    <a:lnTo>
                      <a:pt x="106" y="18"/>
                    </a:lnTo>
                    <a:lnTo>
                      <a:pt x="98" y="16"/>
                    </a:lnTo>
                    <a:lnTo>
                      <a:pt x="88" y="16"/>
                    </a:lnTo>
                    <a:lnTo>
                      <a:pt x="88" y="16"/>
                    </a:lnTo>
                    <a:lnTo>
                      <a:pt x="78" y="16"/>
                    </a:lnTo>
                    <a:lnTo>
                      <a:pt x="68" y="20"/>
                    </a:lnTo>
                    <a:lnTo>
                      <a:pt x="60" y="28"/>
                    </a:lnTo>
                    <a:lnTo>
                      <a:pt x="54" y="34"/>
                    </a:lnTo>
                    <a:lnTo>
                      <a:pt x="50" y="44"/>
                    </a:lnTo>
                    <a:lnTo>
                      <a:pt x="46" y="52"/>
                    </a:lnTo>
                    <a:lnTo>
                      <a:pt x="44" y="68"/>
                    </a:lnTo>
                    <a:lnTo>
                      <a:pt x="60" y="74"/>
                    </a:lnTo>
                    <a:lnTo>
                      <a:pt x="60" y="74"/>
                    </a:lnTo>
                    <a:lnTo>
                      <a:pt x="62" y="70"/>
                    </a:lnTo>
                    <a:lnTo>
                      <a:pt x="62" y="70"/>
                    </a:lnTo>
                    <a:close/>
                    <a:moveTo>
                      <a:pt x="256" y="110"/>
                    </a:moveTo>
                    <a:lnTo>
                      <a:pt x="256" y="110"/>
                    </a:lnTo>
                    <a:lnTo>
                      <a:pt x="252" y="108"/>
                    </a:lnTo>
                    <a:lnTo>
                      <a:pt x="248" y="108"/>
                    </a:lnTo>
                    <a:lnTo>
                      <a:pt x="186" y="124"/>
                    </a:lnTo>
                    <a:lnTo>
                      <a:pt x="186" y="124"/>
                    </a:lnTo>
                    <a:lnTo>
                      <a:pt x="182" y="128"/>
                    </a:lnTo>
                    <a:lnTo>
                      <a:pt x="180" y="134"/>
                    </a:lnTo>
                    <a:lnTo>
                      <a:pt x="180" y="342"/>
                    </a:lnTo>
                    <a:lnTo>
                      <a:pt x="180" y="342"/>
                    </a:lnTo>
                    <a:lnTo>
                      <a:pt x="180" y="346"/>
                    </a:lnTo>
                    <a:lnTo>
                      <a:pt x="184" y="350"/>
                    </a:lnTo>
                    <a:lnTo>
                      <a:pt x="184" y="350"/>
                    </a:lnTo>
                    <a:lnTo>
                      <a:pt x="188" y="352"/>
                    </a:lnTo>
                    <a:lnTo>
                      <a:pt x="188" y="352"/>
                    </a:lnTo>
                    <a:lnTo>
                      <a:pt x="194" y="350"/>
                    </a:lnTo>
                    <a:lnTo>
                      <a:pt x="226" y="330"/>
                    </a:lnTo>
                    <a:lnTo>
                      <a:pt x="248" y="336"/>
                    </a:lnTo>
                    <a:lnTo>
                      <a:pt x="248" y="336"/>
                    </a:lnTo>
                    <a:lnTo>
                      <a:pt x="252" y="336"/>
                    </a:lnTo>
                    <a:lnTo>
                      <a:pt x="256" y="334"/>
                    </a:lnTo>
                    <a:lnTo>
                      <a:pt x="256" y="334"/>
                    </a:lnTo>
                    <a:lnTo>
                      <a:pt x="258" y="330"/>
                    </a:lnTo>
                    <a:lnTo>
                      <a:pt x="260" y="326"/>
                    </a:lnTo>
                    <a:lnTo>
                      <a:pt x="260" y="118"/>
                    </a:lnTo>
                    <a:lnTo>
                      <a:pt x="260" y="118"/>
                    </a:lnTo>
                    <a:lnTo>
                      <a:pt x="258" y="114"/>
                    </a:lnTo>
                    <a:lnTo>
                      <a:pt x="256" y="110"/>
                    </a:lnTo>
                    <a:lnTo>
                      <a:pt x="256" y="110"/>
                    </a:lnTo>
                    <a:close/>
                    <a:moveTo>
                      <a:pt x="214" y="84"/>
                    </a:moveTo>
                    <a:lnTo>
                      <a:pt x="214" y="84"/>
                    </a:lnTo>
                    <a:lnTo>
                      <a:pt x="216" y="82"/>
                    </a:lnTo>
                    <a:lnTo>
                      <a:pt x="216" y="82"/>
                    </a:lnTo>
                    <a:lnTo>
                      <a:pt x="214" y="68"/>
                    </a:lnTo>
                    <a:lnTo>
                      <a:pt x="212" y="54"/>
                    </a:lnTo>
                    <a:lnTo>
                      <a:pt x="208" y="40"/>
                    </a:lnTo>
                    <a:lnTo>
                      <a:pt x="200" y="26"/>
                    </a:lnTo>
                    <a:lnTo>
                      <a:pt x="192" y="12"/>
                    </a:lnTo>
                    <a:lnTo>
                      <a:pt x="186" y="8"/>
                    </a:lnTo>
                    <a:lnTo>
                      <a:pt x="178" y="4"/>
                    </a:lnTo>
                    <a:lnTo>
                      <a:pt x="170" y="2"/>
                    </a:lnTo>
                    <a:lnTo>
                      <a:pt x="162" y="0"/>
                    </a:lnTo>
                    <a:lnTo>
                      <a:pt x="162" y="0"/>
                    </a:lnTo>
                    <a:lnTo>
                      <a:pt x="150" y="2"/>
                    </a:lnTo>
                    <a:lnTo>
                      <a:pt x="142" y="6"/>
                    </a:lnTo>
                    <a:lnTo>
                      <a:pt x="134" y="12"/>
                    </a:lnTo>
                    <a:lnTo>
                      <a:pt x="128" y="18"/>
                    </a:lnTo>
                    <a:lnTo>
                      <a:pt x="128" y="18"/>
                    </a:lnTo>
                    <a:lnTo>
                      <a:pt x="136" y="26"/>
                    </a:lnTo>
                    <a:lnTo>
                      <a:pt x="142" y="34"/>
                    </a:lnTo>
                    <a:lnTo>
                      <a:pt x="142" y="34"/>
                    </a:lnTo>
                    <a:lnTo>
                      <a:pt x="144" y="28"/>
                    </a:lnTo>
                    <a:lnTo>
                      <a:pt x="150" y="24"/>
                    </a:lnTo>
                    <a:lnTo>
                      <a:pt x="154" y="22"/>
                    </a:lnTo>
                    <a:lnTo>
                      <a:pt x="162" y="20"/>
                    </a:lnTo>
                    <a:lnTo>
                      <a:pt x="162" y="20"/>
                    </a:lnTo>
                    <a:lnTo>
                      <a:pt x="170" y="22"/>
                    </a:lnTo>
                    <a:lnTo>
                      <a:pt x="178" y="26"/>
                    </a:lnTo>
                    <a:lnTo>
                      <a:pt x="184" y="34"/>
                    </a:lnTo>
                    <a:lnTo>
                      <a:pt x="188" y="44"/>
                    </a:lnTo>
                    <a:lnTo>
                      <a:pt x="194" y="62"/>
                    </a:lnTo>
                    <a:lnTo>
                      <a:pt x="196" y="78"/>
                    </a:lnTo>
                    <a:lnTo>
                      <a:pt x="214" y="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nvGrpSpPr>
            <p:cNvPr id="79" name="Group 78">
              <a:extLst>
                <a:ext uri="{FF2B5EF4-FFF2-40B4-BE49-F238E27FC236}">
                  <a16:creationId xmlns:a16="http://schemas.microsoft.com/office/drawing/2014/main" id="{F79DAC1E-662D-534F-39F3-B37F0AAFCCCE}"/>
                </a:ext>
              </a:extLst>
            </p:cNvPr>
            <p:cNvGrpSpPr/>
            <p:nvPr/>
          </p:nvGrpSpPr>
          <p:grpSpPr>
            <a:xfrm>
              <a:off x="4246140" y="3885675"/>
              <a:ext cx="1695212" cy="1470097"/>
              <a:chOff x="7182213" y="2915705"/>
              <a:chExt cx="1278257" cy="1090416"/>
            </a:xfrm>
          </p:grpSpPr>
          <p:sp>
            <p:nvSpPr>
              <p:cNvPr id="102" name="Freeform 30">
                <a:extLst>
                  <a:ext uri="{FF2B5EF4-FFF2-40B4-BE49-F238E27FC236}">
                    <a16:creationId xmlns:a16="http://schemas.microsoft.com/office/drawing/2014/main" id="{BF10E4B5-9C14-E6B9-B52B-54665BA581BD}"/>
                  </a:ext>
                </a:extLst>
              </p:cNvPr>
              <p:cNvSpPr>
                <a:spLocks/>
              </p:cNvSpPr>
              <p:nvPr/>
            </p:nvSpPr>
            <p:spPr bwMode="auto">
              <a:xfrm>
                <a:off x="7182854" y="2915705"/>
                <a:ext cx="1276976" cy="1090416"/>
              </a:xfrm>
              <a:custGeom>
                <a:avLst/>
                <a:gdLst/>
                <a:ahLst/>
                <a:cxnLst>
                  <a:cxn ang="0">
                    <a:pos x="545" y="0"/>
                  </a:cxn>
                  <a:cxn ang="0">
                    <a:pos x="182" y="0"/>
                  </a:cxn>
                  <a:cxn ang="0">
                    <a:pos x="0" y="313"/>
                  </a:cxn>
                  <a:cxn ang="0">
                    <a:pos x="182" y="628"/>
                  </a:cxn>
                  <a:cxn ang="0">
                    <a:pos x="545" y="628"/>
                  </a:cxn>
                  <a:cxn ang="0">
                    <a:pos x="727" y="313"/>
                  </a:cxn>
                  <a:cxn ang="0">
                    <a:pos x="545" y="0"/>
                  </a:cxn>
                  <a:cxn ang="0">
                    <a:pos x="545" y="0"/>
                  </a:cxn>
                </a:cxnLst>
                <a:rect l="0" t="0" r="r" b="b"/>
                <a:pathLst>
                  <a:path w="727" h="628">
                    <a:moveTo>
                      <a:pt x="545" y="0"/>
                    </a:moveTo>
                    <a:lnTo>
                      <a:pt x="182" y="0"/>
                    </a:lnTo>
                    <a:lnTo>
                      <a:pt x="0" y="313"/>
                    </a:lnTo>
                    <a:lnTo>
                      <a:pt x="182" y="628"/>
                    </a:lnTo>
                    <a:lnTo>
                      <a:pt x="545" y="628"/>
                    </a:lnTo>
                    <a:lnTo>
                      <a:pt x="727" y="313"/>
                    </a:lnTo>
                    <a:lnTo>
                      <a:pt x="545" y="0"/>
                    </a:lnTo>
                    <a:lnTo>
                      <a:pt x="545" y="0"/>
                    </a:lnTo>
                    <a:close/>
                  </a:path>
                </a:pathLst>
              </a:custGeom>
              <a:solidFill>
                <a:srgbClr val="DB4A3D"/>
              </a:solidFill>
              <a:ln w="9525">
                <a:solidFill>
                  <a:srgbClr val="DB4A3D"/>
                </a:solidFill>
                <a:round/>
                <a:headEnd/>
                <a:tailEnd/>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103" name="Text Box 18">
                <a:extLst>
                  <a:ext uri="{FF2B5EF4-FFF2-40B4-BE49-F238E27FC236}">
                    <a16:creationId xmlns:a16="http://schemas.microsoft.com/office/drawing/2014/main" id="{560560B3-BCA3-9ACE-CAE8-D35E60330208}"/>
                  </a:ext>
                </a:extLst>
              </p:cNvPr>
              <p:cNvSpPr txBox="1">
                <a:spLocks noChangeArrowheads="1"/>
              </p:cNvSpPr>
              <p:nvPr/>
            </p:nvSpPr>
            <p:spPr bwMode="blackWhite">
              <a:xfrm>
                <a:off x="7182213" y="3267481"/>
                <a:ext cx="1278257" cy="191409"/>
              </a:xfrm>
              <a:prstGeom prst="rect">
                <a:avLst/>
              </a:prstGeom>
              <a:noFill/>
              <a:ln w="9525" algn="ctr">
                <a:noFill/>
                <a:miter lim="800000"/>
                <a:headEnd/>
                <a:tailEnd/>
              </a:ln>
            </p:spPr>
            <p:txBody>
              <a:bodyPr wrap="square" lIns="0" tIns="0" rIns="0" bIns="0">
                <a:spAutoFit/>
              </a:bodyPr>
              <a:lstStyle/>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Feeling good</a:t>
                </a:r>
              </a:p>
            </p:txBody>
          </p:sp>
          <p:sp>
            <p:nvSpPr>
              <p:cNvPr id="104" name="Freeform 4969">
                <a:extLst>
                  <a:ext uri="{FF2B5EF4-FFF2-40B4-BE49-F238E27FC236}">
                    <a16:creationId xmlns:a16="http://schemas.microsoft.com/office/drawing/2014/main" id="{FEB783EB-1DA3-B635-ABBF-92FB459403F4}"/>
                  </a:ext>
                </a:extLst>
              </p:cNvPr>
              <p:cNvSpPr>
                <a:spLocks noEditPoints="1"/>
              </p:cNvSpPr>
              <p:nvPr/>
            </p:nvSpPr>
            <p:spPr bwMode="auto">
              <a:xfrm>
                <a:off x="7648307" y="3500351"/>
                <a:ext cx="346069" cy="312350"/>
              </a:xfrm>
              <a:custGeom>
                <a:avLst/>
                <a:gdLst>
                  <a:gd name="T0" fmla="*/ 374 w 390"/>
                  <a:gd name="T1" fmla="*/ 118 h 352"/>
                  <a:gd name="T2" fmla="*/ 388 w 390"/>
                  <a:gd name="T3" fmla="*/ 174 h 352"/>
                  <a:gd name="T4" fmla="*/ 388 w 390"/>
                  <a:gd name="T5" fmla="*/ 218 h 352"/>
                  <a:gd name="T6" fmla="*/ 370 w 390"/>
                  <a:gd name="T7" fmla="*/ 282 h 352"/>
                  <a:gd name="T8" fmla="*/ 332 w 390"/>
                  <a:gd name="T9" fmla="*/ 336 h 352"/>
                  <a:gd name="T10" fmla="*/ 270 w 390"/>
                  <a:gd name="T11" fmla="*/ 352 h 352"/>
                  <a:gd name="T12" fmla="*/ 292 w 390"/>
                  <a:gd name="T13" fmla="*/ 314 h 352"/>
                  <a:gd name="T14" fmla="*/ 304 w 390"/>
                  <a:gd name="T15" fmla="*/ 268 h 352"/>
                  <a:gd name="T16" fmla="*/ 306 w 390"/>
                  <a:gd name="T17" fmla="*/ 236 h 352"/>
                  <a:gd name="T18" fmla="*/ 300 w 390"/>
                  <a:gd name="T19" fmla="*/ 186 h 352"/>
                  <a:gd name="T20" fmla="*/ 284 w 390"/>
                  <a:gd name="T21" fmla="*/ 144 h 352"/>
                  <a:gd name="T22" fmla="*/ 270 w 390"/>
                  <a:gd name="T23" fmla="*/ 118 h 352"/>
                  <a:gd name="T24" fmla="*/ 266 w 390"/>
                  <a:gd name="T25" fmla="*/ 310 h 352"/>
                  <a:gd name="T26" fmla="*/ 282 w 390"/>
                  <a:gd name="T27" fmla="*/ 254 h 352"/>
                  <a:gd name="T28" fmla="*/ 282 w 390"/>
                  <a:gd name="T29" fmla="*/ 214 h 352"/>
                  <a:gd name="T30" fmla="*/ 264 w 390"/>
                  <a:gd name="T31" fmla="*/ 156 h 352"/>
                  <a:gd name="T32" fmla="*/ 216 w 390"/>
                  <a:gd name="T33" fmla="*/ 146 h 352"/>
                  <a:gd name="T34" fmla="*/ 174 w 390"/>
                  <a:gd name="T35" fmla="*/ 104 h 352"/>
                  <a:gd name="T36" fmla="*/ 150 w 390"/>
                  <a:gd name="T37" fmla="*/ 48 h 352"/>
                  <a:gd name="T38" fmla="*/ 146 w 390"/>
                  <a:gd name="T39" fmla="*/ 22 h 352"/>
                  <a:gd name="T40" fmla="*/ 128 w 390"/>
                  <a:gd name="T41" fmla="*/ 2 h 352"/>
                  <a:gd name="T42" fmla="*/ 116 w 390"/>
                  <a:gd name="T43" fmla="*/ 0 h 352"/>
                  <a:gd name="T44" fmla="*/ 96 w 390"/>
                  <a:gd name="T45" fmla="*/ 10 h 352"/>
                  <a:gd name="T46" fmla="*/ 88 w 390"/>
                  <a:gd name="T47" fmla="*/ 32 h 352"/>
                  <a:gd name="T48" fmla="*/ 96 w 390"/>
                  <a:gd name="T49" fmla="*/ 80 h 352"/>
                  <a:gd name="T50" fmla="*/ 114 w 390"/>
                  <a:gd name="T51" fmla="*/ 124 h 352"/>
                  <a:gd name="T52" fmla="*/ 114 w 390"/>
                  <a:gd name="T53" fmla="*/ 130 h 352"/>
                  <a:gd name="T54" fmla="*/ 102 w 390"/>
                  <a:gd name="T55" fmla="*/ 144 h 352"/>
                  <a:gd name="T56" fmla="*/ 16 w 390"/>
                  <a:gd name="T57" fmla="*/ 146 h 352"/>
                  <a:gd name="T58" fmla="*/ 0 w 390"/>
                  <a:gd name="T59" fmla="*/ 170 h 352"/>
                  <a:gd name="T60" fmla="*/ 8 w 390"/>
                  <a:gd name="T61" fmla="*/ 190 h 352"/>
                  <a:gd name="T62" fmla="*/ 24 w 390"/>
                  <a:gd name="T63" fmla="*/ 198 h 352"/>
                  <a:gd name="T64" fmla="*/ 2 w 390"/>
                  <a:gd name="T65" fmla="*/ 214 h 352"/>
                  <a:gd name="T66" fmla="*/ 2 w 390"/>
                  <a:gd name="T67" fmla="*/ 236 h 352"/>
                  <a:gd name="T68" fmla="*/ 26 w 390"/>
                  <a:gd name="T69" fmla="*/ 252 h 352"/>
                  <a:gd name="T70" fmla="*/ 20 w 390"/>
                  <a:gd name="T71" fmla="*/ 256 h 352"/>
                  <a:gd name="T72" fmla="*/ 6 w 390"/>
                  <a:gd name="T73" fmla="*/ 280 h 352"/>
                  <a:gd name="T74" fmla="*/ 14 w 390"/>
                  <a:gd name="T75" fmla="*/ 298 h 352"/>
                  <a:gd name="T76" fmla="*/ 44 w 390"/>
                  <a:gd name="T77" fmla="*/ 306 h 352"/>
                  <a:gd name="T78" fmla="*/ 34 w 390"/>
                  <a:gd name="T79" fmla="*/ 320 h 352"/>
                  <a:gd name="T80" fmla="*/ 36 w 390"/>
                  <a:gd name="T81" fmla="*/ 334 h 352"/>
                  <a:gd name="T82" fmla="*/ 58 w 390"/>
                  <a:gd name="T83" fmla="*/ 350 h 352"/>
                  <a:gd name="T84" fmla="*/ 144 w 390"/>
                  <a:gd name="T85" fmla="*/ 350 h 352"/>
                  <a:gd name="T86" fmla="*/ 148 w 390"/>
                  <a:gd name="T87" fmla="*/ 350 h 352"/>
                  <a:gd name="T88" fmla="*/ 182 w 390"/>
                  <a:gd name="T89" fmla="*/ 344 h 352"/>
                  <a:gd name="T90" fmla="*/ 212 w 390"/>
                  <a:gd name="T91" fmla="*/ 326 h 352"/>
                  <a:gd name="T92" fmla="*/ 228 w 390"/>
                  <a:gd name="T93" fmla="*/ 3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0" h="352">
                    <a:moveTo>
                      <a:pt x="270" y="118"/>
                    </a:moveTo>
                    <a:lnTo>
                      <a:pt x="374" y="118"/>
                    </a:lnTo>
                    <a:lnTo>
                      <a:pt x="374" y="118"/>
                    </a:lnTo>
                    <a:lnTo>
                      <a:pt x="380" y="136"/>
                    </a:lnTo>
                    <a:lnTo>
                      <a:pt x="386" y="156"/>
                    </a:lnTo>
                    <a:lnTo>
                      <a:pt x="388" y="174"/>
                    </a:lnTo>
                    <a:lnTo>
                      <a:pt x="390" y="194"/>
                    </a:lnTo>
                    <a:lnTo>
                      <a:pt x="390" y="194"/>
                    </a:lnTo>
                    <a:lnTo>
                      <a:pt x="388" y="218"/>
                    </a:lnTo>
                    <a:lnTo>
                      <a:pt x="384" y="240"/>
                    </a:lnTo>
                    <a:lnTo>
                      <a:pt x="378" y="262"/>
                    </a:lnTo>
                    <a:lnTo>
                      <a:pt x="370" y="282"/>
                    </a:lnTo>
                    <a:lnTo>
                      <a:pt x="358" y="302"/>
                    </a:lnTo>
                    <a:lnTo>
                      <a:pt x="346" y="320"/>
                    </a:lnTo>
                    <a:lnTo>
                      <a:pt x="332" y="336"/>
                    </a:lnTo>
                    <a:lnTo>
                      <a:pt x="316" y="352"/>
                    </a:lnTo>
                    <a:lnTo>
                      <a:pt x="270" y="352"/>
                    </a:lnTo>
                    <a:lnTo>
                      <a:pt x="270" y="352"/>
                    </a:lnTo>
                    <a:lnTo>
                      <a:pt x="278" y="340"/>
                    </a:lnTo>
                    <a:lnTo>
                      <a:pt x="284" y="326"/>
                    </a:lnTo>
                    <a:lnTo>
                      <a:pt x="292" y="314"/>
                    </a:lnTo>
                    <a:lnTo>
                      <a:pt x="296" y="298"/>
                    </a:lnTo>
                    <a:lnTo>
                      <a:pt x="300" y="284"/>
                    </a:lnTo>
                    <a:lnTo>
                      <a:pt x="304" y="268"/>
                    </a:lnTo>
                    <a:lnTo>
                      <a:pt x="306" y="252"/>
                    </a:lnTo>
                    <a:lnTo>
                      <a:pt x="306" y="236"/>
                    </a:lnTo>
                    <a:lnTo>
                      <a:pt x="306" y="236"/>
                    </a:lnTo>
                    <a:lnTo>
                      <a:pt x="306" y="218"/>
                    </a:lnTo>
                    <a:lnTo>
                      <a:pt x="304" y="202"/>
                    </a:lnTo>
                    <a:lnTo>
                      <a:pt x="300" y="186"/>
                    </a:lnTo>
                    <a:lnTo>
                      <a:pt x="296" y="172"/>
                    </a:lnTo>
                    <a:lnTo>
                      <a:pt x="292" y="158"/>
                    </a:lnTo>
                    <a:lnTo>
                      <a:pt x="284" y="144"/>
                    </a:lnTo>
                    <a:lnTo>
                      <a:pt x="278" y="130"/>
                    </a:lnTo>
                    <a:lnTo>
                      <a:pt x="270" y="118"/>
                    </a:lnTo>
                    <a:lnTo>
                      <a:pt x="270" y="118"/>
                    </a:lnTo>
                    <a:close/>
                    <a:moveTo>
                      <a:pt x="228" y="310"/>
                    </a:moveTo>
                    <a:lnTo>
                      <a:pt x="266" y="310"/>
                    </a:lnTo>
                    <a:lnTo>
                      <a:pt x="266" y="310"/>
                    </a:lnTo>
                    <a:lnTo>
                      <a:pt x="274" y="292"/>
                    </a:lnTo>
                    <a:lnTo>
                      <a:pt x="278" y="274"/>
                    </a:lnTo>
                    <a:lnTo>
                      <a:pt x="282" y="254"/>
                    </a:lnTo>
                    <a:lnTo>
                      <a:pt x="282" y="236"/>
                    </a:lnTo>
                    <a:lnTo>
                      <a:pt x="282" y="236"/>
                    </a:lnTo>
                    <a:lnTo>
                      <a:pt x="282" y="214"/>
                    </a:lnTo>
                    <a:lnTo>
                      <a:pt x="278" y="194"/>
                    </a:lnTo>
                    <a:lnTo>
                      <a:pt x="272" y="174"/>
                    </a:lnTo>
                    <a:lnTo>
                      <a:pt x="264" y="156"/>
                    </a:lnTo>
                    <a:lnTo>
                      <a:pt x="236" y="156"/>
                    </a:lnTo>
                    <a:lnTo>
                      <a:pt x="236" y="156"/>
                    </a:lnTo>
                    <a:lnTo>
                      <a:pt x="216" y="146"/>
                    </a:lnTo>
                    <a:lnTo>
                      <a:pt x="200" y="134"/>
                    </a:lnTo>
                    <a:lnTo>
                      <a:pt x="186" y="120"/>
                    </a:lnTo>
                    <a:lnTo>
                      <a:pt x="174" y="104"/>
                    </a:lnTo>
                    <a:lnTo>
                      <a:pt x="164" y="88"/>
                    </a:lnTo>
                    <a:lnTo>
                      <a:pt x="156" y="68"/>
                    </a:lnTo>
                    <a:lnTo>
                      <a:pt x="150" y="48"/>
                    </a:lnTo>
                    <a:lnTo>
                      <a:pt x="148" y="28"/>
                    </a:lnTo>
                    <a:lnTo>
                      <a:pt x="148" y="28"/>
                    </a:lnTo>
                    <a:lnTo>
                      <a:pt x="146" y="22"/>
                    </a:lnTo>
                    <a:lnTo>
                      <a:pt x="144" y="16"/>
                    </a:lnTo>
                    <a:lnTo>
                      <a:pt x="138" y="8"/>
                    </a:lnTo>
                    <a:lnTo>
                      <a:pt x="128" y="2"/>
                    </a:lnTo>
                    <a:lnTo>
                      <a:pt x="122" y="0"/>
                    </a:lnTo>
                    <a:lnTo>
                      <a:pt x="116" y="0"/>
                    </a:lnTo>
                    <a:lnTo>
                      <a:pt x="116" y="0"/>
                    </a:lnTo>
                    <a:lnTo>
                      <a:pt x="110" y="0"/>
                    </a:lnTo>
                    <a:lnTo>
                      <a:pt x="104" y="2"/>
                    </a:lnTo>
                    <a:lnTo>
                      <a:pt x="96" y="10"/>
                    </a:lnTo>
                    <a:lnTo>
                      <a:pt x="90" y="20"/>
                    </a:lnTo>
                    <a:lnTo>
                      <a:pt x="88" y="24"/>
                    </a:lnTo>
                    <a:lnTo>
                      <a:pt x="88" y="32"/>
                    </a:lnTo>
                    <a:lnTo>
                      <a:pt x="88" y="32"/>
                    </a:lnTo>
                    <a:lnTo>
                      <a:pt x="90" y="56"/>
                    </a:lnTo>
                    <a:lnTo>
                      <a:pt x="96" y="80"/>
                    </a:lnTo>
                    <a:lnTo>
                      <a:pt x="104" y="102"/>
                    </a:lnTo>
                    <a:lnTo>
                      <a:pt x="114" y="124"/>
                    </a:lnTo>
                    <a:lnTo>
                      <a:pt x="114" y="124"/>
                    </a:lnTo>
                    <a:lnTo>
                      <a:pt x="114" y="124"/>
                    </a:lnTo>
                    <a:lnTo>
                      <a:pt x="114" y="124"/>
                    </a:lnTo>
                    <a:lnTo>
                      <a:pt x="114" y="130"/>
                    </a:lnTo>
                    <a:lnTo>
                      <a:pt x="112" y="136"/>
                    </a:lnTo>
                    <a:lnTo>
                      <a:pt x="108" y="140"/>
                    </a:lnTo>
                    <a:lnTo>
                      <a:pt x="102" y="144"/>
                    </a:lnTo>
                    <a:lnTo>
                      <a:pt x="28" y="144"/>
                    </a:lnTo>
                    <a:lnTo>
                      <a:pt x="28" y="144"/>
                    </a:lnTo>
                    <a:lnTo>
                      <a:pt x="16" y="146"/>
                    </a:lnTo>
                    <a:lnTo>
                      <a:pt x="8" y="152"/>
                    </a:lnTo>
                    <a:lnTo>
                      <a:pt x="2" y="160"/>
                    </a:lnTo>
                    <a:lnTo>
                      <a:pt x="0" y="170"/>
                    </a:lnTo>
                    <a:lnTo>
                      <a:pt x="0" y="170"/>
                    </a:lnTo>
                    <a:lnTo>
                      <a:pt x="2" y="180"/>
                    </a:lnTo>
                    <a:lnTo>
                      <a:pt x="8" y="190"/>
                    </a:lnTo>
                    <a:lnTo>
                      <a:pt x="16" y="194"/>
                    </a:lnTo>
                    <a:lnTo>
                      <a:pt x="24" y="198"/>
                    </a:lnTo>
                    <a:lnTo>
                      <a:pt x="24" y="198"/>
                    </a:lnTo>
                    <a:lnTo>
                      <a:pt x="14" y="200"/>
                    </a:lnTo>
                    <a:lnTo>
                      <a:pt x="6" y="206"/>
                    </a:lnTo>
                    <a:lnTo>
                      <a:pt x="2" y="214"/>
                    </a:lnTo>
                    <a:lnTo>
                      <a:pt x="0" y="224"/>
                    </a:lnTo>
                    <a:lnTo>
                      <a:pt x="0" y="224"/>
                    </a:lnTo>
                    <a:lnTo>
                      <a:pt x="2" y="236"/>
                    </a:lnTo>
                    <a:lnTo>
                      <a:pt x="8" y="244"/>
                    </a:lnTo>
                    <a:lnTo>
                      <a:pt x="16" y="250"/>
                    </a:lnTo>
                    <a:lnTo>
                      <a:pt x="26" y="252"/>
                    </a:lnTo>
                    <a:lnTo>
                      <a:pt x="28" y="252"/>
                    </a:lnTo>
                    <a:lnTo>
                      <a:pt x="28" y="252"/>
                    </a:lnTo>
                    <a:lnTo>
                      <a:pt x="20" y="256"/>
                    </a:lnTo>
                    <a:lnTo>
                      <a:pt x="12" y="262"/>
                    </a:lnTo>
                    <a:lnTo>
                      <a:pt x="8" y="270"/>
                    </a:lnTo>
                    <a:lnTo>
                      <a:pt x="6" y="280"/>
                    </a:lnTo>
                    <a:lnTo>
                      <a:pt x="6" y="280"/>
                    </a:lnTo>
                    <a:lnTo>
                      <a:pt x="8" y="290"/>
                    </a:lnTo>
                    <a:lnTo>
                      <a:pt x="14" y="298"/>
                    </a:lnTo>
                    <a:lnTo>
                      <a:pt x="22" y="304"/>
                    </a:lnTo>
                    <a:lnTo>
                      <a:pt x="32" y="306"/>
                    </a:lnTo>
                    <a:lnTo>
                      <a:pt x="44" y="306"/>
                    </a:lnTo>
                    <a:lnTo>
                      <a:pt x="44" y="306"/>
                    </a:lnTo>
                    <a:lnTo>
                      <a:pt x="36" y="314"/>
                    </a:lnTo>
                    <a:lnTo>
                      <a:pt x="34" y="320"/>
                    </a:lnTo>
                    <a:lnTo>
                      <a:pt x="34" y="326"/>
                    </a:lnTo>
                    <a:lnTo>
                      <a:pt x="34" y="326"/>
                    </a:lnTo>
                    <a:lnTo>
                      <a:pt x="36" y="334"/>
                    </a:lnTo>
                    <a:lnTo>
                      <a:pt x="42" y="342"/>
                    </a:lnTo>
                    <a:lnTo>
                      <a:pt x="48" y="348"/>
                    </a:lnTo>
                    <a:lnTo>
                      <a:pt x="58" y="350"/>
                    </a:lnTo>
                    <a:lnTo>
                      <a:pt x="142" y="350"/>
                    </a:lnTo>
                    <a:lnTo>
                      <a:pt x="142" y="350"/>
                    </a:lnTo>
                    <a:lnTo>
                      <a:pt x="144" y="350"/>
                    </a:lnTo>
                    <a:lnTo>
                      <a:pt x="144" y="350"/>
                    </a:lnTo>
                    <a:lnTo>
                      <a:pt x="148" y="350"/>
                    </a:lnTo>
                    <a:lnTo>
                      <a:pt x="148" y="350"/>
                    </a:lnTo>
                    <a:lnTo>
                      <a:pt x="160" y="348"/>
                    </a:lnTo>
                    <a:lnTo>
                      <a:pt x="172" y="346"/>
                    </a:lnTo>
                    <a:lnTo>
                      <a:pt x="182" y="344"/>
                    </a:lnTo>
                    <a:lnTo>
                      <a:pt x="194" y="338"/>
                    </a:lnTo>
                    <a:lnTo>
                      <a:pt x="204" y="332"/>
                    </a:lnTo>
                    <a:lnTo>
                      <a:pt x="212" y="326"/>
                    </a:lnTo>
                    <a:lnTo>
                      <a:pt x="220" y="318"/>
                    </a:lnTo>
                    <a:lnTo>
                      <a:pt x="228" y="310"/>
                    </a:lnTo>
                    <a:lnTo>
                      <a:pt x="228" y="3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nvGrpSpPr>
            <p:cNvPr id="80" name="Group 79">
              <a:extLst>
                <a:ext uri="{FF2B5EF4-FFF2-40B4-BE49-F238E27FC236}">
                  <a16:creationId xmlns:a16="http://schemas.microsoft.com/office/drawing/2014/main" id="{1DA45166-BEC6-229E-3B06-86E53B7CFE6B}"/>
                </a:ext>
              </a:extLst>
            </p:cNvPr>
            <p:cNvGrpSpPr/>
            <p:nvPr/>
          </p:nvGrpSpPr>
          <p:grpSpPr>
            <a:xfrm>
              <a:off x="5636410" y="3035642"/>
              <a:ext cx="1695212" cy="1469377"/>
              <a:chOff x="6580964" y="5003319"/>
              <a:chExt cx="1278257" cy="1089882"/>
            </a:xfrm>
          </p:grpSpPr>
          <p:sp>
            <p:nvSpPr>
              <p:cNvPr id="99" name="Freeform 34">
                <a:extLst>
                  <a:ext uri="{FF2B5EF4-FFF2-40B4-BE49-F238E27FC236}">
                    <a16:creationId xmlns:a16="http://schemas.microsoft.com/office/drawing/2014/main" id="{9401A056-28D5-4000-9025-242F9B0142C1}"/>
                  </a:ext>
                </a:extLst>
              </p:cNvPr>
              <p:cNvSpPr>
                <a:spLocks/>
              </p:cNvSpPr>
              <p:nvPr/>
            </p:nvSpPr>
            <p:spPr bwMode="auto">
              <a:xfrm>
                <a:off x="6580964" y="5003319"/>
                <a:ext cx="1278257" cy="1089882"/>
              </a:xfrm>
              <a:custGeom>
                <a:avLst/>
                <a:gdLst/>
                <a:ahLst/>
                <a:cxnLst>
                  <a:cxn ang="0">
                    <a:pos x="546" y="0"/>
                  </a:cxn>
                  <a:cxn ang="0">
                    <a:pos x="182" y="0"/>
                  </a:cxn>
                  <a:cxn ang="0">
                    <a:pos x="0" y="313"/>
                  </a:cxn>
                  <a:cxn ang="0">
                    <a:pos x="182" y="626"/>
                  </a:cxn>
                  <a:cxn ang="0">
                    <a:pos x="546" y="626"/>
                  </a:cxn>
                  <a:cxn ang="0">
                    <a:pos x="728" y="313"/>
                  </a:cxn>
                  <a:cxn ang="0">
                    <a:pos x="546" y="0"/>
                  </a:cxn>
                  <a:cxn ang="0">
                    <a:pos x="546" y="0"/>
                  </a:cxn>
                </a:cxnLst>
                <a:rect l="0" t="0" r="r" b="b"/>
                <a:pathLst>
                  <a:path w="728" h="626">
                    <a:moveTo>
                      <a:pt x="546" y="0"/>
                    </a:moveTo>
                    <a:lnTo>
                      <a:pt x="182" y="0"/>
                    </a:lnTo>
                    <a:lnTo>
                      <a:pt x="0" y="313"/>
                    </a:lnTo>
                    <a:lnTo>
                      <a:pt x="182" y="626"/>
                    </a:lnTo>
                    <a:lnTo>
                      <a:pt x="546" y="626"/>
                    </a:lnTo>
                    <a:lnTo>
                      <a:pt x="728" y="313"/>
                    </a:lnTo>
                    <a:lnTo>
                      <a:pt x="546" y="0"/>
                    </a:lnTo>
                    <a:lnTo>
                      <a:pt x="546" y="0"/>
                    </a:lnTo>
                    <a:close/>
                  </a:path>
                </a:pathLst>
              </a:custGeom>
              <a:solidFill>
                <a:srgbClr val="333770"/>
              </a:solidFill>
              <a:ln w="9525">
                <a:solidFill>
                  <a:srgbClr val="333770"/>
                </a:solidFill>
                <a:round/>
                <a:headEnd/>
                <a:tailEnd/>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100" name="Text Box 19">
                <a:extLst>
                  <a:ext uri="{FF2B5EF4-FFF2-40B4-BE49-F238E27FC236}">
                    <a16:creationId xmlns:a16="http://schemas.microsoft.com/office/drawing/2014/main" id="{9DBF5952-8DF4-4E74-150C-96ADFD10FDDC}"/>
                  </a:ext>
                </a:extLst>
              </p:cNvPr>
              <p:cNvSpPr txBox="1">
                <a:spLocks noChangeArrowheads="1"/>
              </p:cNvSpPr>
              <p:nvPr/>
            </p:nvSpPr>
            <p:spPr bwMode="blackWhite">
              <a:xfrm>
                <a:off x="6581959" y="5373357"/>
                <a:ext cx="1276267" cy="191409"/>
              </a:xfrm>
              <a:prstGeom prst="rect">
                <a:avLst/>
              </a:prstGeom>
              <a:noFill/>
              <a:ln w="9525" algn="ctr">
                <a:noFill/>
                <a:miter lim="800000"/>
                <a:headEnd/>
                <a:tailEnd/>
              </a:ln>
            </p:spPr>
            <p:txBody>
              <a:bodyPr wrap="square" lIns="0" tIns="0" rIns="0" bIns="0">
                <a:spAutoFit/>
              </a:bodyPr>
              <a:lstStyle/>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Having fun</a:t>
                </a:r>
              </a:p>
            </p:txBody>
          </p:sp>
          <p:sp>
            <p:nvSpPr>
              <p:cNvPr id="101" name="Freeform 4978">
                <a:extLst>
                  <a:ext uri="{FF2B5EF4-FFF2-40B4-BE49-F238E27FC236}">
                    <a16:creationId xmlns:a16="http://schemas.microsoft.com/office/drawing/2014/main" id="{E824A72A-151A-C5DC-5650-786FA918696E}"/>
                  </a:ext>
                </a:extLst>
              </p:cNvPr>
              <p:cNvSpPr>
                <a:spLocks noEditPoints="1"/>
              </p:cNvSpPr>
              <p:nvPr/>
            </p:nvSpPr>
            <p:spPr bwMode="auto">
              <a:xfrm>
                <a:off x="7032658" y="5611239"/>
                <a:ext cx="374869" cy="314332"/>
              </a:xfrm>
              <a:custGeom>
                <a:avLst/>
                <a:gdLst>
                  <a:gd name="T0" fmla="*/ 280 w 322"/>
                  <a:gd name="T1" fmla="*/ 110 h 270"/>
                  <a:gd name="T2" fmla="*/ 74 w 322"/>
                  <a:gd name="T3" fmla="*/ 110 h 270"/>
                  <a:gd name="T4" fmla="*/ 64 w 322"/>
                  <a:gd name="T5" fmla="*/ 112 h 270"/>
                  <a:gd name="T6" fmla="*/ 48 w 322"/>
                  <a:gd name="T7" fmla="*/ 128 h 270"/>
                  <a:gd name="T8" fmla="*/ 46 w 322"/>
                  <a:gd name="T9" fmla="*/ 140 h 270"/>
                  <a:gd name="T10" fmla="*/ 8 w 322"/>
                  <a:gd name="T11" fmla="*/ 132 h 270"/>
                  <a:gd name="T12" fmla="*/ 4 w 322"/>
                  <a:gd name="T13" fmla="*/ 130 h 270"/>
                  <a:gd name="T14" fmla="*/ 0 w 322"/>
                  <a:gd name="T15" fmla="*/ 124 h 270"/>
                  <a:gd name="T16" fmla="*/ 12 w 322"/>
                  <a:gd name="T17" fmla="*/ 88 h 270"/>
                  <a:gd name="T18" fmla="*/ 14 w 322"/>
                  <a:gd name="T19" fmla="*/ 90 h 270"/>
                  <a:gd name="T20" fmla="*/ 26 w 322"/>
                  <a:gd name="T21" fmla="*/ 92 h 270"/>
                  <a:gd name="T22" fmla="*/ 44 w 322"/>
                  <a:gd name="T23" fmla="*/ 84 h 270"/>
                  <a:gd name="T24" fmla="*/ 50 w 322"/>
                  <a:gd name="T25" fmla="*/ 74 h 270"/>
                  <a:gd name="T26" fmla="*/ 50 w 322"/>
                  <a:gd name="T27" fmla="*/ 52 h 270"/>
                  <a:gd name="T28" fmla="*/ 34 w 322"/>
                  <a:gd name="T29" fmla="*/ 38 h 270"/>
                  <a:gd name="T30" fmla="*/ 32 w 322"/>
                  <a:gd name="T31" fmla="*/ 38 h 270"/>
                  <a:gd name="T32" fmla="*/ 42 w 322"/>
                  <a:gd name="T33" fmla="*/ 8 h 270"/>
                  <a:gd name="T34" fmla="*/ 48 w 322"/>
                  <a:gd name="T35" fmla="*/ 2 h 270"/>
                  <a:gd name="T36" fmla="*/ 52 w 322"/>
                  <a:gd name="T37" fmla="*/ 0 h 270"/>
                  <a:gd name="T38" fmla="*/ 278 w 322"/>
                  <a:gd name="T39" fmla="*/ 84 h 270"/>
                  <a:gd name="T40" fmla="*/ 282 w 322"/>
                  <a:gd name="T41" fmla="*/ 86 h 270"/>
                  <a:gd name="T42" fmla="*/ 286 w 322"/>
                  <a:gd name="T43" fmla="*/ 94 h 270"/>
                  <a:gd name="T44" fmla="*/ 284 w 322"/>
                  <a:gd name="T45" fmla="*/ 98 h 270"/>
                  <a:gd name="T46" fmla="*/ 320 w 322"/>
                  <a:gd name="T47" fmla="*/ 228 h 270"/>
                  <a:gd name="T48" fmla="*/ 300 w 322"/>
                  <a:gd name="T49" fmla="*/ 218 h 270"/>
                  <a:gd name="T50" fmla="*/ 292 w 322"/>
                  <a:gd name="T51" fmla="*/ 200 h 270"/>
                  <a:gd name="T52" fmla="*/ 294 w 322"/>
                  <a:gd name="T53" fmla="*/ 188 h 270"/>
                  <a:gd name="T54" fmla="*/ 308 w 322"/>
                  <a:gd name="T55" fmla="*/ 174 h 270"/>
                  <a:gd name="T56" fmla="*/ 320 w 322"/>
                  <a:gd name="T57" fmla="*/ 172 h 270"/>
                  <a:gd name="T58" fmla="*/ 322 w 322"/>
                  <a:gd name="T59" fmla="*/ 140 h 270"/>
                  <a:gd name="T60" fmla="*/ 322 w 322"/>
                  <a:gd name="T61" fmla="*/ 136 h 270"/>
                  <a:gd name="T62" fmla="*/ 316 w 322"/>
                  <a:gd name="T63" fmla="*/ 130 h 270"/>
                  <a:gd name="T64" fmla="*/ 74 w 322"/>
                  <a:gd name="T65" fmla="*/ 130 h 270"/>
                  <a:gd name="T66" fmla="*/ 70 w 322"/>
                  <a:gd name="T67" fmla="*/ 130 h 270"/>
                  <a:gd name="T68" fmla="*/ 66 w 322"/>
                  <a:gd name="T69" fmla="*/ 136 h 270"/>
                  <a:gd name="T70" fmla="*/ 64 w 322"/>
                  <a:gd name="T71" fmla="*/ 172 h 270"/>
                  <a:gd name="T72" fmla="*/ 68 w 322"/>
                  <a:gd name="T73" fmla="*/ 172 h 270"/>
                  <a:gd name="T74" fmla="*/ 78 w 322"/>
                  <a:gd name="T75" fmla="*/ 174 h 270"/>
                  <a:gd name="T76" fmla="*/ 92 w 322"/>
                  <a:gd name="T77" fmla="*/ 188 h 270"/>
                  <a:gd name="T78" fmla="*/ 94 w 322"/>
                  <a:gd name="T79" fmla="*/ 200 h 270"/>
                  <a:gd name="T80" fmla="*/ 86 w 322"/>
                  <a:gd name="T81" fmla="*/ 218 h 270"/>
                  <a:gd name="T82" fmla="*/ 68 w 322"/>
                  <a:gd name="T83" fmla="*/ 228 h 270"/>
                  <a:gd name="T84" fmla="*/ 64 w 322"/>
                  <a:gd name="T85" fmla="*/ 226 h 270"/>
                  <a:gd name="T86" fmla="*/ 64 w 322"/>
                  <a:gd name="T87" fmla="*/ 258 h 270"/>
                  <a:gd name="T88" fmla="*/ 68 w 322"/>
                  <a:gd name="T89" fmla="*/ 266 h 270"/>
                  <a:gd name="T90" fmla="*/ 74 w 322"/>
                  <a:gd name="T91" fmla="*/ 270 h 270"/>
                  <a:gd name="T92" fmla="*/ 312 w 322"/>
                  <a:gd name="T93" fmla="*/ 270 h 270"/>
                  <a:gd name="T94" fmla="*/ 320 w 322"/>
                  <a:gd name="T95" fmla="*/ 266 h 270"/>
                  <a:gd name="T96" fmla="*/ 322 w 322"/>
                  <a:gd name="T97" fmla="*/ 258 h 270"/>
                  <a:gd name="T98" fmla="*/ 322 w 322"/>
                  <a:gd name="T99" fmla="*/ 226 h 270"/>
                  <a:gd name="T100" fmla="*/ 320 w 322"/>
                  <a:gd name="T101" fmla="*/ 22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2" h="270">
                    <a:moveTo>
                      <a:pt x="284" y="98"/>
                    </a:moveTo>
                    <a:lnTo>
                      <a:pt x="280" y="110"/>
                    </a:lnTo>
                    <a:lnTo>
                      <a:pt x="74" y="110"/>
                    </a:lnTo>
                    <a:lnTo>
                      <a:pt x="74" y="110"/>
                    </a:lnTo>
                    <a:lnTo>
                      <a:pt x="68" y="110"/>
                    </a:lnTo>
                    <a:lnTo>
                      <a:pt x="64" y="112"/>
                    </a:lnTo>
                    <a:lnTo>
                      <a:pt x="54" y="118"/>
                    </a:lnTo>
                    <a:lnTo>
                      <a:pt x="48" y="128"/>
                    </a:lnTo>
                    <a:lnTo>
                      <a:pt x="46" y="134"/>
                    </a:lnTo>
                    <a:lnTo>
                      <a:pt x="46" y="140"/>
                    </a:lnTo>
                    <a:lnTo>
                      <a:pt x="46" y="146"/>
                    </a:lnTo>
                    <a:lnTo>
                      <a:pt x="8" y="132"/>
                    </a:lnTo>
                    <a:lnTo>
                      <a:pt x="8" y="132"/>
                    </a:lnTo>
                    <a:lnTo>
                      <a:pt x="4" y="130"/>
                    </a:lnTo>
                    <a:lnTo>
                      <a:pt x="2" y="128"/>
                    </a:lnTo>
                    <a:lnTo>
                      <a:pt x="0" y="124"/>
                    </a:lnTo>
                    <a:lnTo>
                      <a:pt x="0" y="120"/>
                    </a:lnTo>
                    <a:lnTo>
                      <a:pt x="12" y="88"/>
                    </a:lnTo>
                    <a:lnTo>
                      <a:pt x="12" y="88"/>
                    </a:lnTo>
                    <a:lnTo>
                      <a:pt x="14" y="90"/>
                    </a:lnTo>
                    <a:lnTo>
                      <a:pt x="14" y="90"/>
                    </a:lnTo>
                    <a:lnTo>
                      <a:pt x="26" y="92"/>
                    </a:lnTo>
                    <a:lnTo>
                      <a:pt x="36" y="90"/>
                    </a:lnTo>
                    <a:lnTo>
                      <a:pt x="44" y="84"/>
                    </a:lnTo>
                    <a:lnTo>
                      <a:pt x="50" y="74"/>
                    </a:lnTo>
                    <a:lnTo>
                      <a:pt x="50" y="74"/>
                    </a:lnTo>
                    <a:lnTo>
                      <a:pt x="52" y="64"/>
                    </a:lnTo>
                    <a:lnTo>
                      <a:pt x="50" y="52"/>
                    </a:lnTo>
                    <a:lnTo>
                      <a:pt x="44" y="44"/>
                    </a:lnTo>
                    <a:lnTo>
                      <a:pt x="34" y="38"/>
                    </a:lnTo>
                    <a:lnTo>
                      <a:pt x="34" y="38"/>
                    </a:lnTo>
                    <a:lnTo>
                      <a:pt x="32" y="38"/>
                    </a:lnTo>
                    <a:lnTo>
                      <a:pt x="42" y="8"/>
                    </a:lnTo>
                    <a:lnTo>
                      <a:pt x="42" y="8"/>
                    </a:lnTo>
                    <a:lnTo>
                      <a:pt x="44" y="4"/>
                    </a:lnTo>
                    <a:lnTo>
                      <a:pt x="48" y="2"/>
                    </a:lnTo>
                    <a:lnTo>
                      <a:pt x="48" y="2"/>
                    </a:lnTo>
                    <a:lnTo>
                      <a:pt x="52" y="0"/>
                    </a:lnTo>
                    <a:lnTo>
                      <a:pt x="56" y="2"/>
                    </a:lnTo>
                    <a:lnTo>
                      <a:pt x="278" y="84"/>
                    </a:lnTo>
                    <a:lnTo>
                      <a:pt x="278" y="84"/>
                    </a:lnTo>
                    <a:lnTo>
                      <a:pt x="282" y="86"/>
                    </a:lnTo>
                    <a:lnTo>
                      <a:pt x="284" y="90"/>
                    </a:lnTo>
                    <a:lnTo>
                      <a:pt x="286" y="94"/>
                    </a:lnTo>
                    <a:lnTo>
                      <a:pt x="284" y="98"/>
                    </a:lnTo>
                    <a:lnTo>
                      <a:pt x="284" y="98"/>
                    </a:lnTo>
                    <a:close/>
                    <a:moveTo>
                      <a:pt x="320" y="228"/>
                    </a:moveTo>
                    <a:lnTo>
                      <a:pt x="320" y="228"/>
                    </a:lnTo>
                    <a:lnTo>
                      <a:pt x="308" y="224"/>
                    </a:lnTo>
                    <a:lnTo>
                      <a:pt x="300" y="218"/>
                    </a:lnTo>
                    <a:lnTo>
                      <a:pt x="294" y="210"/>
                    </a:lnTo>
                    <a:lnTo>
                      <a:pt x="292" y="200"/>
                    </a:lnTo>
                    <a:lnTo>
                      <a:pt x="292" y="200"/>
                    </a:lnTo>
                    <a:lnTo>
                      <a:pt x="294" y="188"/>
                    </a:lnTo>
                    <a:lnTo>
                      <a:pt x="300" y="180"/>
                    </a:lnTo>
                    <a:lnTo>
                      <a:pt x="308" y="174"/>
                    </a:lnTo>
                    <a:lnTo>
                      <a:pt x="320" y="172"/>
                    </a:lnTo>
                    <a:lnTo>
                      <a:pt x="320" y="172"/>
                    </a:lnTo>
                    <a:lnTo>
                      <a:pt x="322" y="172"/>
                    </a:lnTo>
                    <a:lnTo>
                      <a:pt x="322" y="140"/>
                    </a:lnTo>
                    <a:lnTo>
                      <a:pt x="322" y="140"/>
                    </a:lnTo>
                    <a:lnTo>
                      <a:pt x="322" y="136"/>
                    </a:lnTo>
                    <a:lnTo>
                      <a:pt x="320" y="132"/>
                    </a:lnTo>
                    <a:lnTo>
                      <a:pt x="316" y="130"/>
                    </a:lnTo>
                    <a:lnTo>
                      <a:pt x="312" y="130"/>
                    </a:lnTo>
                    <a:lnTo>
                      <a:pt x="74" y="130"/>
                    </a:lnTo>
                    <a:lnTo>
                      <a:pt x="74" y="130"/>
                    </a:lnTo>
                    <a:lnTo>
                      <a:pt x="70" y="130"/>
                    </a:lnTo>
                    <a:lnTo>
                      <a:pt x="68" y="132"/>
                    </a:lnTo>
                    <a:lnTo>
                      <a:pt x="66" y="136"/>
                    </a:lnTo>
                    <a:lnTo>
                      <a:pt x="64" y="140"/>
                    </a:lnTo>
                    <a:lnTo>
                      <a:pt x="64" y="172"/>
                    </a:lnTo>
                    <a:lnTo>
                      <a:pt x="64" y="172"/>
                    </a:lnTo>
                    <a:lnTo>
                      <a:pt x="68" y="172"/>
                    </a:lnTo>
                    <a:lnTo>
                      <a:pt x="68" y="172"/>
                    </a:lnTo>
                    <a:lnTo>
                      <a:pt x="78" y="174"/>
                    </a:lnTo>
                    <a:lnTo>
                      <a:pt x="86" y="180"/>
                    </a:lnTo>
                    <a:lnTo>
                      <a:pt x="92" y="188"/>
                    </a:lnTo>
                    <a:lnTo>
                      <a:pt x="94" y="200"/>
                    </a:lnTo>
                    <a:lnTo>
                      <a:pt x="94" y="200"/>
                    </a:lnTo>
                    <a:lnTo>
                      <a:pt x="92" y="210"/>
                    </a:lnTo>
                    <a:lnTo>
                      <a:pt x="86" y="218"/>
                    </a:lnTo>
                    <a:lnTo>
                      <a:pt x="78" y="224"/>
                    </a:lnTo>
                    <a:lnTo>
                      <a:pt x="68" y="228"/>
                    </a:lnTo>
                    <a:lnTo>
                      <a:pt x="68" y="228"/>
                    </a:lnTo>
                    <a:lnTo>
                      <a:pt x="64" y="226"/>
                    </a:lnTo>
                    <a:lnTo>
                      <a:pt x="64" y="258"/>
                    </a:lnTo>
                    <a:lnTo>
                      <a:pt x="64" y="258"/>
                    </a:lnTo>
                    <a:lnTo>
                      <a:pt x="66" y="264"/>
                    </a:lnTo>
                    <a:lnTo>
                      <a:pt x="68" y="266"/>
                    </a:lnTo>
                    <a:lnTo>
                      <a:pt x="70" y="268"/>
                    </a:lnTo>
                    <a:lnTo>
                      <a:pt x="74" y="270"/>
                    </a:lnTo>
                    <a:lnTo>
                      <a:pt x="312" y="270"/>
                    </a:lnTo>
                    <a:lnTo>
                      <a:pt x="312" y="270"/>
                    </a:lnTo>
                    <a:lnTo>
                      <a:pt x="316" y="268"/>
                    </a:lnTo>
                    <a:lnTo>
                      <a:pt x="320" y="266"/>
                    </a:lnTo>
                    <a:lnTo>
                      <a:pt x="322" y="264"/>
                    </a:lnTo>
                    <a:lnTo>
                      <a:pt x="322" y="258"/>
                    </a:lnTo>
                    <a:lnTo>
                      <a:pt x="322" y="226"/>
                    </a:lnTo>
                    <a:lnTo>
                      <a:pt x="322" y="226"/>
                    </a:lnTo>
                    <a:lnTo>
                      <a:pt x="320" y="228"/>
                    </a:lnTo>
                    <a:lnTo>
                      <a:pt x="320" y="2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nvGrpSpPr>
            <p:cNvPr id="81" name="Group 80">
              <a:extLst>
                <a:ext uri="{FF2B5EF4-FFF2-40B4-BE49-F238E27FC236}">
                  <a16:creationId xmlns:a16="http://schemas.microsoft.com/office/drawing/2014/main" id="{867C7A90-E7BF-554E-6CF8-DBD614725584}"/>
                </a:ext>
              </a:extLst>
            </p:cNvPr>
            <p:cNvGrpSpPr/>
            <p:nvPr/>
          </p:nvGrpSpPr>
          <p:grpSpPr>
            <a:xfrm>
              <a:off x="2838437" y="3114181"/>
              <a:ext cx="1735649" cy="1469378"/>
              <a:chOff x="2721243" y="5003318"/>
              <a:chExt cx="1308748" cy="1089883"/>
            </a:xfrm>
          </p:grpSpPr>
          <p:sp>
            <p:nvSpPr>
              <p:cNvPr id="89" name="Freeform 38">
                <a:extLst>
                  <a:ext uri="{FF2B5EF4-FFF2-40B4-BE49-F238E27FC236}">
                    <a16:creationId xmlns:a16="http://schemas.microsoft.com/office/drawing/2014/main" id="{4A6970B1-5E06-A038-E656-00A266EFD465}"/>
                  </a:ext>
                </a:extLst>
              </p:cNvPr>
              <p:cNvSpPr>
                <a:spLocks/>
              </p:cNvSpPr>
              <p:nvPr/>
            </p:nvSpPr>
            <p:spPr bwMode="auto">
              <a:xfrm>
                <a:off x="2721243" y="5003318"/>
                <a:ext cx="1278257" cy="1089883"/>
              </a:xfrm>
              <a:custGeom>
                <a:avLst/>
                <a:gdLst/>
                <a:ahLst/>
                <a:cxnLst>
                  <a:cxn ang="0">
                    <a:pos x="545" y="0"/>
                  </a:cxn>
                  <a:cxn ang="0">
                    <a:pos x="181" y="0"/>
                  </a:cxn>
                  <a:cxn ang="0">
                    <a:pos x="0" y="315"/>
                  </a:cxn>
                  <a:cxn ang="0">
                    <a:pos x="181" y="628"/>
                  </a:cxn>
                  <a:cxn ang="0">
                    <a:pos x="545" y="628"/>
                  </a:cxn>
                  <a:cxn ang="0">
                    <a:pos x="726" y="315"/>
                  </a:cxn>
                  <a:cxn ang="0">
                    <a:pos x="545" y="0"/>
                  </a:cxn>
                  <a:cxn ang="0">
                    <a:pos x="545" y="0"/>
                  </a:cxn>
                </a:cxnLst>
                <a:rect l="0" t="0" r="r" b="b"/>
                <a:pathLst>
                  <a:path w="726" h="628">
                    <a:moveTo>
                      <a:pt x="545" y="0"/>
                    </a:moveTo>
                    <a:lnTo>
                      <a:pt x="181" y="0"/>
                    </a:lnTo>
                    <a:lnTo>
                      <a:pt x="0" y="315"/>
                    </a:lnTo>
                    <a:lnTo>
                      <a:pt x="181" y="628"/>
                    </a:lnTo>
                    <a:lnTo>
                      <a:pt x="545" y="628"/>
                    </a:lnTo>
                    <a:lnTo>
                      <a:pt x="726" y="315"/>
                    </a:lnTo>
                    <a:lnTo>
                      <a:pt x="545" y="0"/>
                    </a:lnTo>
                    <a:lnTo>
                      <a:pt x="545" y="0"/>
                    </a:lnTo>
                    <a:close/>
                  </a:path>
                </a:pathLst>
              </a:custGeom>
              <a:solidFill>
                <a:srgbClr val="76C0F4"/>
              </a:solidFill>
              <a:ln w="9525">
                <a:solidFill>
                  <a:srgbClr val="76C0F4"/>
                </a:solidFill>
                <a:round/>
                <a:headEnd/>
                <a:tailEnd/>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nvGrpSpPr>
              <p:cNvPr id="90" name="Group 89">
                <a:extLst>
                  <a:ext uri="{FF2B5EF4-FFF2-40B4-BE49-F238E27FC236}">
                    <a16:creationId xmlns:a16="http://schemas.microsoft.com/office/drawing/2014/main" id="{64E22049-FD15-7A3F-AA58-2AD427FA60EE}"/>
                  </a:ext>
                </a:extLst>
              </p:cNvPr>
              <p:cNvGrpSpPr/>
              <p:nvPr/>
            </p:nvGrpSpPr>
            <p:grpSpPr>
              <a:xfrm>
                <a:off x="2737930" y="5221504"/>
                <a:ext cx="1292061" cy="767336"/>
                <a:chOff x="2737930" y="5221504"/>
                <a:chExt cx="1292061" cy="767336"/>
              </a:xfrm>
            </p:grpSpPr>
            <p:sp>
              <p:nvSpPr>
                <p:cNvPr id="91" name="Text Box 20">
                  <a:extLst>
                    <a:ext uri="{FF2B5EF4-FFF2-40B4-BE49-F238E27FC236}">
                      <a16:creationId xmlns:a16="http://schemas.microsoft.com/office/drawing/2014/main" id="{BA130CCF-0A07-4298-ED81-F8152CD47455}"/>
                    </a:ext>
                  </a:extLst>
                </p:cNvPr>
                <p:cNvSpPr txBox="1">
                  <a:spLocks noChangeArrowheads="1"/>
                </p:cNvSpPr>
                <p:nvPr/>
              </p:nvSpPr>
              <p:spPr bwMode="blackWhite">
                <a:xfrm>
                  <a:off x="2737930" y="5221504"/>
                  <a:ext cx="1292061" cy="382819"/>
                </a:xfrm>
                <a:prstGeom prst="rect">
                  <a:avLst/>
                </a:prstGeom>
                <a:noFill/>
                <a:ln w="9525" algn="ctr">
                  <a:noFill/>
                  <a:miter lim="800000"/>
                  <a:headEnd/>
                  <a:tailEnd/>
                </a:ln>
              </p:spPr>
              <p:txBody>
                <a:bodyPr wrap="square" lIns="0" tIns="0" rIns="0" bIns="0">
                  <a:spAutoFit/>
                </a:bodyPr>
                <a:lstStyle/>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Developing </a:t>
                  </a:r>
                </a:p>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myself</a:t>
                  </a:r>
                </a:p>
              </p:txBody>
            </p:sp>
            <p:grpSp>
              <p:nvGrpSpPr>
                <p:cNvPr id="92" name="Group 91">
                  <a:extLst>
                    <a:ext uri="{FF2B5EF4-FFF2-40B4-BE49-F238E27FC236}">
                      <a16:creationId xmlns:a16="http://schemas.microsoft.com/office/drawing/2014/main" id="{879DFE2E-8790-3402-1834-6DB8B3F17014}"/>
                    </a:ext>
                  </a:extLst>
                </p:cNvPr>
                <p:cNvGrpSpPr/>
                <p:nvPr/>
              </p:nvGrpSpPr>
              <p:grpSpPr>
                <a:xfrm>
                  <a:off x="3224598" y="5694246"/>
                  <a:ext cx="318726" cy="294594"/>
                  <a:chOff x="7983287" y="3931481"/>
                  <a:chExt cx="426378" cy="394096"/>
                </a:xfrm>
                <a:solidFill>
                  <a:schemeClr val="bg1"/>
                </a:solidFill>
              </p:grpSpPr>
              <p:sp>
                <p:nvSpPr>
                  <p:cNvPr id="93" name="Freeform 1901">
                    <a:extLst>
                      <a:ext uri="{FF2B5EF4-FFF2-40B4-BE49-F238E27FC236}">
                        <a16:creationId xmlns:a16="http://schemas.microsoft.com/office/drawing/2014/main" id="{30C9705F-445F-D251-E414-CE92F4BBF777}"/>
                      </a:ext>
                    </a:extLst>
                  </p:cNvPr>
                  <p:cNvSpPr>
                    <a:spLocks/>
                  </p:cNvSpPr>
                  <p:nvPr/>
                </p:nvSpPr>
                <p:spPr bwMode="auto">
                  <a:xfrm>
                    <a:off x="7991959" y="3931481"/>
                    <a:ext cx="417706" cy="237999"/>
                  </a:xfrm>
                  <a:custGeom>
                    <a:avLst/>
                    <a:gdLst>
                      <a:gd name="T0" fmla="*/ 546 w 1734"/>
                      <a:gd name="T1" fmla="*/ 67 h 987"/>
                      <a:gd name="T2" fmla="*/ 628 w 1734"/>
                      <a:gd name="T3" fmla="*/ 47 h 987"/>
                      <a:gd name="T4" fmla="*/ 703 w 1734"/>
                      <a:gd name="T5" fmla="*/ 29 h 987"/>
                      <a:gd name="T6" fmla="*/ 767 w 1734"/>
                      <a:gd name="T7" fmla="*/ 15 h 987"/>
                      <a:gd name="T8" fmla="*/ 817 w 1734"/>
                      <a:gd name="T9" fmla="*/ 5 h 987"/>
                      <a:gd name="T10" fmla="*/ 1734 w 1734"/>
                      <a:gd name="T11" fmla="*/ 491 h 987"/>
                      <a:gd name="T12" fmla="*/ 1677 w 1734"/>
                      <a:gd name="T13" fmla="*/ 508 h 987"/>
                      <a:gd name="T14" fmla="*/ 1610 w 1734"/>
                      <a:gd name="T15" fmla="*/ 527 h 987"/>
                      <a:gd name="T16" fmla="*/ 1533 w 1734"/>
                      <a:gd name="T17" fmla="*/ 552 h 987"/>
                      <a:gd name="T18" fmla="*/ 1448 w 1734"/>
                      <a:gd name="T19" fmla="*/ 578 h 987"/>
                      <a:gd name="T20" fmla="*/ 1359 w 1734"/>
                      <a:gd name="T21" fmla="*/ 607 h 987"/>
                      <a:gd name="T22" fmla="*/ 1267 w 1734"/>
                      <a:gd name="T23" fmla="*/ 638 h 987"/>
                      <a:gd name="T24" fmla="*/ 1175 w 1734"/>
                      <a:gd name="T25" fmla="*/ 669 h 987"/>
                      <a:gd name="T26" fmla="*/ 1085 w 1734"/>
                      <a:gd name="T27" fmla="*/ 701 h 987"/>
                      <a:gd name="T28" fmla="*/ 1000 w 1734"/>
                      <a:gd name="T29" fmla="*/ 732 h 987"/>
                      <a:gd name="T30" fmla="*/ 920 w 1734"/>
                      <a:gd name="T31" fmla="*/ 764 h 987"/>
                      <a:gd name="T32" fmla="*/ 185 w 1734"/>
                      <a:gd name="T33" fmla="*/ 275 h 987"/>
                      <a:gd name="T34" fmla="*/ 173 w 1734"/>
                      <a:gd name="T35" fmla="*/ 269 h 987"/>
                      <a:gd name="T36" fmla="*/ 156 w 1734"/>
                      <a:gd name="T37" fmla="*/ 271 h 987"/>
                      <a:gd name="T38" fmla="*/ 141 w 1734"/>
                      <a:gd name="T39" fmla="*/ 282 h 987"/>
                      <a:gd name="T40" fmla="*/ 139 w 1734"/>
                      <a:gd name="T41" fmla="*/ 317 h 987"/>
                      <a:gd name="T42" fmla="*/ 787 w 1734"/>
                      <a:gd name="T43" fmla="*/ 828 h 987"/>
                      <a:gd name="T44" fmla="*/ 743 w 1734"/>
                      <a:gd name="T45" fmla="*/ 887 h 987"/>
                      <a:gd name="T46" fmla="*/ 728 w 1734"/>
                      <a:gd name="T47" fmla="*/ 962 h 987"/>
                      <a:gd name="T48" fmla="*/ 26 w 1734"/>
                      <a:gd name="T49" fmla="*/ 417 h 987"/>
                      <a:gd name="T50" fmla="*/ 6 w 1734"/>
                      <a:gd name="T51" fmla="*/ 380 h 987"/>
                      <a:gd name="T52" fmla="*/ 0 w 1734"/>
                      <a:gd name="T53" fmla="*/ 333 h 987"/>
                      <a:gd name="T54" fmla="*/ 8 w 1734"/>
                      <a:gd name="T55" fmla="*/ 288 h 987"/>
                      <a:gd name="T56" fmla="*/ 29 w 1734"/>
                      <a:gd name="T57" fmla="*/ 248 h 987"/>
                      <a:gd name="T58" fmla="*/ 65 w 1734"/>
                      <a:gd name="T59" fmla="*/ 220 h 987"/>
                      <a:gd name="T60" fmla="*/ 135 w 1734"/>
                      <a:gd name="T61" fmla="*/ 192 h 987"/>
                      <a:gd name="T62" fmla="*/ 211 w 1734"/>
                      <a:gd name="T63" fmla="*/ 166 h 987"/>
                      <a:gd name="T64" fmla="*/ 293 w 1734"/>
                      <a:gd name="T65" fmla="*/ 139 h 987"/>
                      <a:gd name="T66" fmla="*/ 377 w 1734"/>
                      <a:gd name="T67" fmla="*/ 114 h 987"/>
                      <a:gd name="T68" fmla="*/ 461 w 1734"/>
                      <a:gd name="T69" fmla="*/ 90 h 987"/>
                      <a:gd name="T70" fmla="*/ 380 w 1734"/>
                      <a:gd name="T71" fmla="*/ 219 h 987"/>
                      <a:gd name="T72" fmla="*/ 364 w 1734"/>
                      <a:gd name="T73" fmla="*/ 234 h 987"/>
                      <a:gd name="T74" fmla="*/ 364 w 1734"/>
                      <a:gd name="T75" fmla="*/ 257 h 987"/>
                      <a:gd name="T76" fmla="*/ 577 w 1734"/>
                      <a:gd name="T77" fmla="*/ 408 h 987"/>
                      <a:gd name="T78" fmla="*/ 595 w 1734"/>
                      <a:gd name="T79" fmla="*/ 412 h 987"/>
                      <a:gd name="T80" fmla="*/ 1068 w 1734"/>
                      <a:gd name="T81" fmla="*/ 266 h 987"/>
                      <a:gd name="T82" fmla="*/ 1079 w 1734"/>
                      <a:gd name="T83" fmla="*/ 246 h 987"/>
                      <a:gd name="T84" fmla="*/ 1071 w 1734"/>
                      <a:gd name="T85" fmla="*/ 223 h 987"/>
                      <a:gd name="T86" fmla="*/ 843 w 1734"/>
                      <a:gd name="T87" fmla="*/ 87 h 987"/>
                      <a:gd name="T88" fmla="*/ 827 w 1734"/>
                      <a:gd name="T89" fmla="*/ 86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4" h="987">
                        <a:moveTo>
                          <a:pt x="490" y="82"/>
                        </a:moveTo>
                        <a:lnTo>
                          <a:pt x="519" y="75"/>
                        </a:lnTo>
                        <a:lnTo>
                          <a:pt x="546" y="67"/>
                        </a:lnTo>
                        <a:lnTo>
                          <a:pt x="574" y="60"/>
                        </a:lnTo>
                        <a:lnTo>
                          <a:pt x="601" y="53"/>
                        </a:lnTo>
                        <a:lnTo>
                          <a:pt x="628" y="47"/>
                        </a:lnTo>
                        <a:lnTo>
                          <a:pt x="654" y="40"/>
                        </a:lnTo>
                        <a:lnTo>
                          <a:pt x="679" y="34"/>
                        </a:lnTo>
                        <a:lnTo>
                          <a:pt x="703" y="29"/>
                        </a:lnTo>
                        <a:lnTo>
                          <a:pt x="726" y="24"/>
                        </a:lnTo>
                        <a:lnTo>
                          <a:pt x="748" y="20"/>
                        </a:lnTo>
                        <a:lnTo>
                          <a:pt x="767" y="15"/>
                        </a:lnTo>
                        <a:lnTo>
                          <a:pt x="786" y="11"/>
                        </a:lnTo>
                        <a:lnTo>
                          <a:pt x="802" y="8"/>
                        </a:lnTo>
                        <a:lnTo>
                          <a:pt x="817" y="5"/>
                        </a:lnTo>
                        <a:lnTo>
                          <a:pt x="831" y="2"/>
                        </a:lnTo>
                        <a:lnTo>
                          <a:pt x="841" y="0"/>
                        </a:lnTo>
                        <a:lnTo>
                          <a:pt x="1734" y="491"/>
                        </a:lnTo>
                        <a:lnTo>
                          <a:pt x="1716" y="495"/>
                        </a:lnTo>
                        <a:lnTo>
                          <a:pt x="1698" y="501"/>
                        </a:lnTo>
                        <a:lnTo>
                          <a:pt x="1677" y="508"/>
                        </a:lnTo>
                        <a:lnTo>
                          <a:pt x="1656" y="514"/>
                        </a:lnTo>
                        <a:lnTo>
                          <a:pt x="1633" y="521"/>
                        </a:lnTo>
                        <a:lnTo>
                          <a:pt x="1610" y="527"/>
                        </a:lnTo>
                        <a:lnTo>
                          <a:pt x="1585" y="536"/>
                        </a:lnTo>
                        <a:lnTo>
                          <a:pt x="1560" y="544"/>
                        </a:lnTo>
                        <a:lnTo>
                          <a:pt x="1533" y="552"/>
                        </a:lnTo>
                        <a:lnTo>
                          <a:pt x="1506" y="561"/>
                        </a:lnTo>
                        <a:lnTo>
                          <a:pt x="1477" y="569"/>
                        </a:lnTo>
                        <a:lnTo>
                          <a:pt x="1448" y="578"/>
                        </a:lnTo>
                        <a:lnTo>
                          <a:pt x="1419" y="589"/>
                        </a:lnTo>
                        <a:lnTo>
                          <a:pt x="1389" y="598"/>
                        </a:lnTo>
                        <a:lnTo>
                          <a:pt x="1359" y="607"/>
                        </a:lnTo>
                        <a:lnTo>
                          <a:pt x="1329" y="617"/>
                        </a:lnTo>
                        <a:lnTo>
                          <a:pt x="1298" y="628"/>
                        </a:lnTo>
                        <a:lnTo>
                          <a:pt x="1267" y="638"/>
                        </a:lnTo>
                        <a:lnTo>
                          <a:pt x="1237" y="648"/>
                        </a:lnTo>
                        <a:lnTo>
                          <a:pt x="1206" y="659"/>
                        </a:lnTo>
                        <a:lnTo>
                          <a:pt x="1175" y="669"/>
                        </a:lnTo>
                        <a:lnTo>
                          <a:pt x="1145" y="679"/>
                        </a:lnTo>
                        <a:lnTo>
                          <a:pt x="1115" y="690"/>
                        </a:lnTo>
                        <a:lnTo>
                          <a:pt x="1085" y="701"/>
                        </a:lnTo>
                        <a:lnTo>
                          <a:pt x="1056" y="712"/>
                        </a:lnTo>
                        <a:lnTo>
                          <a:pt x="1028" y="722"/>
                        </a:lnTo>
                        <a:lnTo>
                          <a:pt x="1000" y="732"/>
                        </a:lnTo>
                        <a:lnTo>
                          <a:pt x="972" y="743"/>
                        </a:lnTo>
                        <a:lnTo>
                          <a:pt x="947" y="753"/>
                        </a:lnTo>
                        <a:lnTo>
                          <a:pt x="920" y="764"/>
                        </a:lnTo>
                        <a:lnTo>
                          <a:pt x="896" y="773"/>
                        </a:lnTo>
                        <a:lnTo>
                          <a:pt x="873" y="783"/>
                        </a:lnTo>
                        <a:lnTo>
                          <a:pt x="185" y="275"/>
                        </a:lnTo>
                        <a:lnTo>
                          <a:pt x="185" y="275"/>
                        </a:lnTo>
                        <a:lnTo>
                          <a:pt x="179" y="272"/>
                        </a:lnTo>
                        <a:lnTo>
                          <a:pt x="173" y="269"/>
                        </a:lnTo>
                        <a:lnTo>
                          <a:pt x="167" y="269"/>
                        </a:lnTo>
                        <a:lnTo>
                          <a:pt x="162" y="269"/>
                        </a:lnTo>
                        <a:lnTo>
                          <a:pt x="156" y="271"/>
                        </a:lnTo>
                        <a:lnTo>
                          <a:pt x="150" y="273"/>
                        </a:lnTo>
                        <a:lnTo>
                          <a:pt x="145" y="278"/>
                        </a:lnTo>
                        <a:lnTo>
                          <a:pt x="141" y="282"/>
                        </a:lnTo>
                        <a:lnTo>
                          <a:pt x="135" y="294"/>
                        </a:lnTo>
                        <a:lnTo>
                          <a:pt x="135" y="305"/>
                        </a:lnTo>
                        <a:lnTo>
                          <a:pt x="139" y="317"/>
                        </a:lnTo>
                        <a:lnTo>
                          <a:pt x="148" y="326"/>
                        </a:lnTo>
                        <a:lnTo>
                          <a:pt x="808" y="813"/>
                        </a:lnTo>
                        <a:lnTo>
                          <a:pt x="787" y="828"/>
                        </a:lnTo>
                        <a:lnTo>
                          <a:pt x="768" y="845"/>
                        </a:lnTo>
                        <a:lnTo>
                          <a:pt x="755" y="865"/>
                        </a:lnTo>
                        <a:lnTo>
                          <a:pt x="743" y="887"/>
                        </a:lnTo>
                        <a:lnTo>
                          <a:pt x="735" y="911"/>
                        </a:lnTo>
                        <a:lnTo>
                          <a:pt x="730" y="935"/>
                        </a:lnTo>
                        <a:lnTo>
                          <a:pt x="728" y="962"/>
                        </a:lnTo>
                        <a:lnTo>
                          <a:pt x="729" y="987"/>
                        </a:lnTo>
                        <a:lnTo>
                          <a:pt x="35" y="426"/>
                        </a:lnTo>
                        <a:lnTo>
                          <a:pt x="26" y="417"/>
                        </a:lnTo>
                        <a:lnTo>
                          <a:pt x="18" y="407"/>
                        </a:lnTo>
                        <a:lnTo>
                          <a:pt x="11" y="394"/>
                        </a:lnTo>
                        <a:lnTo>
                          <a:pt x="6" y="380"/>
                        </a:lnTo>
                        <a:lnTo>
                          <a:pt x="1" y="365"/>
                        </a:lnTo>
                        <a:lnTo>
                          <a:pt x="0" y="349"/>
                        </a:lnTo>
                        <a:lnTo>
                          <a:pt x="0" y="333"/>
                        </a:lnTo>
                        <a:lnTo>
                          <a:pt x="1" y="316"/>
                        </a:lnTo>
                        <a:lnTo>
                          <a:pt x="4" y="302"/>
                        </a:lnTo>
                        <a:lnTo>
                          <a:pt x="8" y="288"/>
                        </a:lnTo>
                        <a:lnTo>
                          <a:pt x="13" y="274"/>
                        </a:lnTo>
                        <a:lnTo>
                          <a:pt x="20" y="260"/>
                        </a:lnTo>
                        <a:lnTo>
                          <a:pt x="29" y="248"/>
                        </a:lnTo>
                        <a:lnTo>
                          <a:pt x="39" y="237"/>
                        </a:lnTo>
                        <a:lnTo>
                          <a:pt x="51" y="227"/>
                        </a:lnTo>
                        <a:lnTo>
                          <a:pt x="65" y="220"/>
                        </a:lnTo>
                        <a:lnTo>
                          <a:pt x="88" y="211"/>
                        </a:lnTo>
                        <a:lnTo>
                          <a:pt x="111" y="201"/>
                        </a:lnTo>
                        <a:lnTo>
                          <a:pt x="135" y="192"/>
                        </a:lnTo>
                        <a:lnTo>
                          <a:pt x="160" y="183"/>
                        </a:lnTo>
                        <a:lnTo>
                          <a:pt x="186" y="175"/>
                        </a:lnTo>
                        <a:lnTo>
                          <a:pt x="211" y="166"/>
                        </a:lnTo>
                        <a:lnTo>
                          <a:pt x="239" y="157"/>
                        </a:lnTo>
                        <a:lnTo>
                          <a:pt x="265" y="147"/>
                        </a:lnTo>
                        <a:lnTo>
                          <a:pt x="293" y="139"/>
                        </a:lnTo>
                        <a:lnTo>
                          <a:pt x="320" y="130"/>
                        </a:lnTo>
                        <a:lnTo>
                          <a:pt x="348" y="122"/>
                        </a:lnTo>
                        <a:lnTo>
                          <a:pt x="377" y="114"/>
                        </a:lnTo>
                        <a:lnTo>
                          <a:pt x="405" y="105"/>
                        </a:lnTo>
                        <a:lnTo>
                          <a:pt x="433" y="97"/>
                        </a:lnTo>
                        <a:lnTo>
                          <a:pt x="461" y="90"/>
                        </a:lnTo>
                        <a:lnTo>
                          <a:pt x="490" y="82"/>
                        </a:lnTo>
                        <a:lnTo>
                          <a:pt x="561" y="166"/>
                        </a:lnTo>
                        <a:lnTo>
                          <a:pt x="380" y="219"/>
                        </a:lnTo>
                        <a:lnTo>
                          <a:pt x="373" y="222"/>
                        </a:lnTo>
                        <a:lnTo>
                          <a:pt x="368" y="228"/>
                        </a:lnTo>
                        <a:lnTo>
                          <a:pt x="364" y="234"/>
                        </a:lnTo>
                        <a:lnTo>
                          <a:pt x="362" y="242"/>
                        </a:lnTo>
                        <a:lnTo>
                          <a:pt x="362" y="250"/>
                        </a:lnTo>
                        <a:lnTo>
                          <a:pt x="364" y="257"/>
                        </a:lnTo>
                        <a:lnTo>
                          <a:pt x="369" y="264"/>
                        </a:lnTo>
                        <a:lnTo>
                          <a:pt x="375" y="269"/>
                        </a:lnTo>
                        <a:lnTo>
                          <a:pt x="577" y="408"/>
                        </a:lnTo>
                        <a:lnTo>
                          <a:pt x="583" y="410"/>
                        </a:lnTo>
                        <a:lnTo>
                          <a:pt x="589" y="412"/>
                        </a:lnTo>
                        <a:lnTo>
                          <a:pt x="595" y="412"/>
                        </a:lnTo>
                        <a:lnTo>
                          <a:pt x="600" y="411"/>
                        </a:lnTo>
                        <a:lnTo>
                          <a:pt x="1061" y="269"/>
                        </a:lnTo>
                        <a:lnTo>
                          <a:pt x="1068" y="266"/>
                        </a:lnTo>
                        <a:lnTo>
                          <a:pt x="1074" y="260"/>
                        </a:lnTo>
                        <a:lnTo>
                          <a:pt x="1077" y="253"/>
                        </a:lnTo>
                        <a:lnTo>
                          <a:pt x="1079" y="246"/>
                        </a:lnTo>
                        <a:lnTo>
                          <a:pt x="1079" y="238"/>
                        </a:lnTo>
                        <a:lnTo>
                          <a:pt x="1076" y="230"/>
                        </a:lnTo>
                        <a:lnTo>
                          <a:pt x="1071" y="223"/>
                        </a:lnTo>
                        <a:lnTo>
                          <a:pt x="1066" y="219"/>
                        </a:lnTo>
                        <a:lnTo>
                          <a:pt x="849" y="90"/>
                        </a:lnTo>
                        <a:lnTo>
                          <a:pt x="843" y="87"/>
                        </a:lnTo>
                        <a:lnTo>
                          <a:pt x="839" y="85"/>
                        </a:lnTo>
                        <a:lnTo>
                          <a:pt x="833" y="85"/>
                        </a:lnTo>
                        <a:lnTo>
                          <a:pt x="827" y="86"/>
                        </a:lnTo>
                        <a:lnTo>
                          <a:pt x="561" y="166"/>
                        </a:lnTo>
                        <a:lnTo>
                          <a:pt x="490" y="82"/>
                        </a:lnTo>
                        <a:close/>
                      </a:path>
                    </a:pathLst>
                  </a:custGeom>
                  <a:grp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94" name="Freeform 1902">
                    <a:extLst>
                      <a:ext uri="{FF2B5EF4-FFF2-40B4-BE49-F238E27FC236}">
                        <a16:creationId xmlns:a16="http://schemas.microsoft.com/office/drawing/2014/main" id="{E6C87B9C-0D38-3585-8B60-C5911856FCB5}"/>
                      </a:ext>
                    </a:extLst>
                  </p:cNvPr>
                  <p:cNvSpPr>
                    <a:spLocks/>
                  </p:cNvSpPr>
                  <p:nvPr/>
                </p:nvSpPr>
                <p:spPr bwMode="auto">
                  <a:xfrm>
                    <a:off x="8100842" y="3966169"/>
                    <a:ext cx="128154" cy="50587"/>
                  </a:xfrm>
                  <a:custGeom>
                    <a:avLst/>
                    <a:gdLst>
                      <a:gd name="T0" fmla="*/ 531 w 531"/>
                      <a:gd name="T1" fmla="*/ 90 h 210"/>
                      <a:gd name="T2" fmla="*/ 143 w 531"/>
                      <a:gd name="T3" fmla="*/ 210 h 210"/>
                      <a:gd name="T4" fmla="*/ 0 w 531"/>
                      <a:gd name="T5" fmla="*/ 113 h 210"/>
                      <a:gd name="T6" fmla="*/ 380 w 531"/>
                      <a:gd name="T7" fmla="*/ 0 h 210"/>
                      <a:gd name="T8" fmla="*/ 531 w 531"/>
                      <a:gd name="T9" fmla="*/ 90 h 210"/>
                    </a:gdLst>
                    <a:ahLst/>
                    <a:cxnLst>
                      <a:cxn ang="0">
                        <a:pos x="T0" y="T1"/>
                      </a:cxn>
                      <a:cxn ang="0">
                        <a:pos x="T2" y="T3"/>
                      </a:cxn>
                      <a:cxn ang="0">
                        <a:pos x="T4" y="T5"/>
                      </a:cxn>
                      <a:cxn ang="0">
                        <a:pos x="T6" y="T7"/>
                      </a:cxn>
                      <a:cxn ang="0">
                        <a:pos x="T8" y="T9"/>
                      </a:cxn>
                    </a:cxnLst>
                    <a:rect l="0" t="0" r="r" b="b"/>
                    <a:pathLst>
                      <a:path w="531" h="210">
                        <a:moveTo>
                          <a:pt x="531" y="90"/>
                        </a:moveTo>
                        <a:lnTo>
                          <a:pt x="143" y="210"/>
                        </a:lnTo>
                        <a:lnTo>
                          <a:pt x="0" y="113"/>
                        </a:lnTo>
                        <a:lnTo>
                          <a:pt x="380" y="0"/>
                        </a:lnTo>
                        <a:lnTo>
                          <a:pt x="531" y="90"/>
                        </a:lnTo>
                        <a:close/>
                      </a:path>
                    </a:pathLst>
                  </a:custGeom>
                  <a:grp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95" name="Freeform 1904">
                    <a:extLst>
                      <a:ext uri="{FF2B5EF4-FFF2-40B4-BE49-F238E27FC236}">
                        <a16:creationId xmlns:a16="http://schemas.microsoft.com/office/drawing/2014/main" id="{D4B604E3-9832-0680-719C-8B4226FD1BA9}"/>
                      </a:ext>
                    </a:extLst>
                  </p:cNvPr>
                  <p:cNvSpPr>
                    <a:spLocks/>
                  </p:cNvSpPr>
                  <p:nvPr/>
                </p:nvSpPr>
                <p:spPr bwMode="auto">
                  <a:xfrm>
                    <a:off x="8155283" y="4184897"/>
                    <a:ext cx="229329" cy="140680"/>
                  </a:xfrm>
                  <a:custGeom>
                    <a:avLst/>
                    <a:gdLst>
                      <a:gd name="T0" fmla="*/ 38 w 951"/>
                      <a:gd name="T1" fmla="*/ 581 h 582"/>
                      <a:gd name="T2" fmla="*/ 27 w 951"/>
                      <a:gd name="T3" fmla="*/ 581 h 582"/>
                      <a:gd name="T4" fmla="*/ 22 w 951"/>
                      <a:gd name="T5" fmla="*/ 575 h 582"/>
                      <a:gd name="T6" fmla="*/ 18 w 951"/>
                      <a:gd name="T7" fmla="*/ 571 h 582"/>
                      <a:gd name="T8" fmla="*/ 16 w 951"/>
                      <a:gd name="T9" fmla="*/ 569 h 582"/>
                      <a:gd name="T10" fmla="*/ 13 w 951"/>
                      <a:gd name="T11" fmla="*/ 565 h 582"/>
                      <a:gd name="T12" fmla="*/ 12 w 951"/>
                      <a:gd name="T13" fmla="*/ 562 h 582"/>
                      <a:gd name="T14" fmla="*/ 3 w 951"/>
                      <a:gd name="T15" fmla="*/ 536 h 582"/>
                      <a:gd name="T16" fmla="*/ 1 w 951"/>
                      <a:gd name="T17" fmla="*/ 475 h 582"/>
                      <a:gd name="T18" fmla="*/ 16 w 951"/>
                      <a:gd name="T19" fmla="*/ 412 h 582"/>
                      <a:gd name="T20" fmla="*/ 53 w 951"/>
                      <a:gd name="T21" fmla="*/ 359 h 582"/>
                      <a:gd name="T22" fmla="*/ 99 w 951"/>
                      <a:gd name="T23" fmla="*/ 331 h 582"/>
                      <a:gd name="T24" fmla="*/ 140 w 951"/>
                      <a:gd name="T25" fmla="*/ 311 h 582"/>
                      <a:gd name="T26" fmla="*/ 186 w 951"/>
                      <a:gd name="T27" fmla="*/ 290 h 582"/>
                      <a:gd name="T28" fmla="*/ 237 w 951"/>
                      <a:gd name="T29" fmla="*/ 268 h 582"/>
                      <a:gd name="T30" fmla="*/ 290 w 951"/>
                      <a:gd name="T31" fmla="*/ 245 h 582"/>
                      <a:gd name="T32" fmla="*/ 345 w 951"/>
                      <a:gd name="T33" fmla="*/ 222 h 582"/>
                      <a:gd name="T34" fmla="*/ 402 w 951"/>
                      <a:gd name="T35" fmla="*/ 199 h 582"/>
                      <a:gd name="T36" fmla="*/ 460 w 951"/>
                      <a:gd name="T37" fmla="*/ 176 h 582"/>
                      <a:gd name="T38" fmla="*/ 520 w 951"/>
                      <a:gd name="T39" fmla="*/ 153 h 582"/>
                      <a:gd name="T40" fmla="*/ 580 w 951"/>
                      <a:gd name="T41" fmla="*/ 130 h 582"/>
                      <a:gd name="T42" fmla="*/ 640 w 951"/>
                      <a:gd name="T43" fmla="*/ 108 h 582"/>
                      <a:gd name="T44" fmla="*/ 699 w 951"/>
                      <a:gd name="T45" fmla="*/ 86 h 582"/>
                      <a:gd name="T46" fmla="*/ 756 w 951"/>
                      <a:gd name="T47" fmla="*/ 65 h 582"/>
                      <a:gd name="T48" fmla="*/ 812 w 951"/>
                      <a:gd name="T49" fmla="*/ 44 h 582"/>
                      <a:gd name="T50" fmla="*/ 865 w 951"/>
                      <a:gd name="T51" fmla="*/ 26 h 582"/>
                      <a:gd name="T52" fmla="*/ 914 w 951"/>
                      <a:gd name="T53" fmla="*/ 8 h 582"/>
                      <a:gd name="T54" fmla="*/ 931 w 951"/>
                      <a:gd name="T55" fmla="*/ 17 h 582"/>
                      <a:gd name="T56" fmla="*/ 920 w 951"/>
                      <a:gd name="T57" fmla="*/ 58 h 582"/>
                      <a:gd name="T58" fmla="*/ 914 w 951"/>
                      <a:gd name="T59" fmla="*/ 107 h 582"/>
                      <a:gd name="T60" fmla="*/ 918 w 951"/>
                      <a:gd name="T61" fmla="*/ 152 h 582"/>
                      <a:gd name="T62" fmla="*/ 929 w 951"/>
                      <a:gd name="T63" fmla="*/ 187 h 582"/>
                      <a:gd name="T64" fmla="*/ 944 w 951"/>
                      <a:gd name="T65" fmla="*/ 217 h 582"/>
                      <a:gd name="T66" fmla="*/ 929 w 951"/>
                      <a:gd name="T67" fmla="*/ 237 h 582"/>
                      <a:gd name="T68" fmla="*/ 878 w 951"/>
                      <a:gd name="T69" fmla="*/ 256 h 582"/>
                      <a:gd name="T70" fmla="*/ 821 w 951"/>
                      <a:gd name="T71" fmla="*/ 279 h 582"/>
                      <a:gd name="T72" fmla="*/ 759 w 951"/>
                      <a:gd name="T73" fmla="*/ 304 h 582"/>
                      <a:gd name="T74" fmla="*/ 692 w 951"/>
                      <a:gd name="T75" fmla="*/ 329 h 582"/>
                      <a:gd name="T76" fmla="*/ 622 w 951"/>
                      <a:gd name="T77" fmla="*/ 355 h 582"/>
                      <a:gd name="T78" fmla="*/ 550 w 951"/>
                      <a:gd name="T79" fmla="*/ 383 h 582"/>
                      <a:gd name="T80" fmla="*/ 479 w 951"/>
                      <a:gd name="T81" fmla="*/ 411 h 582"/>
                      <a:gd name="T82" fmla="*/ 407 w 951"/>
                      <a:gd name="T83" fmla="*/ 438 h 582"/>
                      <a:gd name="T84" fmla="*/ 339 w 951"/>
                      <a:gd name="T85" fmla="*/ 465 h 582"/>
                      <a:gd name="T86" fmla="*/ 275 w 951"/>
                      <a:gd name="T87" fmla="*/ 489 h 582"/>
                      <a:gd name="T88" fmla="*/ 215 w 951"/>
                      <a:gd name="T89" fmla="*/ 513 h 582"/>
                      <a:gd name="T90" fmla="*/ 161 w 951"/>
                      <a:gd name="T91" fmla="*/ 534 h 582"/>
                      <a:gd name="T92" fmla="*/ 115 w 951"/>
                      <a:gd name="T93" fmla="*/ 551 h 582"/>
                      <a:gd name="T94" fmla="*/ 78 w 951"/>
                      <a:gd name="T95" fmla="*/ 566 h 582"/>
                      <a:gd name="T96" fmla="*/ 50 w 951"/>
                      <a:gd name="T97" fmla="*/ 577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51" h="582">
                        <a:moveTo>
                          <a:pt x="41" y="580"/>
                        </a:moveTo>
                        <a:lnTo>
                          <a:pt x="38" y="581"/>
                        </a:lnTo>
                        <a:lnTo>
                          <a:pt x="33" y="582"/>
                        </a:lnTo>
                        <a:lnTo>
                          <a:pt x="27" y="581"/>
                        </a:lnTo>
                        <a:lnTo>
                          <a:pt x="23" y="578"/>
                        </a:lnTo>
                        <a:lnTo>
                          <a:pt x="22" y="575"/>
                        </a:lnTo>
                        <a:lnTo>
                          <a:pt x="19" y="573"/>
                        </a:lnTo>
                        <a:lnTo>
                          <a:pt x="18" y="571"/>
                        </a:lnTo>
                        <a:lnTo>
                          <a:pt x="16" y="569"/>
                        </a:lnTo>
                        <a:lnTo>
                          <a:pt x="16" y="569"/>
                        </a:lnTo>
                        <a:lnTo>
                          <a:pt x="15" y="566"/>
                        </a:lnTo>
                        <a:lnTo>
                          <a:pt x="13" y="565"/>
                        </a:lnTo>
                        <a:lnTo>
                          <a:pt x="13" y="564"/>
                        </a:lnTo>
                        <a:lnTo>
                          <a:pt x="12" y="562"/>
                        </a:lnTo>
                        <a:lnTo>
                          <a:pt x="11" y="560"/>
                        </a:lnTo>
                        <a:lnTo>
                          <a:pt x="3" y="536"/>
                        </a:lnTo>
                        <a:lnTo>
                          <a:pt x="0" y="507"/>
                        </a:lnTo>
                        <a:lnTo>
                          <a:pt x="1" y="475"/>
                        </a:lnTo>
                        <a:lnTo>
                          <a:pt x="5" y="443"/>
                        </a:lnTo>
                        <a:lnTo>
                          <a:pt x="16" y="412"/>
                        </a:lnTo>
                        <a:lnTo>
                          <a:pt x="32" y="383"/>
                        </a:lnTo>
                        <a:lnTo>
                          <a:pt x="53" y="359"/>
                        </a:lnTo>
                        <a:lnTo>
                          <a:pt x="79" y="340"/>
                        </a:lnTo>
                        <a:lnTo>
                          <a:pt x="99" y="331"/>
                        </a:lnTo>
                        <a:lnTo>
                          <a:pt x="119" y="321"/>
                        </a:lnTo>
                        <a:lnTo>
                          <a:pt x="140" y="311"/>
                        </a:lnTo>
                        <a:lnTo>
                          <a:pt x="163" y="300"/>
                        </a:lnTo>
                        <a:lnTo>
                          <a:pt x="186" y="290"/>
                        </a:lnTo>
                        <a:lnTo>
                          <a:pt x="212" y="278"/>
                        </a:lnTo>
                        <a:lnTo>
                          <a:pt x="237" y="268"/>
                        </a:lnTo>
                        <a:lnTo>
                          <a:pt x="262" y="256"/>
                        </a:lnTo>
                        <a:lnTo>
                          <a:pt x="290" y="245"/>
                        </a:lnTo>
                        <a:lnTo>
                          <a:pt x="316" y="233"/>
                        </a:lnTo>
                        <a:lnTo>
                          <a:pt x="345" y="222"/>
                        </a:lnTo>
                        <a:lnTo>
                          <a:pt x="373" y="210"/>
                        </a:lnTo>
                        <a:lnTo>
                          <a:pt x="402" y="199"/>
                        </a:lnTo>
                        <a:lnTo>
                          <a:pt x="432" y="187"/>
                        </a:lnTo>
                        <a:lnTo>
                          <a:pt x="460" y="176"/>
                        </a:lnTo>
                        <a:lnTo>
                          <a:pt x="490" y="164"/>
                        </a:lnTo>
                        <a:lnTo>
                          <a:pt x="520" y="153"/>
                        </a:lnTo>
                        <a:lnTo>
                          <a:pt x="550" y="141"/>
                        </a:lnTo>
                        <a:lnTo>
                          <a:pt x="580" y="130"/>
                        </a:lnTo>
                        <a:lnTo>
                          <a:pt x="610" y="119"/>
                        </a:lnTo>
                        <a:lnTo>
                          <a:pt x="640" y="108"/>
                        </a:lnTo>
                        <a:lnTo>
                          <a:pt x="670" y="96"/>
                        </a:lnTo>
                        <a:lnTo>
                          <a:pt x="699" y="86"/>
                        </a:lnTo>
                        <a:lnTo>
                          <a:pt x="727" y="76"/>
                        </a:lnTo>
                        <a:lnTo>
                          <a:pt x="756" y="65"/>
                        </a:lnTo>
                        <a:lnTo>
                          <a:pt x="784" y="55"/>
                        </a:lnTo>
                        <a:lnTo>
                          <a:pt x="812" y="44"/>
                        </a:lnTo>
                        <a:lnTo>
                          <a:pt x="838" y="35"/>
                        </a:lnTo>
                        <a:lnTo>
                          <a:pt x="865" y="26"/>
                        </a:lnTo>
                        <a:lnTo>
                          <a:pt x="890" y="17"/>
                        </a:lnTo>
                        <a:lnTo>
                          <a:pt x="914" y="8"/>
                        </a:lnTo>
                        <a:lnTo>
                          <a:pt x="938" y="0"/>
                        </a:lnTo>
                        <a:lnTo>
                          <a:pt x="931" y="17"/>
                        </a:lnTo>
                        <a:lnTo>
                          <a:pt x="924" y="36"/>
                        </a:lnTo>
                        <a:lnTo>
                          <a:pt x="920" y="58"/>
                        </a:lnTo>
                        <a:lnTo>
                          <a:pt x="916" y="82"/>
                        </a:lnTo>
                        <a:lnTo>
                          <a:pt x="914" y="107"/>
                        </a:lnTo>
                        <a:lnTo>
                          <a:pt x="915" y="130"/>
                        </a:lnTo>
                        <a:lnTo>
                          <a:pt x="918" y="152"/>
                        </a:lnTo>
                        <a:lnTo>
                          <a:pt x="923" y="170"/>
                        </a:lnTo>
                        <a:lnTo>
                          <a:pt x="929" y="187"/>
                        </a:lnTo>
                        <a:lnTo>
                          <a:pt x="936" y="203"/>
                        </a:lnTo>
                        <a:lnTo>
                          <a:pt x="944" y="217"/>
                        </a:lnTo>
                        <a:lnTo>
                          <a:pt x="951" y="229"/>
                        </a:lnTo>
                        <a:lnTo>
                          <a:pt x="929" y="237"/>
                        </a:lnTo>
                        <a:lnTo>
                          <a:pt x="905" y="247"/>
                        </a:lnTo>
                        <a:lnTo>
                          <a:pt x="878" y="256"/>
                        </a:lnTo>
                        <a:lnTo>
                          <a:pt x="851" y="268"/>
                        </a:lnTo>
                        <a:lnTo>
                          <a:pt x="821" y="279"/>
                        </a:lnTo>
                        <a:lnTo>
                          <a:pt x="791" y="291"/>
                        </a:lnTo>
                        <a:lnTo>
                          <a:pt x="759" y="304"/>
                        </a:lnTo>
                        <a:lnTo>
                          <a:pt x="725" y="316"/>
                        </a:lnTo>
                        <a:lnTo>
                          <a:pt x="692" y="329"/>
                        </a:lnTo>
                        <a:lnTo>
                          <a:pt x="657" y="343"/>
                        </a:lnTo>
                        <a:lnTo>
                          <a:pt x="622" y="355"/>
                        </a:lnTo>
                        <a:lnTo>
                          <a:pt x="586" y="369"/>
                        </a:lnTo>
                        <a:lnTo>
                          <a:pt x="550" y="383"/>
                        </a:lnTo>
                        <a:lnTo>
                          <a:pt x="514" y="397"/>
                        </a:lnTo>
                        <a:lnTo>
                          <a:pt x="479" y="411"/>
                        </a:lnTo>
                        <a:lnTo>
                          <a:pt x="443" y="425"/>
                        </a:lnTo>
                        <a:lnTo>
                          <a:pt x="407" y="438"/>
                        </a:lnTo>
                        <a:lnTo>
                          <a:pt x="373" y="451"/>
                        </a:lnTo>
                        <a:lnTo>
                          <a:pt x="339" y="465"/>
                        </a:lnTo>
                        <a:lnTo>
                          <a:pt x="306" y="478"/>
                        </a:lnTo>
                        <a:lnTo>
                          <a:pt x="275" y="489"/>
                        </a:lnTo>
                        <a:lnTo>
                          <a:pt x="244" y="502"/>
                        </a:lnTo>
                        <a:lnTo>
                          <a:pt x="215" y="513"/>
                        </a:lnTo>
                        <a:lnTo>
                          <a:pt x="187" y="524"/>
                        </a:lnTo>
                        <a:lnTo>
                          <a:pt x="161" y="534"/>
                        </a:lnTo>
                        <a:lnTo>
                          <a:pt x="137" y="543"/>
                        </a:lnTo>
                        <a:lnTo>
                          <a:pt x="115" y="551"/>
                        </a:lnTo>
                        <a:lnTo>
                          <a:pt x="95" y="559"/>
                        </a:lnTo>
                        <a:lnTo>
                          <a:pt x="78" y="566"/>
                        </a:lnTo>
                        <a:lnTo>
                          <a:pt x="63" y="572"/>
                        </a:lnTo>
                        <a:lnTo>
                          <a:pt x="50" y="577"/>
                        </a:lnTo>
                        <a:lnTo>
                          <a:pt x="41" y="580"/>
                        </a:lnTo>
                        <a:close/>
                      </a:path>
                    </a:pathLst>
                  </a:custGeom>
                  <a:grp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96" name="Freeform 1905">
                    <a:extLst>
                      <a:ext uri="{FF2B5EF4-FFF2-40B4-BE49-F238E27FC236}">
                        <a16:creationId xmlns:a16="http://schemas.microsoft.com/office/drawing/2014/main" id="{41AE85B7-843D-863F-8794-9352E943D0B1}"/>
                      </a:ext>
                    </a:extLst>
                  </p:cNvPr>
                  <p:cNvSpPr>
                    <a:spLocks/>
                  </p:cNvSpPr>
                  <p:nvPr/>
                </p:nvSpPr>
                <p:spPr bwMode="auto">
                  <a:xfrm>
                    <a:off x="8405329" y="4176225"/>
                    <a:ext cx="482" cy="0"/>
                  </a:xfrm>
                  <a:custGeom>
                    <a:avLst/>
                    <a:gdLst>
                      <a:gd name="T0" fmla="*/ 0 w 1"/>
                      <a:gd name="T1" fmla="*/ 1 w 1"/>
                      <a:gd name="T2" fmla="*/ 1 w 1"/>
                      <a:gd name="T3" fmla="*/ 1 w 1"/>
                      <a:gd name="T4" fmla="*/ 1 w 1"/>
                      <a:gd name="T5" fmla="*/ 1 w 1"/>
                      <a:gd name="T6" fmla="*/ 1 w 1"/>
                      <a:gd name="T7" fmla="*/ 1 w 1"/>
                      <a:gd name="T8" fmla="*/ 1 w 1"/>
                      <a:gd name="T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lnTo>
                          <a:pt x="1" y="0"/>
                        </a:lnTo>
                        <a:lnTo>
                          <a:pt x="1" y="0"/>
                        </a:lnTo>
                        <a:lnTo>
                          <a:pt x="1" y="0"/>
                        </a:lnTo>
                        <a:lnTo>
                          <a:pt x="1" y="0"/>
                        </a:lnTo>
                        <a:lnTo>
                          <a:pt x="1" y="0"/>
                        </a:lnTo>
                        <a:lnTo>
                          <a:pt x="1" y="0"/>
                        </a:lnTo>
                        <a:lnTo>
                          <a:pt x="1" y="0"/>
                        </a:lnTo>
                        <a:lnTo>
                          <a:pt x="1"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97" name="Freeform 1906">
                    <a:extLst>
                      <a:ext uri="{FF2B5EF4-FFF2-40B4-BE49-F238E27FC236}">
                        <a16:creationId xmlns:a16="http://schemas.microsoft.com/office/drawing/2014/main" id="{5E8DF318-FC50-9674-3A8F-F669134C9BA6}"/>
                      </a:ext>
                    </a:extLst>
                  </p:cNvPr>
                  <p:cNvSpPr>
                    <a:spLocks/>
                  </p:cNvSpPr>
                  <p:nvPr/>
                </p:nvSpPr>
                <p:spPr bwMode="auto">
                  <a:xfrm>
                    <a:off x="7983287" y="4089986"/>
                    <a:ext cx="425896" cy="213429"/>
                  </a:xfrm>
                  <a:custGeom>
                    <a:avLst/>
                    <a:gdLst>
                      <a:gd name="T0" fmla="*/ 1731 w 1768"/>
                      <a:gd name="T1" fmla="*/ 298 h 885"/>
                      <a:gd name="T2" fmla="*/ 1665 w 1768"/>
                      <a:gd name="T3" fmla="*/ 321 h 885"/>
                      <a:gd name="T4" fmla="*/ 1585 w 1768"/>
                      <a:gd name="T5" fmla="*/ 350 h 885"/>
                      <a:gd name="T6" fmla="*/ 1495 w 1768"/>
                      <a:gd name="T7" fmla="*/ 382 h 885"/>
                      <a:gd name="T8" fmla="*/ 1400 w 1768"/>
                      <a:gd name="T9" fmla="*/ 417 h 885"/>
                      <a:gd name="T10" fmla="*/ 1300 w 1768"/>
                      <a:gd name="T11" fmla="*/ 455 h 885"/>
                      <a:gd name="T12" fmla="*/ 1198 w 1768"/>
                      <a:gd name="T13" fmla="*/ 494 h 885"/>
                      <a:gd name="T14" fmla="*/ 1097 w 1768"/>
                      <a:gd name="T15" fmla="*/ 533 h 885"/>
                      <a:gd name="T16" fmla="*/ 1000 w 1768"/>
                      <a:gd name="T17" fmla="*/ 572 h 885"/>
                      <a:gd name="T18" fmla="*/ 909 w 1768"/>
                      <a:gd name="T19" fmla="*/ 611 h 885"/>
                      <a:gd name="T20" fmla="*/ 827 w 1768"/>
                      <a:gd name="T21" fmla="*/ 648 h 885"/>
                      <a:gd name="T22" fmla="*/ 173 w 1768"/>
                      <a:gd name="T23" fmla="*/ 96 h 885"/>
                      <a:gd name="T24" fmla="*/ 156 w 1768"/>
                      <a:gd name="T25" fmla="*/ 95 h 885"/>
                      <a:gd name="T26" fmla="*/ 140 w 1768"/>
                      <a:gd name="T27" fmla="*/ 106 h 885"/>
                      <a:gd name="T28" fmla="*/ 135 w 1768"/>
                      <a:gd name="T29" fmla="*/ 140 h 885"/>
                      <a:gd name="T30" fmla="*/ 738 w 1768"/>
                      <a:gd name="T31" fmla="*/ 695 h 885"/>
                      <a:gd name="T32" fmla="*/ 680 w 1768"/>
                      <a:gd name="T33" fmla="*/ 768 h 885"/>
                      <a:gd name="T34" fmla="*/ 655 w 1768"/>
                      <a:gd name="T35" fmla="*/ 855 h 885"/>
                      <a:gd name="T36" fmla="*/ 24 w 1768"/>
                      <a:gd name="T37" fmla="*/ 277 h 885"/>
                      <a:gd name="T38" fmla="*/ 4 w 1768"/>
                      <a:gd name="T39" fmla="*/ 230 h 885"/>
                      <a:gd name="T40" fmla="*/ 2 w 1768"/>
                      <a:gd name="T41" fmla="*/ 175 h 885"/>
                      <a:gd name="T42" fmla="*/ 15 w 1768"/>
                      <a:gd name="T43" fmla="*/ 122 h 885"/>
                      <a:gd name="T44" fmla="*/ 42 w 1768"/>
                      <a:gd name="T45" fmla="*/ 83 h 885"/>
                      <a:gd name="T46" fmla="*/ 79 w 1768"/>
                      <a:gd name="T47" fmla="*/ 57 h 885"/>
                      <a:gd name="T48" fmla="*/ 111 w 1768"/>
                      <a:gd name="T49" fmla="*/ 46 h 885"/>
                      <a:gd name="T50" fmla="*/ 150 w 1768"/>
                      <a:gd name="T51" fmla="*/ 32 h 885"/>
                      <a:gd name="T52" fmla="*/ 188 w 1768"/>
                      <a:gd name="T53" fmla="*/ 20 h 885"/>
                      <a:gd name="T54" fmla="*/ 219 w 1768"/>
                      <a:gd name="T55" fmla="*/ 11 h 885"/>
                      <a:gd name="T56" fmla="*/ 248 w 1768"/>
                      <a:gd name="T57" fmla="*/ 3 h 885"/>
                      <a:gd name="T58" fmla="*/ 340 w 1768"/>
                      <a:gd name="T59" fmla="*/ 66 h 885"/>
                      <a:gd name="T60" fmla="*/ 470 w 1768"/>
                      <a:gd name="T61" fmla="*/ 171 h 885"/>
                      <a:gd name="T62" fmla="*/ 596 w 1768"/>
                      <a:gd name="T63" fmla="*/ 274 h 885"/>
                      <a:gd name="T64" fmla="*/ 704 w 1768"/>
                      <a:gd name="T65" fmla="*/ 361 h 885"/>
                      <a:gd name="T66" fmla="*/ 782 w 1768"/>
                      <a:gd name="T67" fmla="*/ 425 h 885"/>
                      <a:gd name="T68" fmla="*/ 823 w 1768"/>
                      <a:gd name="T69" fmla="*/ 459 h 885"/>
                      <a:gd name="T70" fmla="*/ 858 w 1768"/>
                      <a:gd name="T71" fmla="*/ 480 h 885"/>
                      <a:gd name="T72" fmla="*/ 898 w 1768"/>
                      <a:gd name="T73" fmla="*/ 482 h 885"/>
                      <a:gd name="T74" fmla="*/ 929 w 1768"/>
                      <a:gd name="T75" fmla="*/ 473 h 885"/>
                      <a:gd name="T76" fmla="*/ 969 w 1768"/>
                      <a:gd name="T77" fmla="*/ 459 h 885"/>
                      <a:gd name="T78" fmla="*/ 1023 w 1768"/>
                      <a:gd name="T79" fmla="*/ 441 h 885"/>
                      <a:gd name="T80" fmla="*/ 1090 w 1768"/>
                      <a:gd name="T81" fmla="*/ 418 h 885"/>
                      <a:gd name="T82" fmla="*/ 1166 w 1768"/>
                      <a:gd name="T83" fmla="*/ 392 h 885"/>
                      <a:gd name="T84" fmla="*/ 1249 w 1768"/>
                      <a:gd name="T85" fmla="*/ 364 h 885"/>
                      <a:gd name="T86" fmla="*/ 1335 w 1768"/>
                      <a:gd name="T87" fmla="*/ 335 h 885"/>
                      <a:gd name="T88" fmla="*/ 1423 w 1768"/>
                      <a:gd name="T89" fmla="*/ 305 h 885"/>
                      <a:gd name="T90" fmla="*/ 1508 w 1768"/>
                      <a:gd name="T91" fmla="*/ 276 h 885"/>
                      <a:gd name="T92" fmla="*/ 1590 w 1768"/>
                      <a:gd name="T93" fmla="*/ 248 h 885"/>
                      <a:gd name="T94" fmla="*/ 1663 w 1768"/>
                      <a:gd name="T95" fmla="*/ 223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68" h="885">
                        <a:moveTo>
                          <a:pt x="1768" y="285"/>
                        </a:moveTo>
                        <a:lnTo>
                          <a:pt x="1751" y="291"/>
                        </a:lnTo>
                        <a:lnTo>
                          <a:pt x="1731" y="298"/>
                        </a:lnTo>
                        <a:lnTo>
                          <a:pt x="1711" y="305"/>
                        </a:lnTo>
                        <a:lnTo>
                          <a:pt x="1688" y="313"/>
                        </a:lnTo>
                        <a:lnTo>
                          <a:pt x="1665" y="321"/>
                        </a:lnTo>
                        <a:lnTo>
                          <a:pt x="1639" y="330"/>
                        </a:lnTo>
                        <a:lnTo>
                          <a:pt x="1613" y="339"/>
                        </a:lnTo>
                        <a:lnTo>
                          <a:pt x="1585" y="350"/>
                        </a:lnTo>
                        <a:lnTo>
                          <a:pt x="1556" y="360"/>
                        </a:lnTo>
                        <a:lnTo>
                          <a:pt x="1526" y="371"/>
                        </a:lnTo>
                        <a:lnTo>
                          <a:pt x="1495" y="382"/>
                        </a:lnTo>
                        <a:lnTo>
                          <a:pt x="1464" y="394"/>
                        </a:lnTo>
                        <a:lnTo>
                          <a:pt x="1432" y="405"/>
                        </a:lnTo>
                        <a:lnTo>
                          <a:pt x="1400" y="417"/>
                        </a:lnTo>
                        <a:lnTo>
                          <a:pt x="1366" y="429"/>
                        </a:lnTo>
                        <a:lnTo>
                          <a:pt x="1333" y="442"/>
                        </a:lnTo>
                        <a:lnTo>
                          <a:pt x="1300" y="455"/>
                        </a:lnTo>
                        <a:lnTo>
                          <a:pt x="1266" y="467"/>
                        </a:lnTo>
                        <a:lnTo>
                          <a:pt x="1232" y="480"/>
                        </a:lnTo>
                        <a:lnTo>
                          <a:pt x="1198" y="494"/>
                        </a:lnTo>
                        <a:lnTo>
                          <a:pt x="1164" y="506"/>
                        </a:lnTo>
                        <a:lnTo>
                          <a:pt x="1130" y="519"/>
                        </a:lnTo>
                        <a:lnTo>
                          <a:pt x="1097" y="533"/>
                        </a:lnTo>
                        <a:lnTo>
                          <a:pt x="1065" y="546"/>
                        </a:lnTo>
                        <a:lnTo>
                          <a:pt x="1031" y="559"/>
                        </a:lnTo>
                        <a:lnTo>
                          <a:pt x="1000" y="572"/>
                        </a:lnTo>
                        <a:lnTo>
                          <a:pt x="969" y="586"/>
                        </a:lnTo>
                        <a:lnTo>
                          <a:pt x="939" y="599"/>
                        </a:lnTo>
                        <a:lnTo>
                          <a:pt x="909" y="611"/>
                        </a:lnTo>
                        <a:lnTo>
                          <a:pt x="880" y="624"/>
                        </a:lnTo>
                        <a:lnTo>
                          <a:pt x="854" y="635"/>
                        </a:lnTo>
                        <a:lnTo>
                          <a:pt x="827" y="648"/>
                        </a:lnTo>
                        <a:lnTo>
                          <a:pt x="185" y="102"/>
                        </a:lnTo>
                        <a:lnTo>
                          <a:pt x="179" y="99"/>
                        </a:lnTo>
                        <a:lnTo>
                          <a:pt x="173" y="96"/>
                        </a:lnTo>
                        <a:lnTo>
                          <a:pt x="167" y="94"/>
                        </a:lnTo>
                        <a:lnTo>
                          <a:pt x="162" y="94"/>
                        </a:lnTo>
                        <a:lnTo>
                          <a:pt x="156" y="95"/>
                        </a:lnTo>
                        <a:lnTo>
                          <a:pt x="150" y="98"/>
                        </a:lnTo>
                        <a:lnTo>
                          <a:pt x="144" y="101"/>
                        </a:lnTo>
                        <a:lnTo>
                          <a:pt x="140" y="106"/>
                        </a:lnTo>
                        <a:lnTo>
                          <a:pt x="134" y="116"/>
                        </a:lnTo>
                        <a:lnTo>
                          <a:pt x="132" y="129"/>
                        </a:lnTo>
                        <a:lnTo>
                          <a:pt x="135" y="140"/>
                        </a:lnTo>
                        <a:lnTo>
                          <a:pt x="143" y="151"/>
                        </a:lnTo>
                        <a:lnTo>
                          <a:pt x="765" y="678"/>
                        </a:lnTo>
                        <a:lnTo>
                          <a:pt x="738" y="695"/>
                        </a:lnTo>
                        <a:lnTo>
                          <a:pt x="714" y="716"/>
                        </a:lnTo>
                        <a:lnTo>
                          <a:pt x="695" y="740"/>
                        </a:lnTo>
                        <a:lnTo>
                          <a:pt x="680" y="768"/>
                        </a:lnTo>
                        <a:lnTo>
                          <a:pt x="668" y="796"/>
                        </a:lnTo>
                        <a:lnTo>
                          <a:pt x="659" y="825"/>
                        </a:lnTo>
                        <a:lnTo>
                          <a:pt x="655" y="855"/>
                        </a:lnTo>
                        <a:lnTo>
                          <a:pt x="652" y="885"/>
                        </a:lnTo>
                        <a:lnTo>
                          <a:pt x="33" y="290"/>
                        </a:lnTo>
                        <a:lnTo>
                          <a:pt x="24" y="277"/>
                        </a:lnTo>
                        <a:lnTo>
                          <a:pt x="15" y="263"/>
                        </a:lnTo>
                        <a:lnTo>
                          <a:pt x="9" y="247"/>
                        </a:lnTo>
                        <a:lnTo>
                          <a:pt x="4" y="230"/>
                        </a:lnTo>
                        <a:lnTo>
                          <a:pt x="2" y="213"/>
                        </a:lnTo>
                        <a:lnTo>
                          <a:pt x="0" y="193"/>
                        </a:lnTo>
                        <a:lnTo>
                          <a:pt x="2" y="175"/>
                        </a:lnTo>
                        <a:lnTo>
                          <a:pt x="5" y="155"/>
                        </a:lnTo>
                        <a:lnTo>
                          <a:pt x="10" y="138"/>
                        </a:lnTo>
                        <a:lnTo>
                          <a:pt x="15" y="122"/>
                        </a:lnTo>
                        <a:lnTo>
                          <a:pt x="24" y="108"/>
                        </a:lnTo>
                        <a:lnTo>
                          <a:pt x="32" y="94"/>
                        </a:lnTo>
                        <a:lnTo>
                          <a:pt x="42" y="83"/>
                        </a:lnTo>
                        <a:lnTo>
                          <a:pt x="53" y="72"/>
                        </a:lnTo>
                        <a:lnTo>
                          <a:pt x="65" y="64"/>
                        </a:lnTo>
                        <a:lnTo>
                          <a:pt x="79" y="57"/>
                        </a:lnTo>
                        <a:lnTo>
                          <a:pt x="88" y="54"/>
                        </a:lnTo>
                        <a:lnTo>
                          <a:pt x="98" y="49"/>
                        </a:lnTo>
                        <a:lnTo>
                          <a:pt x="111" y="46"/>
                        </a:lnTo>
                        <a:lnTo>
                          <a:pt x="124" y="41"/>
                        </a:lnTo>
                        <a:lnTo>
                          <a:pt x="136" y="36"/>
                        </a:lnTo>
                        <a:lnTo>
                          <a:pt x="150" y="32"/>
                        </a:lnTo>
                        <a:lnTo>
                          <a:pt x="164" y="28"/>
                        </a:lnTo>
                        <a:lnTo>
                          <a:pt x="178" y="24"/>
                        </a:lnTo>
                        <a:lnTo>
                          <a:pt x="188" y="20"/>
                        </a:lnTo>
                        <a:lnTo>
                          <a:pt x="199" y="18"/>
                        </a:lnTo>
                        <a:lnTo>
                          <a:pt x="209" y="15"/>
                        </a:lnTo>
                        <a:lnTo>
                          <a:pt x="219" y="11"/>
                        </a:lnTo>
                        <a:lnTo>
                          <a:pt x="229" y="9"/>
                        </a:lnTo>
                        <a:lnTo>
                          <a:pt x="239" y="5"/>
                        </a:lnTo>
                        <a:lnTo>
                          <a:pt x="248" y="3"/>
                        </a:lnTo>
                        <a:lnTo>
                          <a:pt x="257" y="0"/>
                        </a:lnTo>
                        <a:lnTo>
                          <a:pt x="298" y="33"/>
                        </a:lnTo>
                        <a:lnTo>
                          <a:pt x="340" y="66"/>
                        </a:lnTo>
                        <a:lnTo>
                          <a:pt x="383" y="101"/>
                        </a:lnTo>
                        <a:lnTo>
                          <a:pt x="427" y="137"/>
                        </a:lnTo>
                        <a:lnTo>
                          <a:pt x="470" y="171"/>
                        </a:lnTo>
                        <a:lnTo>
                          <a:pt x="513" y="207"/>
                        </a:lnTo>
                        <a:lnTo>
                          <a:pt x="556" y="240"/>
                        </a:lnTo>
                        <a:lnTo>
                          <a:pt x="596" y="274"/>
                        </a:lnTo>
                        <a:lnTo>
                          <a:pt x="635" y="305"/>
                        </a:lnTo>
                        <a:lnTo>
                          <a:pt x="671" y="335"/>
                        </a:lnTo>
                        <a:lnTo>
                          <a:pt x="704" y="361"/>
                        </a:lnTo>
                        <a:lnTo>
                          <a:pt x="734" y="385"/>
                        </a:lnTo>
                        <a:lnTo>
                          <a:pt x="761" y="407"/>
                        </a:lnTo>
                        <a:lnTo>
                          <a:pt x="782" y="425"/>
                        </a:lnTo>
                        <a:lnTo>
                          <a:pt x="801" y="438"/>
                        </a:lnTo>
                        <a:lnTo>
                          <a:pt x="812" y="449"/>
                        </a:lnTo>
                        <a:lnTo>
                          <a:pt x="823" y="459"/>
                        </a:lnTo>
                        <a:lnTo>
                          <a:pt x="834" y="468"/>
                        </a:lnTo>
                        <a:lnTo>
                          <a:pt x="847" y="475"/>
                        </a:lnTo>
                        <a:lnTo>
                          <a:pt x="858" y="480"/>
                        </a:lnTo>
                        <a:lnTo>
                          <a:pt x="871" y="483"/>
                        </a:lnTo>
                        <a:lnTo>
                          <a:pt x="885" y="483"/>
                        </a:lnTo>
                        <a:lnTo>
                          <a:pt x="898" y="482"/>
                        </a:lnTo>
                        <a:lnTo>
                          <a:pt x="911" y="479"/>
                        </a:lnTo>
                        <a:lnTo>
                          <a:pt x="919" y="476"/>
                        </a:lnTo>
                        <a:lnTo>
                          <a:pt x="929" y="473"/>
                        </a:lnTo>
                        <a:lnTo>
                          <a:pt x="940" y="468"/>
                        </a:lnTo>
                        <a:lnTo>
                          <a:pt x="954" y="464"/>
                        </a:lnTo>
                        <a:lnTo>
                          <a:pt x="969" y="459"/>
                        </a:lnTo>
                        <a:lnTo>
                          <a:pt x="985" y="453"/>
                        </a:lnTo>
                        <a:lnTo>
                          <a:pt x="1004" y="448"/>
                        </a:lnTo>
                        <a:lnTo>
                          <a:pt x="1023" y="441"/>
                        </a:lnTo>
                        <a:lnTo>
                          <a:pt x="1045" y="433"/>
                        </a:lnTo>
                        <a:lnTo>
                          <a:pt x="1067" y="426"/>
                        </a:lnTo>
                        <a:lnTo>
                          <a:pt x="1090" y="418"/>
                        </a:lnTo>
                        <a:lnTo>
                          <a:pt x="1115" y="410"/>
                        </a:lnTo>
                        <a:lnTo>
                          <a:pt x="1141" y="400"/>
                        </a:lnTo>
                        <a:lnTo>
                          <a:pt x="1166" y="392"/>
                        </a:lnTo>
                        <a:lnTo>
                          <a:pt x="1194" y="383"/>
                        </a:lnTo>
                        <a:lnTo>
                          <a:pt x="1221" y="373"/>
                        </a:lnTo>
                        <a:lnTo>
                          <a:pt x="1249" y="364"/>
                        </a:lnTo>
                        <a:lnTo>
                          <a:pt x="1278" y="354"/>
                        </a:lnTo>
                        <a:lnTo>
                          <a:pt x="1306" y="344"/>
                        </a:lnTo>
                        <a:lnTo>
                          <a:pt x="1335" y="335"/>
                        </a:lnTo>
                        <a:lnTo>
                          <a:pt x="1364" y="324"/>
                        </a:lnTo>
                        <a:lnTo>
                          <a:pt x="1394" y="315"/>
                        </a:lnTo>
                        <a:lnTo>
                          <a:pt x="1423" y="305"/>
                        </a:lnTo>
                        <a:lnTo>
                          <a:pt x="1452" y="296"/>
                        </a:lnTo>
                        <a:lnTo>
                          <a:pt x="1480" y="285"/>
                        </a:lnTo>
                        <a:lnTo>
                          <a:pt x="1508" y="276"/>
                        </a:lnTo>
                        <a:lnTo>
                          <a:pt x="1536" y="267"/>
                        </a:lnTo>
                        <a:lnTo>
                          <a:pt x="1563" y="258"/>
                        </a:lnTo>
                        <a:lnTo>
                          <a:pt x="1590" y="248"/>
                        </a:lnTo>
                        <a:lnTo>
                          <a:pt x="1615" y="239"/>
                        </a:lnTo>
                        <a:lnTo>
                          <a:pt x="1639" y="231"/>
                        </a:lnTo>
                        <a:lnTo>
                          <a:pt x="1663" y="223"/>
                        </a:lnTo>
                        <a:lnTo>
                          <a:pt x="1768" y="285"/>
                        </a:lnTo>
                        <a:close/>
                      </a:path>
                    </a:pathLst>
                  </a:custGeom>
                  <a:grp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98" name="Freeform 1907">
                    <a:extLst>
                      <a:ext uri="{FF2B5EF4-FFF2-40B4-BE49-F238E27FC236}">
                        <a16:creationId xmlns:a16="http://schemas.microsoft.com/office/drawing/2014/main" id="{26E01E44-9102-55CA-1E50-B4BE9A9CADCC}"/>
                      </a:ext>
                    </a:extLst>
                  </p:cNvPr>
                  <p:cNvSpPr>
                    <a:spLocks/>
                  </p:cNvSpPr>
                  <p:nvPr/>
                </p:nvSpPr>
                <p:spPr bwMode="auto">
                  <a:xfrm>
                    <a:off x="8182745" y="4072161"/>
                    <a:ext cx="213912" cy="119481"/>
                  </a:xfrm>
                  <a:custGeom>
                    <a:avLst/>
                    <a:gdLst>
                      <a:gd name="T0" fmla="*/ 830 w 886"/>
                      <a:gd name="T1" fmla="*/ 230 h 494"/>
                      <a:gd name="T2" fmla="*/ 822 w 886"/>
                      <a:gd name="T3" fmla="*/ 233 h 494"/>
                      <a:gd name="T4" fmla="*/ 793 w 886"/>
                      <a:gd name="T5" fmla="*/ 243 h 494"/>
                      <a:gd name="T6" fmla="*/ 744 w 886"/>
                      <a:gd name="T7" fmla="*/ 260 h 494"/>
                      <a:gd name="T8" fmla="*/ 689 w 886"/>
                      <a:gd name="T9" fmla="*/ 279 h 494"/>
                      <a:gd name="T10" fmla="*/ 633 w 886"/>
                      <a:gd name="T11" fmla="*/ 297 h 494"/>
                      <a:gd name="T12" fmla="*/ 575 w 886"/>
                      <a:gd name="T13" fmla="*/ 317 h 494"/>
                      <a:gd name="T14" fmla="*/ 517 w 886"/>
                      <a:gd name="T15" fmla="*/ 337 h 494"/>
                      <a:gd name="T16" fmla="*/ 458 w 886"/>
                      <a:gd name="T17" fmla="*/ 357 h 494"/>
                      <a:gd name="T18" fmla="*/ 400 w 886"/>
                      <a:gd name="T19" fmla="*/ 377 h 494"/>
                      <a:gd name="T20" fmla="*/ 345 w 886"/>
                      <a:gd name="T21" fmla="*/ 396 h 494"/>
                      <a:gd name="T22" fmla="*/ 291 w 886"/>
                      <a:gd name="T23" fmla="*/ 415 h 494"/>
                      <a:gd name="T24" fmla="*/ 240 w 886"/>
                      <a:gd name="T25" fmla="*/ 431 h 494"/>
                      <a:gd name="T26" fmla="*/ 194 w 886"/>
                      <a:gd name="T27" fmla="*/ 447 h 494"/>
                      <a:gd name="T28" fmla="*/ 154 w 886"/>
                      <a:gd name="T29" fmla="*/ 461 h 494"/>
                      <a:gd name="T30" fmla="*/ 118 w 886"/>
                      <a:gd name="T31" fmla="*/ 473 h 494"/>
                      <a:gd name="T32" fmla="*/ 89 w 886"/>
                      <a:gd name="T33" fmla="*/ 483 h 494"/>
                      <a:gd name="T34" fmla="*/ 69 w 886"/>
                      <a:gd name="T35" fmla="*/ 491 h 494"/>
                      <a:gd name="T36" fmla="*/ 54 w 886"/>
                      <a:gd name="T37" fmla="*/ 494 h 494"/>
                      <a:gd name="T38" fmla="*/ 42 w 886"/>
                      <a:gd name="T39" fmla="*/ 491 h 494"/>
                      <a:gd name="T40" fmla="*/ 35 w 886"/>
                      <a:gd name="T41" fmla="*/ 485 h 494"/>
                      <a:gd name="T42" fmla="*/ 32 w 886"/>
                      <a:gd name="T43" fmla="*/ 481 h 494"/>
                      <a:gd name="T44" fmla="*/ 30 w 886"/>
                      <a:gd name="T45" fmla="*/ 479 h 494"/>
                      <a:gd name="T46" fmla="*/ 23 w 886"/>
                      <a:gd name="T47" fmla="*/ 469 h 494"/>
                      <a:gd name="T48" fmla="*/ 13 w 886"/>
                      <a:gd name="T49" fmla="*/ 454 h 494"/>
                      <a:gd name="T50" fmla="*/ 5 w 886"/>
                      <a:gd name="T51" fmla="*/ 430 h 494"/>
                      <a:gd name="T52" fmla="*/ 0 w 886"/>
                      <a:gd name="T53" fmla="*/ 382 h 494"/>
                      <a:gd name="T54" fmla="*/ 7 w 886"/>
                      <a:gd name="T55" fmla="*/ 335 h 494"/>
                      <a:gd name="T56" fmla="*/ 32 w 886"/>
                      <a:gd name="T57" fmla="*/ 296 h 494"/>
                      <a:gd name="T58" fmla="*/ 70 w 886"/>
                      <a:gd name="T59" fmla="*/ 274 h 494"/>
                      <a:gd name="T60" fmla="*/ 109 w 886"/>
                      <a:gd name="T61" fmla="*/ 257 h 494"/>
                      <a:gd name="T62" fmla="*/ 152 w 886"/>
                      <a:gd name="T63" fmla="*/ 239 h 494"/>
                      <a:gd name="T64" fmla="*/ 198 w 886"/>
                      <a:gd name="T65" fmla="*/ 221 h 494"/>
                      <a:gd name="T66" fmla="*/ 247 w 886"/>
                      <a:gd name="T67" fmla="*/ 203 h 494"/>
                      <a:gd name="T68" fmla="*/ 298 w 886"/>
                      <a:gd name="T69" fmla="*/ 183 h 494"/>
                      <a:gd name="T70" fmla="*/ 352 w 886"/>
                      <a:gd name="T71" fmla="*/ 165 h 494"/>
                      <a:gd name="T72" fmla="*/ 406 w 886"/>
                      <a:gd name="T73" fmla="*/ 145 h 494"/>
                      <a:gd name="T74" fmla="*/ 461 w 886"/>
                      <a:gd name="T75" fmla="*/ 125 h 494"/>
                      <a:gd name="T76" fmla="*/ 518 w 886"/>
                      <a:gd name="T77" fmla="*/ 107 h 494"/>
                      <a:gd name="T78" fmla="*/ 573 w 886"/>
                      <a:gd name="T79" fmla="*/ 89 h 494"/>
                      <a:gd name="T80" fmla="*/ 628 w 886"/>
                      <a:gd name="T81" fmla="*/ 70 h 494"/>
                      <a:gd name="T82" fmla="*/ 681 w 886"/>
                      <a:gd name="T83" fmla="*/ 53 h 494"/>
                      <a:gd name="T84" fmla="*/ 733 w 886"/>
                      <a:gd name="T85" fmla="*/ 37 h 494"/>
                      <a:gd name="T86" fmla="*/ 783 w 886"/>
                      <a:gd name="T87" fmla="*/ 22 h 494"/>
                      <a:gd name="T88" fmla="*/ 829 w 886"/>
                      <a:gd name="T89" fmla="*/ 7 h 494"/>
                      <a:gd name="T90" fmla="*/ 846 w 886"/>
                      <a:gd name="T91" fmla="*/ 17 h 494"/>
                      <a:gd name="T92" fmla="*/ 842 w 886"/>
                      <a:gd name="T93" fmla="*/ 57 h 494"/>
                      <a:gd name="T94" fmla="*/ 843 w 886"/>
                      <a:gd name="T95" fmla="*/ 102 h 494"/>
                      <a:gd name="T96" fmla="*/ 851 w 886"/>
                      <a:gd name="T97" fmla="*/ 140 h 494"/>
                      <a:gd name="T98" fmla="*/ 863 w 886"/>
                      <a:gd name="T99" fmla="*/ 174 h 494"/>
                      <a:gd name="T100" fmla="*/ 878 w 886"/>
                      <a:gd name="T101" fmla="*/ 201 h 494"/>
                      <a:gd name="T102" fmla="*/ 881 w 886"/>
                      <a:gd name="T103" fmla="*/ 214 h 494"/>
                      <a:gd name="T104" fmla="*/ 868 w 886"/>
                      <a:gd name="T105" fmla="*/ 219 h 494"/>
                      <a:gd name="T106" fmla="*/ 855 w 886"/>
                      <a:gd name="T107" fmla="*/ 222 h 494"/>
                      <a:gd name="T108" fmla="*/ 842 w 886"/>
                      <a:gd name="T109" fmla="*/ 22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6" h="494">
                        <a:moveTo>
                          <a:pt x="835" y="229"/>
                        </a:moveTo>
                        <a:lnTo>
                          <a:pt x="830" y="230"/>
                        </a:lnTo>
                        <a:lnTo>
                          <a:pt x="827" y="231"/>
                        </a:lnTo>
                        <a:lnTo>
                          <a:pt x="822" y="233"/>
                        </a:lnTo>
                        <a:lnTo>
                          <a:pt x="817" y="235"/>
                        </a:lnTo>
                        <a:lnTo>
                          <a:pt x="793" y="243"/>
                        </a:lnTo>
                        <a:lnTo>
                          <a:pt x="769" y="251"/>
                        </a:lnTo>
                        <a:lnTo>
                          <a:pt x="744" y="260"/>
                        </a:lnTo>
                        <a:lnTo>
                          <a:pt x="717" y="269"/>
                        </a:lnTo>
                        <a:lnTo>
                          <a:pt x="689" y="279"/>
                        </a:lnTo>
                        <a:lnTo>
                          <a:pt x="662" y="288"/>
                        </a:lnTo>
                        <a:lnTo>
                          <a:pt x="633" y="297"/>
                        </a:lnTo>
                        <a:lnTo>
                          <a:pt x="605" y="307"/>
                        </a:lnTo>
                        <a:lnTo>
                          <a:pt x="575" y="317"/>
                        </a:lnTo>
                        <a:lnTo>
                          <a:pt x="547" y="327"/>
                        </a:lnTo>
                        <a:lnTo>
                          <a:pt x="517" y="337"/>
                        </a:lnTo>
                        <a:lnTo>
                          <a:pt x="488" y="347"/>
                        </a:lnTo>
                        <a:lnTo>
                          <a:pt x="458" y="357"/>
                        </a:lnTo>
                        <a:lnTo>
                          <a:pt x="429" y="367"/>
                        </a:lnTo>
                        <a:lnTo>
                          <a:pt x="400" y="377"/>
                        </a:lnTo>
                        <a:lnTo>
                          <a:pt x="373" y="386"/>
                        </a:lnTo>
                        <a:lnTo>
                          <a:pt x="345" y="396"/>
                        </a:lnTo>
                        <a:lnTo>
                          <a:pt x="318" y="405"/>
                        </a:lnTo>
                        <a:lnTo>
                          <a:pt x="291" y="415"/>
                        </a:lnTo>
                        <a:lnTo>
                          <a:pt x="266" y="423"/>
                        </a:lnTo>
                        <a:lnTo>
                          <a:pt x="240" y="431"/>
                        </a:lnTo>
                        <a:lnTo>
                          <a:pt x="217" y="439"/>
                        </a:lnTo>
                        <a:lnTo>
                          <a:pt x="194" y="447"/>
                        </a:lnTo>
                        <a:lnTo>
                          <a:pt x="174" y="454"/>
                        </a:lnTo>
                        <a:lnTo>
                          <a:pt x="154" y="461"/>
                        </a:lnTo>
                        <a:lnTo>
                          <a:pt x="136" y="468"/>
                        </a:lnTo>
                        <a:lnTo>
                          <a:pt x="118" y="473"/>
                        </a:lnTo>
                        <a:lnTo>
                          <a:pt x="103" y="478"/>
                        </a:lnTo>
                        <a:lnTo>
                          <a:pt x="89" y="483"/>
                        </a:lnTo>
                        <a:lnTo>
                          <a:pt x="78" y="487"/>
                        </a:lnTo>
                        <a:lnTo>
                          <a:pt x="69" y="491"/>
                        </a:lnTo>
                        <a:lnTo>
                          <a:pt x="61" y="493"/>
                        </a:lnTo>
                        <a:lnTo>
                          <a:pt x="54" y="494"/>
                        </a:lnTo>
                        <a:lnTo>
                          <a:pt x="48" y="493"/>
                        </a:lnTo>
                        <a:lnTo>
                          <a:pt x="42" y="491"/>
                        </a:lnTo>
                        <a:lnTo>
                          <a:pt x="38" y="487"/>
                        </a:lnTo>
                        <a:lnTo>
                          <a:pt x="35" y="485"/>
                        </a:lnTo>
                        <a:lnTo>
                          <a:pt x="34" y="483"/>
                        </a:lnTo>
                        <a:lnTo>
                          <a:pt x="32" y="481"/>
                        </a:lnTo>
                        <a:lnTo>
                          <a:pt x="30" y="479"/>
                        </a:lnTo>
                        <a:lnTo>
                          <a:pt x="30" y="479"/>
                        </a:lnTo>
                        <a:lnTo>
                          <a:pt x="28" y="477"/>
                        </a:lnTo>
                        <a:lnTo>
                          <a:pt x="23" y="469"/>
                        </a:lnTo>
                        <a:lnTo>
                          <a:pt x="17" y="461"/>
                        </a:lnTo>
                        <a:lnTo>
                          <a:pt x="13" y="454"/>
                        </a:lnTo>
                        <a:lnTo>
                          <a:pt x="12" y="450"/>
                        </a:lnTo>
                        <a:lnTo>
                          <a:pt x="5" y="430"/>
                        </a:lnTo>
                        <a:lnTo>
                          <a:pt x="1" y="406"/>
                        </a:lnTo>
                        <a:lnTo>
                          <a:pt x="0" y="382"/>
                        </a:lnTo>
                        <a:lnTo>
                          <a:pt x="2" y="358"/>
                        </a:lnTo>
                        <a:lnTo>
                          <a:pt x="7" y="335"/>
                        </a:lnTo>
                        <a:lnTo>
                          <a:pt x="17" y="313"/>
                        </a:lnTo>
                        <a:lnTo>
                          <a:pt x="32" y="296"/>
                        </a:lnTo>
                        <a:lnTo>
                          <a:pt x="53" y="282"/>
                        </a:lnTo>
                        <a:lnTo>
                          <a:pt x="70" y="274"/>
                        </a:lnTo>
                        <a:lnTo>
                          <a:pt x="89" y="266"/>
                        </a:lnTo>
                        <a:lnTo>
                          <a:pt x="109" y="257"/>
                        </a:lnTo>
                        <a:lnTo>
                          <a:pt x="130" y="248"/>
                        </a:lnTo>
                        <a:lnTo>
                          <a:pt x="152" y="239"/>
                        </a:lnTo>
                        <a:lnTo>
                          <a:pt x="175" y="230"/>
                        </a:lnTo>
                        <a:lnTo>
                          <a:pt x="198" y="221"/>
                        </a:lnTo>
                        <a:lnTo>
                          <a:pt x="222" y="212"/>
                        </a:lnTo>
                        <a:lnTo>
                          <a:pt x="247" y="203"/>
                        </a:lnTo>
                        <a:lnTo>
                          <a:pt x="273" y="192"/>
                        </a:lnTo>
                        <a:lnTo>
                          <a:pt x="298" y="183"/>
                        </a:lnTo>
                        <a:lnTo>
                          <a:pt x="324" y="174"/>
                        </a:lnTo>
                        <a:lnTo>
                          <a:pt x="352" y="165"/>
                        </a:lnTo>
                        <a:lnTo>
                          <a:pt x="379" y="154"/>
                        </a:lnTo>
                        <a:lnTo>
                          <a:pt x="406" y="145"/>
                        </a:lnTo>
                        <a:lnTo>
                          <a:pt x="434" y="136"/>
                        </a:lnTo>
                        <a:lnTo>
                          <a:pt x="461" y="125"/>
                        </a:lnTo>
                        <a:lnTo>
                          <a:pt x="490" y="116"/>
                        </a:lnTo>
                        <a:lnTo>
                          <a:pt x="518" y="107"/>
                        </a:lnTo>
                        <a:lnTo>
                          <a:pt x="546" y="98"/>
                        </a:lnTo>
                        <a:lnTo>
                          <a:pt x="573" y="89"/>
                        </a:lnTo>
                        <a:lnTo>
                          <a:pt x="601" y="79"/>
                        </a:lnTo>
                        <a:lnTo>
                          <a:pt x="628" y="70"/>
                        </a:lnTo>
                        <a:lnTo>
                          <a:pt x="655" y="62"/>
                        </a:lnTo>
                        <a:lnTo>
                          <a:pt x="681" y="53"/>
                        </a:lnTo>
                        <a:lnTo>
                          <a:pt x="708" y="45"/>
                        </a:lnTo>
                        <a:lnTo>
                          <a:pt x="733" y="37"/>
                        </a:lnTo>
                        <a:lnTo>
                          <a:pt x="759" y="29"/>
                        </a:lnTo>
                        <a:lnTo>
                          <a:pt x="783" y="22"/>
                        </a:lnTo>
                        <a:lnTo>
                          <a:pt x="806" y="14"/>
                        </a:lnTo>
                        <a:lnTo>
                          <a:pt x="829" y="7"/>
                        </a:lnTo>
                        <a:lnTo>
                          <a:pt x="851" y="0"/>
                        </a:lnTo>
                        <a:lnTo>
                          <a:pt x="846" y="17"/>
                        </a:lnTo>
                        <a:lnTo>
                          <a:pt x="843" y="37"/>
                        </a:lnTo>
                        <a:lnTo>
                          <a:pt x="842" y="57"/>
                        </a:lnTo>
                        <a:lnTo>
                          <a:pt x="840" y="81"/>
                        </a:lnTo>
                        <a:lnTo>
                          <a:pt x="843" y="102"/>
                        </a:lnTo>
                        <a:lnTo>
                          <a:pt x="846" y="122"/>
                        </a:lnTo>
                        <a:lnTo>
                          <a:pt x="851" y="140"/>
                        </a:lnTo>
                        <a:lnTo>
                          <a:pt x="856" y="158"/>
                        </a:lnTo>
                        <a:lnTo>
                          <a:pt x="863" y="174"/>
                        </a:lnTo>
                        <a:lnTo>
                          <a:pt x="871" y="189"/>
                        </a:lnTo>
                        <a:lnTo>
                          <a:pt x="878" y="201"/>
                        </a:lnTo>
                        <a:lnTo>
                          <a:pt x="886" y="212"/>
                        </a:lnTo>
                        <a:lnTo>
                          <a:pt x="881" y="214"/>
                        </a:lnTo>
                        <a:lnTo>
                          <a:pt x="874" y="216"/>
                        </a:lnTo>
                        <a:lnTo>
                          <a:pt x="868" y="219"/>
                        </a:lnTo>
                        <a:lnTo>
                          <a:pt x="861" y="220"/>
                        </a:lnTo>
                        <a:lnTo>
                          <a:pt x="855" y="222"/>
                        </a:lnTo>
                        <a:lnTo>
                          <a:pt x="848" y="225"/>
                        </a:lnTo>
                        <a:lnTo>
                          <a:pt x="842" y="227"/>
                        </a:lnTo>
                        <a:lnTo>
                          <a:pt x="835" y="229"/>
                        </a:lnTo>
                        <a:close/>
                      </a:path>
                    </a:pathLst>
                  </a:custGeom>
                  <a:grp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grpSp>
        <p:grpSp>
          <p:nvGrpSpPr>
            <p:cNvPr id="82" name="Group 81">
              <a:extLst>
                <a:ext uri="{FF2B5EF4-FFF2-40B4-BE49-F238E27FC236}">
                  <a16:creationId xmlns:a16="http://schemas.microsoft.com/office/drawing/2014/main" id="{28AF0B0E-6303-0158-EA79-FEC8E299E466}"/>
                </a:ext>
              </a:extLst>
            </p:cNvPr>
            <p:cNvGrpSpPr/>
            <p:nvPr/>
          </p:nvGrpSpPr>
          <p:grpSpPr>
            <a:xfrm>
              <a:off x="2778224" y="1447163"/>
              <a:ext cx="1695212" cy="1518417"/>
              <a:chOff x="2517140" y="3647209"/>
              <a:chExt cx="1710000" cy="1506660"/>
            </a:xfrm>
          </p:grpSpPr>
          <p:sp>
            <p:nvSpPr>
              <p:cNvPr id="84" name="Freeform 36">
                <a:extLst>
                  <a:ext uri="{FF2B5EF4-FFF2-40B4-BE49-F238E27FC236}">
                    <a16:creationId xmlns:a16="http://schemas.microsoft.com/office/drawing/2014/main" id="{95C66641-30EB-393E-CED9-E9D09889463F}"/>
                  </a:ext>
                </a:extLst>
              </p:cNvPr>
              <p:cNvSpPr>
                <a:spLocks/>
              </p:cNvSpPr>
              <p:nvPr/>
            </p:nvSpPr>
            <p:spPr bwMode="auto">
              <a:xfrm>
                <a:off x="2517140" y="3695869"/>
                <a:ext cx="1710000" cy="1458000"/>
              </a:xfrm>
              <a:custGeom>
                <a:avLst/>
                <a:gdLst/>
                <a:ahLst/>
                <a:cxnLst>
                  <a:cxn ang="0">
                    <a:pos x="545" y="0"/>
                  </a:cxn>
                  <a:cxn ang="0">
                    <a:pos x="182" y="0"/>
                  </a:cxn>
                  <a:cxn ang="0">
                    <a:pos x="0" y="313"/>
                  </a:cxn>
                  <a:cxn ang="0">
                    <a:pos x="182" y="627"/>
                  </a:cxn>
                  <a:cxn ang="0">
                    <a:pos x="545" y="627"/>
                  </a:cxn>
                  <a:cxn ang="0">
                    <a:pos x="727" y="313"/>
                  </a:cxn>
                  <a:cxn ang="0">
                    <a:pos x="545" y="0"/>
                  </a:cxn>
                  <a:cxn ang="0">
                    <a:pos x="545" y="0"/>
                  </a:cxn>
                </a:cxnLst>
                <a:rect l="0" t="0" r="r" b="b"/>
                <a:pathLst>
                  <a:path w="727" h="627">
                    <a:moveTo>
                      <a:pt x="545" y="0"/>
                    </a:moveTo>
                    <a:lnTo>
                      <a:pt x="182" y="0"/>
                    </a:lnTo>
                    <a:lnTo>
                      <a:pt x="0" y="313"/>
                    </a:lnTo>
                    <a:lnTo>
                      <a:pt x="182" y="627"/>
                    </a:lnTo>
                    <a:lnTo>
                      <a:pt x="545" y="627"/>
                    </a:lnTo>
                    <a:lnTo>
                      <a:pt x="727" y="313"/>
                    </a:lnTo>
                    <a:lnTo>
                      <a:pt x="545" y="0"/>
                    </a:lnTo>
                    <a:lnTo>
                      <a:pt x="545" y="0"/>
                    </a:lnTo>
                    <a:close/>
                  </a:path>
                </a:pathLst>
              </a:custGeom>
              <a:solidFill>
                <a:srgbClr val="F39546"/>
              </a:solidFill>
              <a:ln w="9525">
                <a:solidFill>
                  <a:srgbClr val="F39546"/>
                </a:solidFill>
                <a:round/>
                <a:headEnd/>
                <a:tailEnd/>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85" name="Text Box 21">
                <a:extLst>
                  <a:ext uri="{FF2B5EF4-FFF2-40B4-BE49-F238E27FC236}">
                    <a16:creationId xmlns:a16="http://schemas.microsoft.com/office/drawing/2014/main" id="{96D4F972-561F-DBDF-A683-6A8D79EEC96C}"/>
                  </a:ext>
                </a:extLst>
              </p:cNvPr>
              <p:cNvSpPr txBox="1">
                <a:spLocks noChangeArrowheads="1"/>
              </p:cNvSpPr>
              <p:nvPr/>
            </p:nvSpPr>
            <p:spPr bwMode="blackWhite">
              <a:xfrm>
                <a:off x="2657142" y="3647209"/>
                <a:ext cx="1413555" cy="1024238"/>
              </a:xfrm>
              <a:prstGeom prst="rect">
                <a:avLst/>
              </a:prstGeom>
              <a:noFill/>
              <a:ln w="9525" algn="ctr">
                <a:noFill/>
                <a:miter lim="800000"/>
                <a:headEnd/>
                <a:tailEnd/>
              </a:ln>
            </p:spPr>
            <p:txBody>
              <a:bodyPr wrap="square" lIns="0" tIns="0" rIns="0" bIns="0">
                <a:spAutoFit/>
              </a:bodyPr>
              <a:lstStyle/>
              <a:p>
                <a:pPr algn="ctr"/>
                <a:endParaRPr lang="en-GB" sz="1200" dirty="0">
                  <a:solidFill>
                    <a:schemeClr val="bg1"/>
                  </a:solidFill>
                  <a:latin typeface="Sofia Pro Light" panose="020B0604020202020204" charset="0"/>
                  <a:ea typeface="Tahoma" panose="020B0604030504040204" pitchFamily="34" charset="0"/>
                  <a:cs typeface="Tahoma" panose="020B0604030504040204" pitchFamily="34" charset="0"/>
                </a:endParaRPr>
              </a:p>
              <a:p>
                <a:pPr algn="ctr"/>
                <a:r>
                  <a:rPr lang="en-GB" sz="1200" dirty="0">
                    <a:solidFill>
                      <a:schemeClr val="bg1"/>
                    </a:solidFill>
                    <a:latin typeface="Sofia Pro Light" panose="020B0604020202020204" charset="0"/>
                    <a:ea typeface="Tahoma" panose="020B0604030504040204" pitchFamily="34" charset="0"/>
                    <a:cs typeface="Tahoma" panose="020B0604030504040204" pitchFamily="34" charset="0"/>
                  </a:rPr>
                  <a:t>Time with friends and family</a:t>
                </a:r>
              </a:p>
            </p:txBody>
          </p:sp>
          <p:grpSp>
            <p:nvGrpSpPr>
              <p:cNvPr id="86" name="Group 85">
                <a:extLst>
                  <a:ext uri="{FF2B5EF4-FFF2-40B4-BE49-F238E27FC236}">
                    <a16:creationId xmlns:a16="http://schemas.microsoft.com/office/drawing/2014/main" id="{40AC8484-EE11-5DDE-5E24-89B974B30315}"/>
                  </a:ext>
                </a:extLst>
              </p:cNvPr>
              <p:cNvGrpSpPr/>
              <p:nvPr/>
            </p:nvGrpSpPr>
            <p:grpSpPr>
              <a:xfrm>
                <a:off x="3102335" y="4670433"/>
                <a:ext cx="539610" cy="402611"/>
                <a:chOff x="1063200" y="3733771"/>
                <a:chExt cx="2151096" cy="1604966"/>
              </a:xfrm>
              <a:solidFill>
                <a:schemeClr val="bg1"/>
              </a:solidFill>
            </p:grpSpPr>
            <p:sp>
              <p:nvSpPr>
                <p:cNvPr id="87" name="Freeform 167">
                  <a:extLst>
                    <a:ext uri="{FF2B5EF4-FFF2-40B4-BE49-F238E27FC236}">
                      <a16:creationId xmlns:a16="http://schemas.microsoft.com/office/drawing/2014/main" id="{E0E8625D-3626-1DA2-7B16-68ABB983FE21}"/>
                    </a:ext>
                  </a:extLst>
                </p:cNvPr>
                <p:cNvSpPr>
                  <a:spLocks/>
                </p:cNvSpPr>
                <p:nvPr/>
              </p:nvSpPr>
              <p:spPr bwMode="auto">
                <a:xfrm>
                  <a:off x="1063200" y="3733771"/>
                  <a:ext cx="2151096" cy="1604966"/>
                </a:xfrm>
                <a:custGeom>
                  <a:avLst/>
                  <a:gdLst>
                    <a:gd name="T0" fmla="*/ 8 w 15848"/>
                    <a:gd name="T1" fmla="*/ 0 h 16212"/>
                    <a:gd name="T2" fmla="*/ 16 w 15848"/>
                    <a:gd name="T3" fmla="*/ 6 h 16212"/>
                    <a:gd name="T4" fmla="*/ 15 w 15848"/>
                    <a:gd name="T5" fmla="*/ 6 h 16212"/>
                    <a:gd name="T6" fmla="*/ 13 w 15848"/>
                    <a:gd name="T7" fmla="*/ 5 h 16212"/>
                    <a:gd name="T8" fmla="*/ 13 w 15848"/>
                    <a:gd name="T9" fmla="*/ 12 h 16212"/>
                    <a:gd name="T10" fmla="*/ 12 w 15848"/>
                    <a:gd name="T11" fmla="*/ 12 h 16212"/>
                    <a:gd name="T12" fmla="*/ 12 w 15848"/>
                    <a:gd name="T13" fmla="*/ 12 h 16212"/>
                    <a:gd name="T14" fmla="*/ 11 w 15848"/>
                    <a:gd name="T15" fmla="*/ 12 h 16212"/>
                    <a:gd name="T16" fmla="*/ 10 w 15848"/>
                    <a:gd name="T17" fmla="*/ 12 h 16212"/>
                    <a:gd name="T18" fmla="*/ 10 w 15848"/>
                    <a:gd name="T19" fmla="*/ 12 h 16212"/>
                    <a:gd name="T20" fmla="*/ 9 w 15848"/>
                    <a:gd name="T21" fmla="*/ 12 h 16212"/>
                    <a:gd name="T22" fmla="*/ 8 w 15848"/>
                    <a:gd name="T23" fmla="*/ 12 h 16212"/>
                    <a:gd name="T24" fmla="*/ 8 w 15848"/>
                    <a:gd name="T25" fmla="*/ 12 h 16212"/>
                    <a:gd name="T26" fmla="*/ 7 w 15848"/>
                    <a:gd name="T27" fmla="*/ 12 h 16212"/>
                    <a:gd name="T28" fmla="*/ 7 w 15848"/>
                    <a:gd name="T29" fmla="*/ 12 h 16212"/>
                    <a:gd name="T30" fmla="*/ 6 w 15848"/>
                    <a:gd name="T31" fmla="*/ 12 h 16212"/>
                    <a:gd name="T32" fmla="*/ 6 w 15848"/>
                    <a:gd name="T33" fmla="*/ 12 h 16212"/>
                    <a:gd name="T34" fmla="*/ 5 w 15848"/>
                    <a:gd name="T35" fmla="*/ 12 h 16212"/>
                    <a:gd name="T36" fmla="*/ 4 w 15848"/>
                    <a:gd name="T37" fmla="*/ 12 h 16212"/>
                    <a:gd name="T38" fmla="*/ 3 w 15848"/>
                    <a:gd name="T39" fmla="*/ 12 h 16212"/>
                    <a:gd name="T40" fmla="*/ 3 w 15848"/>
                    <a:gd name="T41" fmla="*/ 12 h 16212"/>
                    <a:gd name="T42" fmla="*/ 3 w 15848"/>
                    <a:gd name="T43" fmla="*/ 5 h 16212"/>
                    <a:gd name="T44" fmla="*/ 1 w 15848"/>
                    <a:gd name="T45" fmla="*/ 6 h 16212"/>
                    <a:gd name="T46" fmla="*/ 0 w 15848"/>
                    <a:gd name="T47" fmla="*/ 6 h 16212"/>
                    <a:gd name="T48" fmla="*/ 8 w 15848"/>
                    <a:gd name="T49" fmla="*/ 0 h 162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848"/>
                    <a:gd name="T76" fmla="*/ 0 h 16212"/>
                    <a:gd name="T77" fmla="*/ 15848 w 15848"/>
                    <a:gd name="T78" fmla="*/ 16212 h 162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848" h="16212">
                      <a:moveTo>
                        <a:pt x="7919" y="0"/>
                      </a:moveTo>
                      <a:lnTo>
                        <a:pt x="15848" y="8200"/>
                      </a:lnTo>
                      <a:lnTo>
                        <a:pt x="14938" y="9012"/>
                      </a:lnTo>
                      <a:lnTo>
                        <a:pt x="13192" y="7330"/>
                      </a:lnTo>
                      <a:lnTo>
                        <a:pt x="13192" y="16212"/>
                      </a:lnTo>
                      <a:lnTo>
                        <a:pt x="12307" y="16212"/>
                      </a:lnTo>
                      <a:lnTo>
                        <a:pt x="11503" y="16212"/>
                      </a:lnTo>
                      <a:lnTo>
                        <a:pt x="10769" y="16212"/>
                      </a:lnTo>
                      <a:lnTo>
                        <a:pt x="10095" y="16212"/>
                      </a:lnTo>
                      <a:lnTo>
                        <a:pt x="9468" y="16212"/>
                      </a:lnTo>
                      <a:lnTo>
                        <a:pt x="8878" y="16212"/>
                      </a:lnTo>
                      <a:lnTo>
                        <a:pt x="8314" y="16212"/>
                      </a:lnTo>
                      <a:lnTo>
                        <a:pt x="7767" y="16212"/>
                      </a:lnTo>
                      <a:lnTo>
                        <a:pt x="7223" y="16212"/>
                      </a:lnTo>
                      <a:lnTo>
                        <a:pt x="6673" y="16212"/>
                      </a:lnTo>
                      <a:lnTo>
                        <a:pt x="6105" y="16212"/>
                      </a:lnTo>
                      <a:lnTo>
                        <a:pt x="5509" y="16212"/>
                      </a:lnTo>
                      <a:lnTo>
                        <a:pt x="4874" y="16212"/>
                      </a:lnTo>
                      <a:lnTo>
                        <a:pt x="4189" y="16212"/>
                      </a:lnTo>
                      <a:lnTo>
                        <a:pt x="3441" y="16212"/>
                      </a:lnTo>
                      <a:lnTo>
                        <a:pt x="2623" y="16212"/>
                      </a:lnTo>
                      <a:lnTo>
                        <a:pt x="2623" y="7330"/>
                      </a:lnTo>
                      <a:lnTo>
                        <a:pt x="905" y="9012"/>
                      </a:lnTo>
                      <a:lnTo>
                        <a:pt x="0" y="8200"/>
                      </a:lnTo>
                      <a:lnTo>
                        <a:pt x="7919" y="0"/>
                      </a:lnTo>
                      <a:close/>
                    </a:path>
                  </a:pathLst>
                </a:custGeom>
                <a:grpFill/>
                <a:ln w="1588">
                  <a:noFill/>
                  <a:prstDash val="solid"/>
                  <a:round/>
                  <a:headEnd/>
                  <a:tailEnd/>
                </a:ln>
              </p:spPr>
              <p:txBody>
                <a:bodyPr/>
                <a:lstStyle/>
                <a:p>
                  <a:endParaRPr lang="en-GB" sz="1400">
                    <a:latin typeface="Sofia Pro Light" panose="020B0604020202020204" charset="0"/>
                  </a:endParaRPr>
                </a:p>
              </p:txBody>
            </p:sp>
            <p:sp>
              <p:nvSpPr>
                <p:cNvPr id="88" name="Heart 87">
                  <a:extLst>
                    <a:ext uri="{FF2B5EF4-FFF2-40B4-BE49-F238E27FC236}">
                      <a16:creationId xmlns:a16="http://schemas.microsoft.com/office/drawing/2014/main" id="{222B646E-1C39-855E-4AE2-FAA69DA67559}"/>
                    </a:ext>
                  </a:extLst>
                </p:cNvPr>
                <p:cNvSpPr/>
                <p:nvPr/>
              </p:nvSpPr>
              <p:spPr bwMode="ltGray">
                <a:xfrm>
                  <a:off x="1885450" y="4626633"/>
                  <a:ext cx="506600" cy="506601"/>
                </a:xfrm>
                <a:prstGeom prst="hear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solidFill>
                      <a:schemeClr val="bg1"/>
                    </a:solidFill>
                    <a:latin typeface="Sofia Pro Light" panose="020B0604020202020204" charset="0"/>
                  </a:endParaRPr>
                </a:p>
              </p:txBody>
            </p:sp>
          </p:grpSp>
        </p:grpSp>
        <p:sp>
          <p:nvSpPr>
            <p:cNvPr id="83" name="Freeform 4831">
              <a:extLst>
                <a:ext uri="{FF2B5EF4-FFF2-40B4-BE49-F238E27FC236}">
                  <a16:creationId xmlns:a16="http://schemas.microsoft.com/office/drawing/2014/main" id="{EF25D28D-3AF2-5289-74D8-1BD34A17CF1F}"/>
                </a:ext>
              </a:extLst>
            </p:cNvPr>
            <p:cNvSpPr>
              <a:spLocks noEditPoints="1"/>
            </p:cNvSpPr>
            <p:nvPr/>
          </p:nvSpPr>
          <p:spPr bwMode="auto">
            <a:xfrm>
              <a:off x="4844954" y="1582967"/>
              <a:ext cx="453984" cy="244972"/>
            </a:xfrm>
            <a:custGeom>
              <a:avLst/>
              <a:gdLst>
                <a:gd name="T0" fmla="*/ 300 w 404"/>
                <a:gd name="T1" fmla="*/ 166 h 218"/>
                <a:gd name="T2" fmla="*/ 288 w 404"/>
                <a:gd name="T3" fmla="*/ 172 h 218"/>
                <a:gd name="T4" fmla="*/ 272 w 404"/>
                <a:gd name="T5" fmla="*/ 184 h 218"/>
                <a:gd name="T6" fmla="*/ 252 w 404"/>
                <a:gd name="T7" fmla="*/ 170 h 218"/>
                <a:gd name="T8" fmla="*/ 244 w 404"/>
                <a:gd name="T9" fmla="*/ 186 h 218"/>
                <a:gd name="T10" fmla="*/ 232 w 404"/>
                <a:gd name="T11" fmla="*/ 188 h 218"/>
                <a:gd name="T12" fmla="*/ 226 w 404"/>
                <a:gd name="T13" fmla="*/ 188 h 218"/>
                <a:gd name="T14" fmla="*/ 216 w 404"/>
                <a:gd name="T15" fmla="*/ 166 h 218"/>
                <a:gd name="T16" fmla="*/ 192 w 404"/>
                <a:gd name="T17" fmla="*/ 154 h 218"/>
                <a:gd name="T18" fmla="*/ 178 w 404"/>
                <a:gd name="T19" fmla="*/ 142 h 218"/>
                <a:gd name="T20" fmla="*/ 160 w 404"/>
                <a:gd name="T21" fmla="*/ 138 h 218"/>
                <a:gd name="T22" fmla="*/ 134 w 404"/>
                <a:gd name="T23" fmla="*/ 120 h 218"/>
                <a:gd name="T24" fmla="*/ 106 w 404"/>
                <a:gd name="T25" fmla="*/ 136 h 218"/>
                <a:gd name="T26" fmla="*/ 74 w 404"/>
                <a:gd name="T27" fmla="*/ 124 h 218"/>
                <a:gd name="T28" fmla="*/ 94 w 404"/>
                <a:gd name="T29" fmla="*/ 42 h 218"/>
                <a:gd name="T30" fmla="*/ 138 w 404"/>
                <a:gd name="T31" fmla="*/ 38 h 218"/>
                <a:gd name="T32" fmla="*/ 134 w 404"/>
                <a:gd name="T33" fmla="*/ 66 h 218"/>
                <a:gd name="T34" fmla="*/ 150 w 404"/>
                <a:gd name="T35" fmla="*/ 88 h 218"/>
                <a:gd name="T36" fmla="*/ 178 w 404"/>
                <a:gd name="T37" fmla="*/ 92 h 218"/>
                <a:gd name="T38" fmla="*/ 288 w 404"/>
                <a:gd name="T39" fmla="*/ 92 h 218"/>
                <a:gd name="T40" fmla="*/ 294 w 404"/>
                <a:gd name="T41" fmla="*/ 100 h 218"/>
                <a:gd name="T42" fmla="*/ 320 w 404"/>
                <a:gd name="T43" fmla="*/ 144 h 218"/>
                <a:gd name="T44" fmla="*/ 134 w 404"/>
                <a:gd name="T45" fmla="*/ 132 h 218"/>
                <a:gd name="T46" fmla="*/ 118 w 404"/>
                <a:gd name="T47" fmla="*/ 142 h 218"/>
                <a:gd name="T48" fmla="*/ 102 w 404"/>
                <a:gd name="T49" fmla="*/ 190 h 218"/>
                <a:gd name="T50" fmla="*/ 118 w 404"/>
                <a:gd name="T51" fmla="*/ 198 h 218"/>
                <a:gd name="T52" fmla="*/ 130 w 404"/>
                <a:gd name="T53" fmla="*/ 204 h 218"/>
                <a:gd name="T54" fmla="*/ 146 w 404"/>
                <a:gd name="T55" fmla="*/ 214 h 218"/>
                <a:gd name="T56" fmla="*/ 162 w 404"/>
                <a:gd name="T57" fmla="*/ 204 h 218"/>
                <a:gd name="T58" fmla="*/ 174 w 404"/>
                <a:gd name="T59" fmla="*/ 216 h 218"/>
                <a:gd name="T60" fmla="*/ 188 w 404"/>
                <a:gd name="T61" fmla="*/ 218 h 218"/>
                <a:gd name="T62" fmla="*/ 208 w 404"/>
                <a:gd name="T63" fmla="*/ 194 h 218"/>
                <a:gd name="T64" fmla="*/ 202 w 404"/>
                <a:gd name="T65" fmla="*/ 168 h 218"/>
                <a:gd name="T66" fmla="*/ 182 w 404"/>
                <a:gd name="T67" fmla="*/ 170 h 218"/>
                <a:gd name="T68" fmla="*/ 172 w 404"/>
                <a:gd name="T69" fmla="*/ 152 h 218"/>
                <a:gd name="T70" fmla="*/ 156 w 404"/>
                <a:gd name="T71" fmla="*/ 150 h 218"/>
                <a:gd name="T72" fmla="*/ 146 w 404"/>
                <a:gd name="T73" fmla="*/ 138 h 218"/>
                <a:gd name="T74" fmla="*/ 378 w 404"/>
                <a:gd name="T75" fmla="*/ 0 h 218"/>
                <a:gd name="T76" fmla="*/ 394 w 404"/>
                <a:gd name="T77" fmla="*/ 160 h 218"/>
                <a:gd name="T78" fmla="*/ 402 w 404"/>
                <a:gd name="T79" fmla="*/ 70 h 218"/>
                <a:gd name="T80" fmla="*/ 26 w 404"/>
                <a:gd name="T81" fmla="*/ 0 h 218"/>
                <a:gd name="T82" fmla="*/ 0 w 404"/>
                <a:gd name="T83" fmla="*/ 96 h 218"/>
                <a:gd name="T84" fmla="*/ 18 w 404"/>
                <a:gd name="T85" fmla="*/ 178 h 218"/>
                <a:gd name="T86" fmla="*/ 96 w 404"/>
                <a:gd name="T87" fmla="*/ 154 h 218"/>
                <a:gd name="T88" fmla="*/ 68 w 404"/>
                <a:gd name="T89" fmla="*/ 142 h 218"/>
                <a:gd name="T90" fmla="*/ 74 w 404"/>
                <a:gd name="T91" fmla="*/ 170 h 218"/>
                <a:gd name="T92" fmla="*/ 88 w 404"/>
                <a:gd name="T93" fmla="*/ 172 h 218"/>
                <a:gd name="T94" fmla="*/ 306 w 404"/>
                <a:gd name="T95" fmla="*/ 34 h 218"/>
                <a:gd name="T96" fmla="*/ 230 w 404"/>
                <a:gd name="T97" fmla="*/ 8 h 218"/>
                <a:gd name="T98" fmla="*/ 192 w 404"/>
                <a:gd name="T99" fmla="*/ 2 h 218"/>
                <a:gd name="T100" fmla="*/ 190 w 404"/>
                <a:gd name="T101" fmla="*/ 0 h 218"/>
                <a:gd name="T102" fmla="*/ 182 w 404"/>
                <a:gd name="T103" fmla="*/ 2 h 218"/>
                <a:gd name="T104" fmla="*/ 148 w 404"/>
                <a:gd name="T105" fmla="*/ 44 h 218"/>
                <a:gd name="T106" fmla="*/ 156 w 404"/>
                <a:gd name="T107" fmla="*/ 78 h 218"/>
                <a:gd name="T108" fmla="*/ 180 w 404"/>
                <a:gd name="T109" fmla="*/ 78 h 218"/>
                <a:gd name="T110" fmla="*/ 292 w 404"/>
                <a:gd name="T111" fmla="*/ 82 h 218"/>
                <a:gd name="T112" fmla="*/ 304 w 404"/>
                <a:gd name="T113" fmla="*/ 94 h 218"/>
                <a:gd name="T114" fmla="*/ 328 w 404"/>
                <a:gd name="T115"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4" h="218">
                  <a:moveTo>
                    <a:pt x="310" y="162"/>
                  </a:moveTo>
                  <a:lnTo>
                    <a:pt x="310" y="162"/>
                  </a:lnTo>
                  <a:lnTo>
                    <a:pt x="306" y="164"/>
                  </a:lnTo>
                  <a:lnTo>
                    <a:pt x="300" y="166"/>
                  </a:lnTo>
                  <a:lnTo>
                    <a:pt x="300" y="166"/>
                  </a:lnTo>
                  <a:lnTo>
                    <a:pt x="296" y="164"/>
                  </a:lnTo>
                  <a:lnTo>
                    <a:pt x="290" y="162"/>
                  </a:lnTo>
                  <a:lnTo>
                    <a:pt x="290" y="162"/>
                  </a:lnTo>
                  <a:lnTo>
                    <a:pt x="290" y="168"/>
                  </a:lnTo>
                  <a:lnTo>
                    <a:pt x="288" y="172"/>
                  </a:lnTo>
                  <a:lnTo>
                    <a:pt x="286" y="176"/>
                  </a:lnTo>
                  <a:lnTo>
                    <a:pt x="282" y="180"/>
                  </a:lnTo>
                  <a:lnTo>
                    <a:pt x="282" y="180"/>
                  </a:lnTo>
                  <a:lnTo>
                    <a:pt x="276" y="182"/>
                  </a:lnTo>
                  <a:lnTo>
                    <a:pt x="272" y="184"/>
                  </a:lnTo>
                  <a:lnTo>
                    <a:pt x="272" y="184"/>
                  </a:lnTo>
                  <a:lnTo>
                    <a:pt x="262" y="180"/>
                  </a:lnTo>
                  <a:lnTo>
                    <a:pt x="258" y="178"/>
                  </a:lnTo>
                  <a:lnTo>
                    <a:pt x="256" y="174"/>
                  </a:lnTo>
                  <a:lnTo>
                    <a:pt x="252" y="170"/>
                  </a:lnTo>
                  <a:lnTo>
                    <a:pt x="252" y="170"/>
                  </a:lnTo>
                  <a:lnTo>
                    <a:pt x="250" y="178"/>
                  </a:lnTo>
                  <a:lnTo>
                    <a:pt x="248" y="182"/>
                  </a:lnTo>
                  <a:lnTo>
                    <a:pt x="244" y="186"/>
                  </a:lnTo>
                  <a:lnTo>
                    <a:pt x="244" y="186"/>
                  </a:lnTo>
                  <a:lnTo>
                    <a:pt x="238" y="188"/>
                  </a:lnTo>
                  <a:lnTo>
                    <a:pt x="234" y="188"/>
                  </a:lnTo>
                  <a:lnTo>
                    <a:pt x="234" y="188"/>
                  </a:lnTo>
                  <a:lnTo>
                    <a:pt x="232" y="188"/>
                  </a:lnTo>
                  <a:lnTo>
                    <a:pt x="232" y="188"/>
                  </a:lnTo>
                  <a:lnTo>
                    <a:pt x="230" y="188"/>
                  </a:lnTo>
                  <a:lnTo>
                    <a:pt x="230" y="188"/>
                  </a:lnTo>
                  <a:lnTo>
                    <a:pt x="228" y="188"/>
                  </a:lnTo>
                  <a:lnTo>
                    <a:pt x="228" y="188"/>
                  </a:lnTo>
                  <a:lnTo>
                    <a:pt x="226" y="188"/>
                  </a:lnTo>
                  <a:lnTo>
                    <a:pt x="222" y="188"/>
                  </a:lnTo>
                  <a:lnTo>
                    <a:pt x="222" y="188"/>
                  </a:lnTo>
                  <a:lnTo>
                    <a:pt x="222" y="176"/>
                  </a:lnTo>
                  <a:lnTo>
                    <a:pt x="222" y="176"/>
                  </a:lnTo>
                  <a:lnTo>
                    <a:pt x="216" y="166"/>
                  </a:lnTo>
                  <a:lnTo>
                    <a:pt x="208" y="158"/>
                  </a:lnTo>
                  <a:lnTo>
                    <a:pt x="208" y="158"/>
                  </a:lnTo>
                  <a:lnTo>
                    <a:pt x="200" y="156"/>
                  </a:lnTo>
                  <a:lnTo>
                    <a:pt x="192" y="154"/>
                  </a:lnTo>
                  <a:lnTo>
                    <a:pt x="192" y="154"/>
                  </a:lnTo>
                  <a:lnTo>
                    <a:pt x="190" y="154"/>
                  </a:lnTo>
                  <a:lnTo>
                    <a:pt x="190" y="154"/>
                  </a:lnTo>
                  <a:lnTo>
                    <a:pt x="186" y="146"/>
                  </a:lnTo>
                  <a:lnTo>
                    <a:pt x="178" y="142"/>
                  </a:lnTo>
                  <a:lnTo>
                    <a:pt x="178" y="142"/>
                  </a:lnTo>
                  <a:lnTo>
                    <a:pt x="170" y="138"/>
                  </a:lnTo>
                  <a:lnTo>
                    <a:pt x="162" y="138"/>
                  </a:lnTo>
                  <a:lnTo>
                    <a:pt x="162" y="138"/>
                  </a:lnTo>
                  <a:lnTo>
                    <a:pt x="160" y="138"/>
                  </a:lnTo>
                  <a:lnTo>
                    <a:pt x="160" y="138"/>
                  </a:lnTo>
                  <a:lnTo>
                    <a:pt x="156" y="130"/>
                  </a:lnTo>
                  <a:lnTo>
                    <a:pt x="148" y="124"/>
                  </a:lnTo>
                  <a:lnTo>
                    <a:pt x="148" y="124"/>
                  </a:lnTo>
                  <a:lnTo>
                    <a:pt x="142" y="122"/>
                  </a:lnTo>
                  <a:lnTo>
                    <a:pt x="134" y="120"/>
                  </a:lnTo>
                  <a:lnTo>
                    <a:pt x="134" y="120"/>
                  </a:lnTo>
                  <a:lnTo>
                    <a:pt x="126" y="122"/>
                  </a:lnTo>
                  <a:lnTo>
                    <a:pt x="118" y="124"/>
                  </a:lnTo>
                  <a:lnTo>
                    <a:pt x="112" y="130"/>
                  </a:lnTo>
                  <a:lnTo>
                    <a:pt x="106" y="136"/>
                  </a:lnTo>
                  <a:lnTo>
                    <a:pt x="102" y="144"/>
                  </a:lnTo>
                  <a:lnTo>
                    <a:pt x="80" y="132"/>
                  </a:lnTo>
                  <a:lnTo>
                    <a:pt x="80" y="132"/>
                  </a:lnTo>
                  <a:lnTo>
                    <a:pt x="76" y="128"/>
                  </a:lnTo>
                  <a:lnTo>
                    <a:pt x="74" y="124"/>
                  </a:lnTo>
                  <a:lnTo>
                    <a:pt x="72" y="120"/>
                  </a:lnTo>
                  <a:lnTo>
                    <a:pt x="74" y="114"/>
                  </a:lnTo>
                  <a:lnTo>
                    <a:pt x="92" y="46"/>
                  </a:lnTo>
                  <a:lnTo>
                    <a:pt x="92" y="46"/>
                  </a:lnTo>
                  <a:lnTo>
                    <a:pt x="94" y="42"/>
                  </a:lnTo>
                  <a:lnTo>
                    <a:pt x="98" y="38"/>
                  </a:lnTo>
                  <a:lnTo>
                    <a:pt x="102" y="36"/>
                  </a:lnTo>
                  <a:lnTo>
                    <a:pt x="106" y="36"/>
                  </a:lnTo>
                  <a:lnTo>
                    <a:pt x="140" y="34"/>
                  </a:lnTo>
                  <a:lnTo>
                    <a:pt x="138" y="38"/>
                  </a:lnTo>
                  <a:lnTo>
                    <a:pt x="138" y="38"/>
                  </a:lnTo>
                  <a:lnTo>
                    <a:pt x="134" y="46"/>
                  </a:lnTo>
                  <a:lnTo>
                    <a:pt x="132" y="52"/>
                  </a:lnTo>
                  <a:lnTo>
                    <a:pt x="132" y="60"/>
                  </a:lnTo>
                  <a:lnTo>
                    <a:pt x="134" y="66"/>
                  </a:lnTo>
                  <a:lnTo>
                    <a:pt x="134" y="66"/>
                  </a:lnTo>
                  <a:lnTo>
                    <a:pt x="136" y="72"/>
                  </a:lnTo>
                  <a:lnTo>
                    <a:pt x="140" y="78"/>
                  </a:lnTo>
                  <a:lnTo>
                    <a:pt x="144" y="84"/>
                  </a:lnTo>
                  <a:lnTo>
                    <a:pt x="150" y="88"/>
                  </a:lnTo>
                  <a:lnTo>
                    <a:pt x="150" y="88"/>
                  </a:lnTo>
                  <a:lnTo>
                    <a:pt x="158" y="92"/>
                  </a:lnTo>
                  <a:lnTo>
                    <a:pt x="168" y="92"/>
                  </a:lnTo>
                  <a:lnTo>
                    <a:pt x="168" y="92"/>
                  </a:lnTo>
                  <a:lnTo>
                    <a:pt x="178" y="92"/>
                  </a:lnTo>
                  <a:lnTo>
                    <a:pt x="186" y="88"/>
                  </a:lnTo>
                  <a:lnTo>
                    <a:pt x="194" y="82"/>
                  </a:lnTo>
                  <a:lnTo>
                    <a:pt x="198" y="74"/>
                  </a:lnTo>
                  <a:lnTo>
                    <a:pt x="212" y="52"/>
                  </a:lnTo>
                  <a:lnTo>
                    <a:pt x="288" y="92"/>
                  </a:lnTo>
                  <a:lnTo>
                    <a:pt x="288" y="92"/>
                  </a:lnTo>
                  <a:lnTo>
                    <a:pt x="290" y="94"/>
                  </a:lnTo>
                  <a:lnTo>
                    <a:pt x="294" y="98"/>
                  </a:lnTo>
                  <a:lnTo>
                    <a:pt x="294" y="98"/>
                  </a:lnTo>
                  <a:lnTo>
                    <a:pt x="294" y="100"/>
                  </a:lnTo>
                  <a:lnTo>
                    <a:pt x="294" y="100"/>
                  </a:lnTo>
                  <a:lnTo>
                    <a:pt x="296" y="100"/>
                  </a:lnTo>
                  <a:lnTo>
                    <a:pt x="318" y="136"/>
                  </a:lnTo>
                  <a:lnTo>
                    <a:pt x="318" y="136"/>
                  </a:lnTo>
                  <a:lnTo>
                    <a:pt x="320" y="144"/>
                  </a:lnTo>
                  <a:lnTo>
                    <a:pt x="320" y="150"/>
                  </a:lnTo>
                  <a:lnTo>
                    <a:pt x="316" y="158"/>
                  </a:lnTo>
                  <a:lnTo>
                    <a:pt x="310" y="162"/>
                  </a:lnTo>
                  <a:lnTo>
                    <a:pt x="310" y="162"/>
                  </a:lnTo>
                  <a:close/>
                  <a:moveTo>
                    <a:pt x="134" y="132"/>
                  </a:moveTo>
                  <a:lnTo>
                    <a:pt x="134" y="132"/>
                  </a:lnTo>
                  <a:lnTo>
                    <a:pt x="128" y="132"/>
                  </a:lnTo>
                  <a:lnTo>
                    <a:pt x="124" y="134"/>
                  </a:lnTo>
                  <a:lnTo>
                    <a:pt x="120" y="138"/>
                  </a:lnTo>
                  <a:lnTo>
                    <a:pt x="118" y="142"/>
                  </a:lnTo>
                  <a:lnTo>
                    <a:pt x="102" y="170"/>
                  </a:lnTo>
                  <a:lnTo>
                    <a:pt x="102" y="170"/>
                  </a:lnTo>
                  <a:lnTo>
                    <a:pt x="98" y="176"/>
                  </a:lnTo>
                  <a:lnTo>
                    <a:pt x="100" y="184"/>
                  </a:lnTo>
                  <a:lnTo>
                    <a:pt x="102" y="190"/>
                  </a:lnTo>
                  <a:lnTo>
                    <a:pt x="108" y="194"/>
                  </a:lnTo>
                  <a:lnTo>
                    <a:pt x="108" y="194"/>
                  </a:lnTo>
                  <a:lnTo>
                    <a:pt x="112" y="196"/>
                  </a:lnTo>
                  <a:lnTo>
                    <a:pt x="118" y="198"/>
                  </a:lnTo>
                  <a:lnTo>
                    <a:pt x="118" y="198"/>
                  </a:lnTo>
                  <a:lnTo>
                    <a:pt x="122" y="196"/>
                  </a:lnTo>
                  <a:lnTo>
                    <a:pt x="128" y="194"/>
                  </a:lnTo>
                  <a:lnTo>
                    <a:pt x="128" y="194"/>
                  </a:lnTo>
                  <a:lnTo>
                    <a:pt x="128" y="198"/>
                  </a:lnTo>
                  <a:lnTo>
                    <a:pt x="130" y="204"/>
                  </a:lnTo>
                  <a:lnTo>
                    <a:pt x="132" y="208"/>
                  </a:lnTo>
                  <a:lnTo>
                    <a:pt x="138" y="212"/>
                  </a:lnTo>
                  <a:lnTo>
                    <a:pt x="138" y="212"/>
                  </a:lnTo>
                  <a:lnTo>
                    <a:pt x="142" y="214"/>
                  </a:lnTo>
                  <a:lnTo>
                    <a:pt x="146" y="214"/>
                  </a:lnTo>
                  <a:lnTo>
                    <a:pt x="146" y="214"/>
                  </a:lnTo>
                  <a:lnTo>
                    <a:pt x="152" y="214"/>
                  </a:lnTo>
                  <a:lnTo>
                    <a:pt x="156" y="212"/>
                  </a:lnTo>
                  <a:lnTo>
                    <a:pt x="160" y="208"/>
                  </a:lnTo>
                  <a:lnTo>
                    <a:pt x="162" y="204"/>
                  </a:lnTo>
                  <a:lnTo>
                    <a:pt x="166" y="200"/>
                  </a:lnTo>
                  <a:lnTo>
                    <a:pt x="166" y="200"/>
                  </a:lnTo>
                  <a:lnTo>
                    <a:pt x="168" y="208"/>
                  </a:lnTo>
                  <a:lnTo>
                    <a:pt x="170" y="212"/>
                  </a:lnTo>
                  <a:lnTo>
                    <a:pt x="174" y="216"/>
                  </a:lnTo>
                  <a:lnTo>
                    <a:pt x="174" y="216"/>
                  </a:lnTo>
                  <a:lnTo>
                    <a:pt x="178" y="218"/>
                  </a:lnTo>
                  <a:lnTo>
                    <a:pt x="184" y="218"/>
                  </a:lnTo>
                  <a:lnTo>
                    <a:pt x="184" y="218"/>
                  </a:lnTo>
                  <a:lnTo>
                    <a:pt x="188" y="218"/>
                  </a:lnTo>
                  <a:lnTo>
                    <a:pt x="192" y="216"/>
                  </a:lnTo>
                  <a:lnTo>
                    <a:pt x="196" y="212"/>
                  </a:lnTo>
                  <a:lnTo>
                    <a:pt x="200" y="208"/>
                  </a:lnTo>
                  <a:lnTo>
                    <a:pt x="208" y="194"/>
                  </a:lnTo>
                  <a:lnTo>
                    <a:pt x="208" y="194"/>
                  </a:lnTo>
                  <a:lnTo>
                    <a:pt x="210" y="188"/>
                  </a:lnTo>
                  <a:lnTo>
                    <a:pt x="210" y="180"/>
                  </a:lnTo>
                  <a:lnTo>
                    <a:pt x="206" y="174"/>
                  </a:lnTo>
                  <a:lnTo>
                    <a:pt x="202" y="168"/>
                  </a:lnTo>
                  <a:lnTo>
                    <a:pt x="202" y="168"/>
                  </a:lnTo>
                  <a:lnTo>
                    <a:pt x="196" y="166"/>
                  </a:lnTo>
                  <a:lnTo>
                    <a:pt x="192" y="166"/>
                  </a:lnTo>
                  <a:lnTo>
                    <a:pt x="192" y="166"/>
                  </a:lnTo>
                  <a:lnTo>
                    <a:pt x="186" y="168"/>
                  </a:lnTo>
                  <a:lnTo>
                    <a:pt x="182" y="170"/>
                  </a:lnTo>
                  <a:lnTo>
                    <a:pt x="182" y="170"/>
                  </a:lnTo>
                  <a:lnTo>
                    <a:pt x="180" y="164"/>
                  </a:lnTo>
                  <a:lnTo>
                    <a:pt x="180" y="160"/>
                  </a:lnTo>
                  <a:lnTo>
                    <a:pt x="176" y="156"/>
                  </a:lnTo>
                  <a:lnTo>
                    <a:pt x="172" y="152"/>
                  </a:lnTo>
                  <a:lnTo>
                    <a:pt x="172" y="152"/>
                  </a:lnTo>
                  <a:lnTo>
                    <a:pt x="168" y="150"/>
                  </a:lnTo>
                  <a:lnTo>
                    <a:pt x="162" y="150"/>
                  </a:lnTo>
                  <a:lnTo>
                    <a:pt x="162" y="150"/>
                  </a:lnTo>
                  <a:lnTo>
                    <a:pt x="156" y="150"/>
                  </a:lnTo>
                  <a:lnTo>
                    <a:pt x="152" y="152"/>
                  </a:lnTo>
                  <a:lnTo>
                    <a:pt x="152" y="152"/>
                  </a:lnTo>
                  <a:lnTo>
                    <a:pt x="152" y="148"/>
                  </a:lnTo>
                  <a:lnTo>
                    <a:pt x="150" y="142"/>
                  </a:lnTo>
                  <a:lnTo>
                    <a:pt x="146" y="138"/>
                  </a:lnTo>
                  <a:lnTo>
                    <a:pt x="142" y="134"/>
                  </a:lnTo>
                  <a:lnTo>
                    <a:pt x="142" y="134"/>
                  </a:lnTo>
                  <a:lnTo>
                    <a:pt x="138" y="132"/>
                  </a:lnTo>
                  <a:lnTo>
                    <a:pt x="134" y="132"/>
                  </a:lnTo>
                  <a:close/>
                  <a:moveTo>
                    <a:pt x="378" y="0"/>
                  </a:moveTo>
                  <a:lnTo>
                    <a:pt x="316" y="18"/>
                  </a:lnTo>
                  <a:lnTo>
                    <a:pt x="366" y="184"/>
                  </a:lnTo>
                  <a:lnTo>
                    <a:pt x="386" y="178"/>
                  </a:lnTo>
                  <a:lnTo>
                    <a:pt x="386" y="178"/>
                  </a:lnTo>
                  <a:lnTo>
                    <a:pt x="394" y="160"/>
                  </a:lnTo>
                  <a:lnTo>
                    <a:pt x="398" y="140"/>
                  </a:lnTo>
                  <a:lnTo>
                    <a:pt x="402" y="118"/>
                  </a:lnTo>
                  <a:lnTo>
                    <a:pt x="404" y="96"/>
                  </a:lnTo>
                  <a:lnTo>
                    <a:pt x="404" y="96"/>
                  </a:lnTo>
                  <a:lnTo>
                    <a:pt x="402" y="70"/>
                  </a:lnTo>
                  <a:lnTo>
                    <a:pt x="398" y="46"/>
                  </a:lnTo>
                  <a:lnTo>
                    <a:pt x="390" y="22"/>
                  </a:lnTo>
                  <a:lnTo>
                    <a:pt x="378" y="0"/>
                  </a:lnTo>
                  <a:lnTo>
                    <a:pt x="378" y="0"/>
                  </a:lnTo>
                  <a:close/>
                  <a:moveTo>
                    <a:pt x="26" y="0"/>
                  </a:moveTo>
                  <a:lnTo>
                    <a:pt x="26" y="0"/>
                  </a:lnTo>
                  <a:lnTo>
                    <a:pt x="14" y="22"/>
                  </a:lnTo>
                  <a:lnTo>
                    <a:pt x="6" y="46"/>
                  </a:lnTo>
                  <a:lnTo>
                    <a:pt x="2" y="70"/>
                  </a:lnTo>
                  <a:lnTo>
                    <a:pt x="0" y="96"/>
                  </a:lnTo>
                  <a:lnTo>
                    <a:pt x="0" y="96"/>
                  </a:lnTo>
                  <a:lnTo>
                    <a:pt x="2" y="118"/>
                  </a:lnTo>
                  <a:lnTo>
                    <a:pt x="6" y="140"/>
                  </a:lnTo>
                  <a:lnTo>
                    <a:pt x="10" y="160"/>
                  </a:lnTo>
                  <a:lnTo>
                    <a:pt x="18" y="178"/>
                  </a:lnTo>
                  <a:lnTo>
                    <a:pt x="40" y="184"/>
                  </a:lnTo>
                  <a:lnTo>
                    <a:pt x="88" y="18"/>
                  </a:lnTo>
                  <a:lnTo>
                    <a:pt x="26" y="0"/>
                  </a:lnTo>
                  <a:close/>
                  <a:moveTo>
                    <a:pt x="90" y="164"/>
                  </a:moveTo>
                  <a:lnTo>
                    <a:pt x="96" y="154"/>
                  </a:lnTo>
                  <a:lnTo>
                    <a:pt x="74" y="142"/>
                  </a:lnTo>
                  <a:lnTo>
                    <a:pt x="74" y="142"/>
                  </a:lnTo>
                  <a:lnTo>
                    <a:pt x="70" y="138"/>
                  </a:lnTo>
                  <a:lnTo>
                    <a:pt x="68" y="142"/>
                  </a:lnTo>
                  <a:lnTo>
                    <a:pt x="68" y="142"/>
                  </a:lnTo>
                  <a:lnTo>
                    <a:pt x="64" y="150"/>
                  </a:lnTo>
                  <a:lnTo>
                    <a:pt x="66" y="158"/>
                  </a:lnTo>
                  <a:lnTo>
                    <a:pt x="68" y="164"/>
                  </a:lnTo>
                  <a:lnTo>
                    <a:pt x="74" y="170"/>
                  </a:lnTo>
                  <a:lnTo>
                    <a:pt x="74" y="170"/>
                  </a:lnTo>
                  <a:lnTo>
                    <a:pt x="80" y="172"/>
                  </a:lnTo>
                  <a:lnTo>
                    <a:pt x="84" y="172"/>
                  </a:lnTo>
                  <a:lnTo>
                    <a:pt x="84" y="172"/>
                  </a:lnTo>
                  <a:lnTo>
                    <a:pt x="88" y="172"/>
                  </a:lnTo>
                  <a:lnTo>
                    <a:pt x="88" y="172"/>
                  </a:lnTo>
                  <a:lnTo>
                    <a:pt x="90" y="164"/>
                  </a:lnTo>
                  <a:lnTo>
                    <a:pt x="90" y="164"/>
                  </a:lnTo>
                  <a:close/>
                  <a:moveTo>
                    <a:pt x="328" y="106"/>
                  </a:moveTo>
                  <a:lnTo>
                    <a:pt x="306" y="34"/>
                  </a:lnTo>
                  <a:lnTo>
                    <a:pt x="306" y="34"/>
                  </a:lnTo>
                  <a:lnTo>
                    <a:pt x="304" y="30"/>
                  </a:lnTo>
                  <a:lnTo>
                    <a:pt x="300" y="26"/>
                  </a:lnTo>
                  <a:lnTo>
                    <a:pt x="296" y="24"/>
                  </a:lnTo>
                  <a:lnTo>
                    <a:pt x="292" y="22"/>
                  </a:lnTo>
                  <a:lnTo>
                    <a:pt x="230" y="8"/>
                  </a:lnTo>
                  <a:lnTo>
                    <a:pt x="230" y="8"/>
                  </a:lnTo>
                  <a:lnTo>
                    <a:pt x="230" y="8"/>
                  </a:lnTo>
                  <a:lnTo>
                    <a:pt x="194" y="2"/>
                  </a:lnTo>
                  <a:lnTo>
                    <a:pt x="194" y="2"/>
                  </a:lnTo>
                  <a:lnTo>
                    <a:pt x="192" y="2"/>
                  </a:lnTo>
                  <a:lnTo>
                    <a:pt x="192" y="2"/>
                  </a:lnTo>
                  <a:lnTo>
                    <a:pt x="192" y="2"/>
                  </a:lnTo>
                  <a:lnTo>
                    <a:pt x="192" y="2"/>
                  </a:lnTo>
                  <a:lnTo>
                    <a:pt x="192" y="0"/>
                  </a:lnTo>
                  <a:lnTo>
                    <a:pt x="190" y="0"/>
                  </a:lnTo>
                  <a:lnTo>
                    <a:pt x="190" y="0"/>
                  </a:lnTo>
                  <a:lnTo>
                    <a:pt x="190" y="0"/>
                  </a:lnTo>
                  <a:lnTo>
                    <a:pt x="188" y="0"/>
                  </a:lnTo>
                  <a:lnTo>
                    <a:pt x="188" y="0"/>
                  </a:lnTo>
                  <a:lnTo>
                    <a:pt x="182" y="2"/>
                  </a:lnTo>
                  <a:lnTo>
                    <a:pt x="176" y="4"/>
                  </a:lnTo>
                  <a:lnTo>
                    <a:pt x="170" y="8"/>
                  </a:lnTo>
                  <a:lnTo>
                    <a:pt x="166" y="12"/>
                  </a:lnTo>
                  <a:lnTo>
                    <a:pt x="148" y="44"/>
                  </a:lnTo>
                  <a:lnTo>
                    <a:pt x="148" y="44"/>
                  </a:lnTo>
                  <a:lnTo>
                    <a:pt x="144" y="54"/>
                  </a:lnTo>
                  <a:lnTo>
                    <a:pt x="146" y="62"/>
                  </a:lnTo>
                  <a:lnTo>
                    <a:pt x="150" y="72"/>
                  </a:lnTo>
                  <a:lnTo>
                    <a:pt x="156" y="78"/>
                  </a:lnTo>
                  <a:lnTo>
                    <a:pt x="156" y="78"/>
                  </a:lnTo>
                  <a:lnTo>
                    <a:pt x="162" y="80"/>
                  </a:lnTo>
                  <a:lnTo>
                    <a:pt x="168" y="80"/>
                  </a:lnTo>
                  <a:lnTo>
                    <a:pt x="168" y="80"/>
                  </a:lnTo>
                  <a:lnTo>
                    <a:pt x="174" y="80"/>
                  </a:lnTo>
                  <a:lnTo>
                    <a:pt x="180" y="78"/>
                  </a:lnTo>
                  <a:lnTo>
                    <a:pt x="184" y="74"/>
                  </a:lnTo>
                  <a:lnTo>
                    <a:pt x="188" y="68"/>
                  </a:lnTo>
                  <a:lnTo>
                    <a:pt x="208" y="36"/>
                  </a:lnTo>
                  <a:lnTo>
                    <a:pt x="292" y="82"/>
                  </a:lnTo>
                  <a:lnTo>
                    <a:pt x="292" y="82"/>
                  </a:lnTo>
                  <a:lnTo>
                    <a:pt x="298" y="86"/>
                  </a:lnTo>
                  <a:lnTo>
                    <a:pt x="304" y="90"/>
                  </a:lnTo>
                  <a:lnTo>
                    <a:pt x="304" y="90"/>
                  </a:lnTo>
                  <a:lnTo>
                    <a:pt x="304" y="94"/>
                  </a:lnTo>
                  <a:lnTo>
                    <a:pt x="304" y="94"/>
                  </a:lnTo>
                  <a:lnTo>
                    <a:pt x="306" y="94"/>
                  </a:lnTo>
                  <a:lnTo>
                    <a:pt x="324" y="124"/>
                  </a:lnTo>
                  <a:lnTo>
                    <a:pt x="324" y="124"/>
                  </a:lnTo>
                  <a:lnTo>
                    <a:pt x="326" y="120"/>
                  </a:lnTo>
                  <a:lnTo>
                    <a:pt x="328" y="116"/>
                  </a:lnTo>
                  <a:lnTo>
                    <a:pt x="330" y="110"/>
                  </a:lnTo>
                  <a:lnTo>
                    <a:pt x="328" y="106"/>
                  </a:lnTo>
                  <a:lnTo>
                    <a:pt x="328" y="10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spTree>
    <p:extLst>
      <p:ext uri="{BB962C8B-B14F-4D97-AF65-F5344CB8AC3E}">
        <p14:creationId xmlns:p14="http://schemas.microsoft.com/office/powerpoint/2010/main" val="714174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dirty="0">
                <a:solidFill>
                  <a:schemeClr val="accent6"/>
                </a:solidFill>
              </a:rPr>
              <a:t>Understanding the people in your </a:t>
            </a:r>
            <a:r>
              <a:rPr lang="en-US" sz="2400" dirty="0" err="1">
                <a:solidFill>
                  <a:schemeClr val="accent6"/>
                </a:solidFill>
              </a:rPr>
              <a:t>organisation</a:t>
            </a:r>
            <a:endParaRPr lang="en-US" sz="2400" dirty="0">
              <a:solidFill>
                <a:schemeClr val="accent6"/>
              </a:solidFill>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9" name="Rectangle 6">
            <a:extLst>
              <a:ext uri="{FF2B5EF4-FFF2-40B4-BE49-F238E27FC236}">
                <a16:creationId xmlns:a16="http://schemas.microsoft.com/office/drawing/2014/main" id="{6748C46B-4542-3D81-29D9-C96C4423C1AF}"/>
              </a:ext>
            </a:extLst>
          </p:cNvPr>
          <p:cNvSpPr>
            <a:spLocks noChangeArrowheads="1"/>
          </p:cNvSpPr>
          <p:nvPr/>
        </p:nvSpPr>
        <p:spPr bwMode="blackWhite">
          <a:xfrm>
            <a:off x="5361613" y="583993"/>
            <a:ext cx="4249114" cy="3059173"/>
          </a:xfrm>
          <a:prstGeom prst="rect">
            <a:avLst/>
          </a:prstGeom>
          <a:noFill/>
          <a:ln w="9525" algn="ctr">
            <a:noFill/>
            <a:miter lim="800000"/>
            <a:headEnd/>
            <a:tailEnd/>
          </a:ln>
        </p:spPr>
        <p:txBody>
          <a:bodyPr wrap="square" lIns="0" tIns="0" rIns="0" bIns="0" anchor="ctr">
            <a:noAutofit/>
          </a:bodyPr>
          <a:lstStyle/>
          <a:p>
            <a:pPr>
              <a:spcBef>
                <a:spcPct val="20000"/>
              </a:spcBef>
              <a:buFont typeface="Arial" pitchFamily="34" charset="0"/>
              <a:buNone/>
            </a:pPr>
            <a:endParaRPr lang="en-GB" b="1" kern="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BD451D9E-2931-4B37-4C45-CE549B8903D3}"/>
              </a:ext>
            </a:extLst>
          </p:cNvPr>
          <p:cNvSpPr/>
          <p:nvPr/>
        </p:nvSpPr>
        <p:spPr>
          <a:xfrm>
            <a:off x="4657579" y="1092694"/>
            <a:ext cx="4343145" cy="2984089"/>
          </a:xfrm>
          <a:prstGeom prst="rect">
            <a:avLst/>
          </a:prstGeom>
          <a:noFill/>
          <a:ln w="76200">
            <a:solidFill>
              <a:srgbClr val="76C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C766BA8-40A5-FF11-08F3-595E6A2A3004}"/>
              </a:ext>
            </a:extLst>
          </p:cNvPr>
          <p:cNvSpPr txBox="1"/>
          <p:nvPr/>
        </p:nvSpPr>
        <p:spPr>
          <a:xfrm>
            <a:off x="4973147" y="2310140"/>
            <a:ext cx="3665159" cy="523220"/>
          </a:xfrm>
          <a:prstGeom prst="rect">
            <a:avLst/>
          </a:prstGeom>
          <a:noFill/>
        </p:spPr>
        <p:txBody>
          <a:bodyPr wrap="square">
            <a:spAutoFit/>
          </a:bodyPr>
          <a:lstStyle/>
          <a:p>
            <a:pPr marL="0" indent="0" algn="ctr">
              <a:buNone/>
            </a:pPr>
            <a:r>
              <a:rPr lang="en-GB" sz="1400" b="1" kern="0" dirty="0">
                <a:latin typeface="Sofia Pro Regular" panose="020B0604020202020204" charset="0"/>
                <a:cs typeface="Poppins SemiBold" panose="00000700000000000000" pitchFamily="2" charset="0"/>
              </a:rPr>
              <a:t>Do you deliver the experience the people in your organisation want and expect?</a:t>
            </a:r>
          </a:p>
        </p:txBody>
      </p:sp>
      <p:grpSp>
        <p:nvGrpSpPr>
          <p:cNvPr id="12" name="Group 11">
            <a:extLst>
              <a:ext uri="{FF2B5EF4-FFF2-40B4-BE49-F238E27FC236}">
                <a16:creationId xmlns:a16="http://schemas.microsoft.com/office/drawing/2014/main" id="{4794E97C-F264-306A-7065-4EFC8F5BF131}"/>
              </a:ext>
            </a:extLst>
          </p:cNvPr>
          <p:cNvGrpSpPr/>
          <p:nvPr/>
        </p:nvGrpSpPr>
        <p:grpSpPr>
          <a:xfrm>
            <a:off x="258762" y="1266057"/>
            <a:ext cx="4191456" cy="2611386"/>
            <a:chOff x="539552" y="1906221"/>
            <a:chExt cx="4072582" cy="2471313"/>
          </a:xfrm>
        </p:grpSpPr>
        <p:grpSp>
          <p:nvGrpSpPr>
            <p:cNvPr id="13" name="Group 12">
              <a:extLst>
                <a:ext uri="{FF2B5EF4-FFF2-40B4-BE49-F238E27FC236}">
                  <a16:creationId xmlns:a16="http://schemas.microsoft.com/office/drawing/2014/main" id="{13CEE691-0FEC-799D-6D52-1D5B72264821}"/>
                </a:ext>
              </a:extLst>
            </p:cNvPr>
            <p:cNvGrpSpPr/>
            <p:nvPr/>
          </p:nvGrpSpPr>
          <p:grpSpPr>
            <a:xfrm>
              <a:off x="539552" y="1906221"/>
              <a:ext cx="4072582" cy="804831"/>
              <a:chOff x="539552" y="2569396"/>
              <a:chExt cx="4072582" cy="804831"/>
            </a:xfrm>
          </p:grpSpPr>
          <p:grpSp>
            <p:nvGrpSpPr>
              <p:cNvPr id="27" name="Group 26">
                <a:extLst>
                  <a:ext uri="{FF2B5EF4-FFF2-40B4-BE49-F238E27FC236}">
                    <a16:creationId xmlns:a16="http://schemas.microsoft.com/office/drawing/2014/main" id="{400DBA3A-023C-CA66-4EE6-6BC6BD7C3AAE}"/>
                  </a:ext>
                </a:extLst>
              </p:cNvPr>
              <p:cNvGrpSpPr/>
              <p:nvPr/>
            </p:nvGrpSpPr>
            <p:grpSpPr>
              <a:xfrm>
                <a:off x="539552" y="2569396"/>
                <a:ext cx="4072582" cy="804831"/>
                <a:chOff x="554038" y="1908175"/>
                <a:chExt cx="6080125" cy="1308100"/>
              </a:xfrm>
            </p:grpSpPr>
            <p:sp>
              <p:nvSpPr>
                <p:cNvPr id="30" name="Freeform 6">
                  <a:extLst>
                    <a:ext uri="{FF2B5EF4-FFF2-40B4-BE49-F238E27FC236}">
                      <a16:creationId xmlns:a16="http://schemas.microsoft.com/office/drawing/2014/main" id="{D950D063-7720-FCE4-9528-DD6773D16A6A}"/>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sp>
              <p:nvSpPr>
                <p:cNvPr id="31" name="Freeform 7">
                  <a:extLst>
                    <a:ext uri="{FF2B5EF4-FFF2-40B4-BE49-F238E27FC236}">
                      <a16:creationId xmlns:a16="http://schemas.microsoft.com/office/drawing/2014/main" id="{F71957D4-B0D9-29B4-C295-1AAA79798AB0}"/>
                    </a:ext>
                  </a:extLst>
                </p:cNvPr>
                <p:cNvSpPr>
                  <a:spLocks/>
                </p:cNvSpPr>
                <p:nvPr/>
              </p:nvSpPr>
              <p:spPr bwMode="auto">
                <a:xfrm>
                  <a:off x="1919288" y="1908175"/>
                  <a:ext cx="4714875" cy="1212849"/>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chemeClr val="bg1">
                    <a:lumMod val="85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grpSp>
          <p:sp>
            <p:nvSpPr>
              <p:cNvPr id="28" name="Rectangle 27">
                <a:extLst>
                  <a:ext uri="{FF2B5EF4-FFF2-40B4-BE49-F238E27FC236}">
                    <a16:creationId xmlns:a16="http://schemas.microsoft.com/office/drawing/2014/main" id="{D5BB11EE-0711-F4CF-BB50-CDD6CA5C5B83}"/>
                  </a:ext>
                </a:extLst>
              </p:cNvPr>
              <p:cNvSpPr/>
              <p:nvPr/>
            </p:nvSpPr>
            <p:spPr>
              <a:xfrm>
                <a:off x="2203643" y="2782312"/>
                <a:ext cx="2266919" cy="320394"/>
              </a:xfrm>
              <a:prstGeom prst="rect">
                <a:avLst/>
              </a:prstGeom>
              <a:ln>
                <a:noFill/>
              </a:ln>
            </p:spPr>
            <p:txBody>
              <a:bodyPr wrap="square" anchor="ctr">
                <a:spAutoFit/>
              </a:bodyPr>
              <a:lstStyle/>
              <a:p>
                <a:pPr>
                  <a:spcAft>
                    <a:spcPts val="600"/>
                  </a:spcAft>
                </a:pPr>
                <a:r>
                  <a:rPr lang="en-GB" sz="1600" b="1" dirty="0">
                    <a:solidFill>
                      <a:schemeClr val="bg1"/>
                    </a:solidFill>
                    <a:latin typeface="Sofia Pro Light" panose="020B0604020202020204" charset="0"/>
                    <a:ea typeface="Tahoma" panose="020B0604030504040204" pitchFamily="34" charset="0"/>
                    <a:cs typeface="Tahoma" panose="020B0604030504040204" pitchFamily="34" charset="0"/>
                  </a:rPr>
                  <a:t>Who are your people?</a:t>
                </a:r>
              </a:p>
            </p:txBody>
          </p:sp>
          <p:sp>
            <p:nvSpPr>
              <p:cNvPr id="29" name="Rectangle 28">
                <a:extLst>
                  <a:ext uri="{FF2B5EF4-FFF2-40B4-BE49-F238E27FC236}">
                    <a16:creationId xmlns:a16="http://schemas.microsoft.com/office/drawing/2014/main" id="{ECA7A755-7333-AAB4-E229-BB08C3F3E178}"/>
                  </a:ext>
                </a:extLst>
              </p:cNvPr>
              <p:cNvSpPr/>
              <p:nvPr/>
            </p:nvSpPr>
            <p:spPr>
              <a:xfrm>
                <a:off x="610929" y="2732309"/>
                <a:ext cx="771717" cy="420400"/>
              </a:xfrm>
              <a:prstGeom prst="rect">
                <a:avLst/>
              </a:prstGeom>
              <a:ln>
                <a:noFill/>
              </a:ln>
            </p:spPr>
            <p:txBody>
              <a:bodyPr wrap="square">
                <a:spAutoFit/>
              </a:bodyPr>
              <a:lstStyle/>
              <a:p>
                <a:r>
                  <a:rPr lang="en-GB" sz="2800" b="1" dirty="0">
                    <a:solidFill>
                      <a:schemeClr val="bg1">
                        <a:lumMod val="85000"/>
                      </a:schemeClr>
                    </a:solidFill>
                    <a:latin typeface="Sofia Pro Light" panose="020B0604020202020204" charset="0"/>
                    <a:ea typeface="Tahoma" panose="020B0604030504040204" pitchFamily="34" charset="0"/>
                    <a:cs typeface="Tahoma" panose="020B0604030504040204" pitchFamily="34" charset="0"/>
                  </a:rPr>
                  <a:t>1</a:t>
                </a:r>
              </a:p>
            </p:txBody>
          </p:sp>
        </p:grpSp>
        <p:grpSp>
          <p:nvGrpSpPr>
            <p:cNvPr id="14" name="Group 13">
              <a:extLst>
                <a:ext uri="{FF2B5EF4-FFF2-40B4-BE49-F238E27FC236}">
                  <a16:creationId xmlns:a16="http://schemas.microsoft.com/office/drawing/2014/main" id="{E5873EB3-CA8A-6DFF-1FA9-F2DFE744E8CF}"/>
                </a:ext>
              </a:extLst>
            </p:cNvPr>
            <p:cNvGrpSpPr/>
            <p:nvPr/>
          </p:nvGrpSpPr>
          <p:grpSpPr>
            <a:xfrm>
              <a:off x="539552" y="2739462"/>
              <a:ext cx="4072582" cy="804831"/>
              <a:chOff x="539552" y="3395086"/>
              <a:chExt cx="4072582" cy="804831"/>
            </a:xfrm>
          </p:grpSpPr>
          <p:grpSp>
            <p:nvGrpSpPr>
              <p:cNvPr id="22" name="Group 21">
                <a:extLst>
                  <a:ext uri="{FF2B5EF4-FFF2-40B4-BE49-F238E27FC236}">
                    <a16:creationId xmlns:a16="http://schemas.microsoft.com/office/drawing/2014/main" id="{74AF04F5-0C87-AC66-5C08-350AFE1476A8}"/>
                  </a:ext>
                </a:extLst>
              </p:cNvPr>
              <p:cNvGrpSpPr/>
              <p:nvPr/>
            </p:nvGrpSpPr>
            <p:grpSpPr>
              <a:xfrm>
                <a:off x="539552" y="3395086"/>
                <a:ext cx="4072582" cy="804831"/>
                <a:chOff x="554038" y="1908175"/>
                <a:chExt cx="6080125" cy="1308103"/>
              </a:xfrm>
            </p:grpSpPr>
            <p:sp>
              <p:nvSpPr>
                <p:cNvPr id="25" name="Freeform 6">
                  <a:extLst>
                    <a:ext uri="{FF2B5EF4-FFF2-40B4-BE49-F238E27FC236}">
                      <a16:creationId xmlns:a16="http://schemas.microsoft.com/office/drawing/2014/main" id="{8628433B-731E-F427-2E92-04A68952E4ED}"/>
                    </a:ext>
                  </a:extLst>
                </p:cNvPr>
                <p:cNvSpPr>
                  <a:spLocks/>
                </p:cNvSpPr>
                <p:nvPr/>
              </p:nvSpPr>
              <p:spPr bwMode="auto">
                <a:xfrm>
                  <a:off x="554038" y="2003425"/>
                  <a:ext cx="2022475" cy="1212853"/>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sp>
              <p:nvSpPr>
                <p:cNvPr id="26" name="Freeform 7">
                  <a:extLst>
                    <a:ext uri="{FF2B5EF4-FFF2-40B4-BE49-F238E27FC236}">
                      <a16:creationId xmlns:a16="http://schemas.microsoft.com/office/drawing/2014/main" id="{A53F112C-4CA8-B909-547D-A5B7956E120A}"/>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chemeClr val="bg1">
                    <a:lumMod val="85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grpSp>
          <p:sp>
            <p:nvSpPr>
              <p:cNvPr id="23" name="Rectangle 22">
                <a:extLst>
                  <a:ext uri="{FF2B5EF4-FFF2-40B4-BE49-F238E27FC236}">
                    <a16:creationId xmlns:a16="http://schemas.microsoft.com/office/drawing/2014/main" id="{D9314973-C5C9-98C9-773A-6928887C55F3}"/>
                  </a:ext>
                </a:extLst>
              </p:cNvPr>
              <p:cNvSpPr/>
              <p:nvPr/>
            </p:nvSpPr>
            <p:spPr>
              <a:xfrm>
                <a:off x="2203643" y="3491494"/>
                <a:ext cx="2266919" cy="553408"/>
              </a:xfrm>
              <a:prstGeom prst="rect">
                <a:avLst/>
              </a:prstGeom>
            </p:spPr>
            <p:txBody>
              <a:bodyPr wrap="square">
                <a:spAutoFit/>
              </a:bodyPr>
              <a:lstStyle/>
              <a:p>
                <a:pPr>
                  <a:spcAft>
                    <a:spcPts val="600"/>
                  </a:spcAft>
                </a:pPr>
                <a:r>
                  <a:rPr lang="en-GB" sz="1600" b="1" dirty="0">
                    <a:solidFill>
                      <a:schemeClr val="bg1"/>
                    </a:solidFill>
                    <a:latin typeface="Sofia Pro Light" panose="020B0604020202020204" charset="0"/>
                    <a:ea typeface="Tahoma" panose="020B0604030504040204" pitchFamily="34" charset="0"/>
                    <a:cs typeface="Tahoma" panose="020B0604030504040204" pitchFamily="34" charset="0"/>
                  </a:rPr>
                  <a:t>How are you going to keep them?</a:t>
                </a:r>
              </a:p>
            </p:txBody>
          </p:sp>
          <p:sp>
            <p:nvSpPr>
              <p:cNvPr id="24" name="Rectangle 23">
                <a:extLst>
                  <a:ext uri="{FF2B5EF4-FFF2-40B4-BE49-F238E27FC236}">
                    <a16:creationId xmlns:a16="http://schemas.microsoft.com/office/drawing/2014/main" id="{510608FA-B1A5-61F7-F193-37403F3FA5EC}"/>
                  </a:ext>
                </a:extLst>
              </p:cNvPr>
              <p:cNvSpPr/>
              <p:nvPr/>
            </p:nvSpPr>
            <p:spPr>
              <a:xfrm>
                <a:off x="586813" y="3548125"/>
                <a:ext cx="819949" cy="420400"/>
              </a:xfrm>
              <a:prstGeom prst="rect">
                <a:avLst/>
              </a:prstGeom>
            </p:spPr>
            <p:txBody>
              <a:bodyPr wrap="square">
                <a:spAutoFit/>
              </a:bodyPr>
              <a:lstStyle/>
              <a:p>
                <a:r>
                  <a:rPr lang="en-GB" sz="2800" b="1" dirty="0">
                    <a:solidFill>
                      <a:schemeClr val="bg1">
                        <a:lumMod val="85000"/>
                      </a:schemeClr>
                    </a:solidFill>
                    <a:latin typeface="Sofia Pro Light" panose="020B0604020202020204" charset="0"/>
                    <a:ea typeface="Tahoma" panose="020B0604030504040204" pitchFamily="34" charset="0"/>
                    <a:cs typeface="Tahoma" panose="020B0604030504040204" pitchFamily="34" charset="0"/>
                  </a:rPr>
                  <a:t>2</a:t>
                </a:r>
              </a:p>
            </p:txBody>
          </p:sp>
        </p:grpSp>
        <p:grpSp>
          <p:nvGrpSpPr>
            <p:cNvPr id="15" name="Group 14">
              <a:extLst>
                <a:ext uri="{FF2B5EF4-FFF2-40B4-BE49-F238E27FC236}">
                  <a16:creationId xmlns:a16="http://schemas.microsoft.com/office/drawing/2014/main" id="{A3743A2D-8F31-CB71-8AA2-69B8F65AA735}"/>
                </a:ext>
              </a:extLst>
            </p:cNvPr>
            <p:cNvGrpSpPr/>
            <p:nvPr/>
          </p:nvGrpSpPr>
          <p:grpSpPr>
            <a:xfrm>
              <a:off x="539552" y="3572703"/>
              <a:ext cx="4072582" cy="804831"/>
              <a:chOff x="539552" y="4228327"/>
              <a:chExt cx="4072582" cy="804831"/>
            </a:xfrm>
          </p:grpSpPr>
          <p:grpSp>
            <p:nvGrpSpPr>
              <p:cNvPr id="16" name="Group 15">
                <a:extLst>
                  <a:ext uri="{FF2B5EF4-FFF2-40B4-BE49-F238E27FC236}">
                    <a16:creationId xmlns:a16="http://schemas.microsoft.com/office/drawing/2014/main" id="{6E67B24E-D475-096F-9B2D-424FE1449DEC}"/>
                  </a:ext>
                </a:extLst>
              </p:cNvPr>
              <p:cNvGrpSpPr/>
              <p:nvPr/>
            </p:nvGrpSpPr>
            <p:grpSpPr>
              <a:xfrm>
                <a:off x="539552" y="4228327"/>
                <a:ext cx="4072582" cy="804831"/>
                <a:chOff x="554038" y="1908175"/>
                <a:chExt cx="6080125" cy="1308100"/>
              </a:xfrm>
            </p:grpSpPr>
            <p:sp>
              <p:nvSpPr>
                <p:cNvPr id="20" name="Freeform 6">
                  <a:extLst>
                    <a:ext uri="{FF2B5EF4-FFF2-40B4-BE49-F238E27FC236}">
                      <a16:creationId xmlns:a16="http://schemas.microsoft.com/office/drawing/2014/main" id="{78E97461-FF99-3FAC-50E7-CFFA259AE376}"/>
                    </a:ext>
                  </a:extLst>
                </p:cNvPr>
                <p:cNvSpPr>
                  <a:spLocks/>
                </p:cNvSpPr>
                <p:nvPr/>
              </p:nvSpPr>
              <p:spPr bwMode="auto">
                <a:xfrm>
                  <a:off x="554038" y="2003425"/>
                  <a:ext cx="2022476"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rgbClr val="76C0F4"/>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sp>
              <p:nvSpPr>
                <p:cNvPr id="21" name="Freeform 7">
                  <a:extLst>
                    <a:ext uri="{FF2B5EF4-FFF2-40B4-BE49-F238E27FC236}">
                      <a16:creationId xmlns:a16="http://schemas.microsoft.com/office/drawing/2014/main" id="{3EA1DCDA-88B6-B097-A43A-A56A94F7FC9B}"/>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76C0F4"/>
                </a:solidFill>
                <a:ln>
                  <a:solidFill>
                    <a:srgbClr val="76C0F4"/>
                  </a:solidFill>
                </a:ln>
              </p:spPr>
              <p:txBody>
                <a:bodyPr vert="horz" wrap="square" lIns="91440" tIns="45720" rIns="91440" bIns="45720" numCol="1" anchor="t" anchorCtr="0" compatLnSpc="1">
                  <a:prstTxWarp prst="textNoShape">
                    <a:avLst/>
                  </a:prstTxWarp>
                </a:bodyPr>
                <a:lstStyle/>
                <a:p>
                  <a:endParaRPr lang="en-GB" b="1" dirty="0">
                    <a:latin typeface="Sofia Pro Light" panose="020B0604020202020204" charset="0"/>
                    <a:ea typeface="Tahoma" panose="020B0604030504040204" pitchFamily="34" charset="0"/>
                    <a:cs typeface="Tahoma" panose="020B0604030504040204" pitchFamily="34" charset="0"/>
                  </a:endParaRPr>
                </a:p>
              </p:txBody>
            </p:sp>
          </p:grpSp>
          <p:sp>
            <p:nvSpPr>
              <p:cNvPr id="18" name="Rectangle 17">
                <a:extLst>
                  <a:ext uri="{FF2B5EF4-FFF2-40B4-BE49-F238E27FC236}">
                    <a16:creationId xmlns:a16="http://schemas.microsoft.com/office/drawing/2014/main" id="{F0D46E0D-06C6-288E-748B-D038AE2CB21B}"/>
                  </a:ext>
                </a:extLst>
              </p:cNvPr>
              <p:cNvSpPr/>
              <p:nvPr/>
            </p:nvSpPr>
            <p:spPr>
              <a:xfrm>
                <a:off x="2203644" y="4441243"/>
                <a:ext cx="2266918" cy="320394"/>
              </a:xfrm>
              <a:prstGeom prst="rect">
                <a:avLst/>
              </a:prstGeom>
              <a:ln>
                <a:solidFill>
                  <a:srgbClr val="76C0F4"/>
                </a:solidFill>
              </a:ln>
            </p:spPr>
            <p:txBody>
              <a:bodyPr wrap="square">
                <a:spAutoFit/>
              </a:bodyPr>
              <a:lstStyle/>
              <a:p>
                <a:pPr>
                  <a:spcAft>
                    <a:spcPts val="600"/>
                  </a:spcAft>
                </a:pPr>
                <a:r>
                  <a:rPr lang="en-GB" sz="1600" b="1" dirty="0">
                    <a:solidFill>
                      <a:schemeClr val="bg1"/>
                    </a:solidFill>
                    <a:latin typeface="Sofia Pro Light" panose="020B0604020202020204" charset="0"/>
                    <a:ea typeface="Tahoma" panose="020B0604030504040204" pitchFamily="34" charset="0"/>
                    <a:cs typeface="Poppins" panose="00000500000000000000" pitchFamily="2" charset="0"/>
                  </a:rPr>
                  <a:t>Right experience? </a:t>
                </a:r>
              </a:p>
            </p:txBody>
          </p:sp>
          <p:sp>
            <p:nvSpPr>
              <p:cNvPr id="19" name="Rectangle 18">
                <a:extLst>
                  <a:ext uri="{FF2B5EF4-FFF2-40B4-BE49-F238E27FC236}">
                    <a16:creationId xmlns:a16="http://schemas.microsoft.com/office/drawing/2014/main" id="{5ED79EB9-EDE2-1646-2260-1ED8AD5FF6CF}"/>
                  </a:ext>
                </a:extLst>
              </p:cNvPr>
              <p:cNvSpPr/>
              <p:nvPr/>
            </p:nvSpPr>
            <p:spPr>
              <a:xfrm>
                <a:off x="582004" y="4404425"/>
                <a:ext cx="443794" cy="420400"/>
              </a:xfrm>
              <a:prstGeom prst="rect">
                <a:avLst/>
              </a:prstGeom>
              <a:ln>
                <a:noFill/>
              </a:ln>
            </p:spPr>
            <p:txBody>
              <a:bodyPr wrap="square">
                <a:spAutoFit/>
              </a:bodyPr>
              <a:lstStyle/>
              <a:p>
                <a:r>
                  <a:rPr lang="en-GB" sz="2800" b="1" dirty="0">
                    <a:solidFill>
                      <a:srgbClr val="76C0F4"/>
                    </a:solidFill>
                    <a:latin typeface="Sofia Pro Light" panose="020B0604020202020204" charset="0"/>
                    <a:ea typeface="Tahoma" panose="020B0604030504040204" pitchFamily="34" charset="0"/>
                    <a:cs typeface="Tahoma" panose="020B0604030504040204" pitchFamily="34" charset="0"/>
                  </a:rPr>
                  <a:t>3</a:t>
                </a:r>
              </a:p>
            </p:txBody>
          </p:sp>
        </p:grpSp>
      </p:grpSp>
    </p:spTree>
    <p:extLst>
      <p:ext uri="{BB962C8B-B14F-4D97-AF65-F5344CB8AC3E}">
        <p14:creationId xmlns:p14="http://schemas.microsoft.com/office/powerpoint/2010/main" val="2391786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dirty="0">
                <a:solidFill>
                  <a:schemeClr val="accent6"/>
                </a:solidFill>
              </a:rPr>
              <a:t>Delivering the right experience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prstGeom prst="rect">
            <a:avLst/>
          </a:prstGeom>
        </p:spPr>
        <p:txBody>
          <a:bodyPr lIns="0" tIns="0" rIns="0" bIns="0">
            <a:normAutofit/>
          </a:bodyPr>
          <a:lstStyle/>
          <a:p>
            <a:pPr lvl="0" fontAlgn="base"/>
            <a:r>
              <a:rPr lang="en-GB" dirty="0">
                <a:solidFill>
                  <a:schemeClr val="tx1">
                    <a:lumMod val="65000"/>
                    <a:lumOff val="35000"/>
                  </a:schemeClr>
                </a:solidFill>
                <a:latin typeface="Sofia Pro Regular" panose="020B0604020202020204" charset="0"/>
              </a:rPr>
              <a:t>The before, during and after…</a:t>
            </a:r>
            <a:endParaRPr lang="en-GB" sz="1400" dirty="0">
              <a:solidFill>
                <a:schemeClr val="tx1">
                  <a:lumMod val="65000"/>
                  <a:lumOff val="35000"/>
                </a:schemeClr>
              </a:solidFill>
              <a:latin typeface="Sofia Pro Regular" panose="020B0604020202020204" charset="0"/>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aphicFrame>
        <p:nvGraphicFramePr>
          <p:cNvPr id="6" name="Diagram 5">
            <a:extLst>
              <a:ext uri="{FF2B5EF4-FFF2-40B4-BE49-F238E27FC236}">
                <a16:creationId xmlns:a16="http://schemas.microsoft.com/office/drawing/2014/main" id="{95E5EAFB-BE41-2B53-7624-28311CBD89EB}"/>
              </a:ext>
            </a:extLst>
          </p:cNvPr>
          <p:cNvGraphicFramePr/>
          <p:nvPr>
            <p:extLst>
              <p:ext uri="{D42A27DB-BD31-4B8C-83A1-F6EECF244321}">
                <p14:modId xmlns:p14="http://schemas.microsoft.com/office/powerpoint/2010/main" val="1292599515"/>
              </p:ext>
            </p:extLst>
          </p:nvPr>
        </p:nvGraphicFramePr>
        <p:xfrm>
          <a:off x="583115" y="607149"/>
          <a:ext cx="7977770" cy="40353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93245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41883" y="141448"/>
            <a:ext cx="7440833" cy="381671"/>
          </a:xfrm>
          <a:prstGeom prst="rect">
            <a:avLst/>
          </a:prstGeom>
        </p:spPr>
        <p:txBody>
          <a:bodyPr>
            <a:normAutofit fontScale="90000"/>
          </a:bodyPr>
          <a:lstStyle/>
          <a:p>
            <a:r>
              <a:rPr lang="en-US" sz="2400" dirty="0">
                <a:solidFill>
                  <a:schemeClr val="accent6"/>
                </a:solidFill>
              </a:rPr>
              <a:t>Meet…</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pic>
        <p:nvPicPr>
          <p:cNvPr id="9" name="Picture 8">
            <a:extLst>
              <a:ext uri="{FF2B5EF4-FFF2-40B4-BE49-F238E27FC236}">
                <a16:creationId xmlns:a16="http://schemas.microsoft.com/office/drawing/2014/main" id="{51E0CFE9-6C73-9F0E-9240-C27931DB04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58641" y="888034"/>
            <a:ext cx="3998022" cy="3390798"/>
          </a:xfrm>
          <a:prstGeom prst="rect">
            <a:avLst/>
          </a:prstGeom>
        </p:spPr>
      </p:pic>
      <p:pic>
        <p:nvPicPr>
          <p:cNvPr id="10" name="Picture 9">
            <a:extLst>
              <a:ext uri="{FF2B5EF4-FFF2-40B4-BE49-F238E27FC236}">
                <a16:creationId xmlns:a16="http://schemas.microsoft.com/office/drawing/2014/main" id="{F1593CAE-5D09-86E2-9670-FB72574D3F0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7383" y="888034"/>
            <a:ext cx="3998021" cy="3390798"/>
          </a:xfrm>
          <a:prstGeom prst="rect">
            <a:avLst/>
          </a:prstGeom>
        </p:spPr>
      </p:pic>
      <p:pic>
        <p:nvPicPr>
          <p:cNvPr id="11" name="Picture 4" descr="48,907 Older Indian Man Stock Photos, Pictures &amp;amp; Royalty-Free Images -  iStock">
            <a:extLst>
              <a:ext uri="{FF2B5EF4-FFF2-40B4-BE49-F238E27FC236}">
                <a16:creationId xmlns:a16="http://schemas.microsoft.com/office/drawing/2014/main" id="{B85765CF-C153-E98F-B344-DC9D35CC3E2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365" r="21418" b="47242"/>
          <a:stretch/>
        </p:blipFill>
        <p:spPr bwMode="auto">
          <a:xfrm>
            <a:off x="6210971" y="247416"/>
            <a:ext cx="1293362" cy="1236763"/>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2" descr="The crowd has spoken: Women-only music festival to go ahead | SHEmazing!">
            <a:extLst>
              <a:ext uri="{FF2B5EF4-FFF2-40B4-BE49-F238E27FC236}">
                <a16:creationId xmlns:a16="http://schemas.microsoft.com/office/drawing/2014/main" id="{4E4F6678-3B1E-D4B9-3187-13FD2EEDD9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276" t="10690" r="27942" b="30545"/>
          <a:stretch/>
        </p:blipFill>
        <p:spPr bwMode="auto">
          <a:xfrm>
            <a:off x="1877369" y="249833"/>
            <a:ext cx="1278580" cy="1200698"/>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71CDF8-B800-4E0D-3347-BBBA3C08D195}"/>
              </a:ext>
            </a:extLst>
          </p:cNvPr>
          <p:cNvSpPr txBox="1"/>
          <p:nvPr/>
        </p:nvSpPr>
        <p:spPr>
          <a:xfrm>
            <a:off x="651101" y="1256653"/>
            <a:ext cx="3870583" cy="2893100"/>
          </a:xfrm>
          <a:prstGeom prst="rect">
            <a:avLst/>
          </a:prstGeom>
          <a:noFill/>
        </p:spPr>
        <p:txBody>
          <a:bodyPr wrap="square" rtlCol="0">
            <a:spAutoFit/>
          </a:bodyPr>
          <a:lstStyle/>
          <a:p>
            <a:r>
              <a:rPr lang="en-GB" sz="1400" b="1" dirty="0">
                <a:latin typeface="Sofia Pro Light" panose="020B0604020202020204" charset="0"/>
                <a:cs typeface="Poppins SemiBold" panose="00000700000000000000" pitchFamily="2" charset="0"/>
              </a:rPr>
              <a:t>Meet Darla</a:t>
            </a:r>
          </a:p>
          <a:p>
            <a:r>
              <a:rPr lang="en-GB" sz="1400" dirty="0">
                <a:latin typeface="Sofia Pro Light" panose="020B0604020202020204" charset="0"/>
                <a:cs typeface="Poppins SemiBold" panose="00000700000000000000" pitchFamily="2" charset="0"/>
              </a:rPr>
              <a:t>22 years old</a:t>
            </a:r>
          </a:p>
          <a:p>
            <a:r>
              <a:rPr lang="en-GB" sz="1400" i="1" dirty="0">
                <a:latin typeface="Sofia Pro Light" panose="020B0604020202020204" charset="0"/>
              </a:rPr>
              <a:t>Young image-conscious females keeping fit and trim.</a:t>
            </a:r>
            <a:endParaRPr lang="en-GB" sz="1400" i="1" dirty="0">
              <a:latin typeface="Sofia Pro Light" panose="020B0604020202020204" charset="0"/>
              <a:cs typeface="Poppins SemiBold" panose="00000700000000000000" pitchFamily="2" charset="0"/>
            </a:endParaRPr>
          </a:p>
          <a:p>
            <a:r>
              <a:rPr lang="en-GB" sz="1400" dirty="0">
                <a:latin typeface="Sofia Pro Light" panose="020B0604020202020204" charset="0"/>
              </a:rPr>
              <a:t>Darla is 22 and student She shares a house with university friends who are also on students. Without the pressures of family or a mortgage, Chloe isn’t worried about her student loan, she likes to spend her income on clothes, nights out and holidays with friends. Chloe and her housemates go to classes at their local gym a couple of times a week and like to swim afterwards. </a:t>
            </a:r>
          </a:p>
        </p:txBody>
      </p:sp>
      <p:sp>
        <p:nvSpPr>
          <p:cNvPr id="14" name="TextBox 13">
            <a:extLst>
              <a:ext uri="{FF2B5EF4-FFF2-40B4-BE49-F238E27FC236}">
                <a16:creationId xmlns:a16="http://schemas.microsoft.com/office/drawing/2014/main" id="{5BD7F366-AEC3-77A2-35F1-9EB7FF0D96B2}"/>
              </a:ext>
            </a:extLst>
          </p:cNvPr>
          <p:cNvSpPr txBox="1"/>
          <p:nvPr/>
        </p:nvSpPr>
        <p:spPr>
          <a:xfrm>
            <a:off x="4961142" y="1285758"/>
            <a:ext cx="3711804" cy="2677656"/>
          </a:xfrm>
          <a:prstGeom prst="rect">
            <a:avLst/>
          </a:prstGeom>
          <a:noFill/>
        </p:spPr>
        <p:txBody>
          <a:bodyPr wrap="square" rtlCol="0">
            <a:spAutoFit/>
          </a:bodyPr>
          <a:lstStyle/>
          <a:p>
            <a:r>
              <a:rPr lang="en-GB" sz="1400" b="1" dirty="0">
                <a:solidFill>
                  <a:srgbClr val="FFFFFF"/>
                </a:solidFill>
                <a:latin typeface="Sofia Pro Light" panose="020B0604020202020204" charset="0"/>
                <a:cs typeface="Poppins SemiBold" panose="00000700000000000000" pitchFamily="2" charset="0"/>
              </a:rPr>
              <a:t>Meet </a:t>
            </a:r>
            <a:r>
              <a:rPr lang="en-GB" sz="1400" b="1" i="0" dirty="0">
                <a:solidFill>
                  <a:srgbClr val="FFFFFF"/>
                </a:solidFill>
                <a:effectLst/>
                <a:latin typeface="Sofia Pro Light" panose="020B0604020202020204" charset="0"/>
                <a:cs typeface="Poppins SemiBold" panose="00000700000000000000" pitchFamily="2" charset="0"/>
              </a:rPr>
              <a:t>Viraj</a:t>
            </a:r>
          </a:p>
          <a:p>
            <a:r>
              <a:rPr lang="en-GB" sz="1400" dirty="0">
                <a:solidFill>
                  <a:srgbClr val="FFFFFF"/>
                </a:solidFill>
                <a:latin typeface="Sofia Pro Light" panose="020B0604020202020204" charset="0"/>
                <a:cs typeface="Poppins SemiBold" panose="00000700000000000000" pitchFamily="2" charset="0"/>
              </a:rPr>
              <a:t>59 years old </a:t>
            </a:r>
          </a:p>
          <a:p>
            <a:r>
              <a:rPr lang="en-GB" sz="1400" b="0" i="1" dirty="0">
                <a:solidFill>
                  <a:srgbClr val="FFFFFF"/>
                </a:solidFill>
                <a:effectLst/>
                <a:latin typeface="Sofia Pro Light" panose="020B0604020202020204" charset="0"/>
              </a:rPr>
              <a:t>Mid-life professional, sporty males with older children and more time for themselves. </a:t>
            </a:r>
          </a:p>
          <a:p>
            <a:r>
              <a:rPr lang="en-GB" sz="1400" dirty="0">
                <a:solidFill>
                  <a:srgbClr val="FFFFFF"/>
                </a:solidFill>
                <a:latin typeface="Sofia Pro Light" panose="020B0604020202020204" charset="0"/>
              </a:rPr>
              <a:t>Viraj</a:t>
            </a:r>
            <a:r>
              <a:rPr lang="en-GB" sz="1400" b="0" i="0" dirty="0">
                <a:solidFill>
                  <a:srgbClr val="FFFFFF"/>
                </a:solidFill>
                <a:effectLst/>
                <a:latin typeface="Sofia Pro Light" panose="020B0604020202020204" charset="0"/>
              </a:rPr>
              <a:t> is 55 an owner-occupier and married with two older children. </a:t>
            </a:r>
            <a:r>
              <a:rPr lang="en-GB" sz="1400" dirty="0">
                <a:solidFill>
                  <a:srgbClr val="FFFFFF"/>
                </a:solidFill>
                <a:latin typeface="Sofia Pro Light" panose="020B0604020202020204" charset="0"/>
              </a:rPr>
              <a:t>Viraj</a:t>
            </a:r>
            <a:r>
              <a:rPr lang="en-GB" sz="1400" b="0" i="0" dirty="0">
                <a:solidFill>
                  <a:srgbClr val="FFFFFF"/>
                </a:solidFill>
                <a:effectLst/>
                <a:latin typeface="Sofia Pro Light" panose="020B0604020202020204" charset="0"/>
              </a:rPr>
              <a:t> keeps up his love of sport, hindered only by office pressures. He plays badminton in a local team, and if he gets home early enough, enjoys a swim at the health centre. </a:t>
            </a:r>
          </a:p>
          <a:p>
            <a:endParaRPr lang="en-GB" sz="1400" dirty="0">
              <a:latin typeface="Sofia Pro Light" panose="020B0604020202020204" charset="0"/>
            </a:endParaRPr>
          </a:p>
        </p:txBody>
      </p:sp>
    </p:spTree>
    <p:extLst>
      <p:ext uri="{BB962C8B-B14F-4D97-AF65-F5344CB8AC3E}">
        <p14:creationId xmlns:p14="http://schemas.microsoft.com/office/powerpoint/2010/main" val="1080655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dirty="0">
                <a:solidFill>
                  <a:schemeClr val="accent6"/>
                </a:solidFill>
              </a:rPr>
              <a:t>Being Consistently Great</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grpSp>
        <p:nvGrpSpPr>
          <p:cNvPr id="9" name="Group 8">
            <a:extLst>
              <a:ext uri="{FF2B5EF4-FFF2-40B4-BE49-F238E27FC236}">
                <a16:creationId xmlns:a16="http://schemas.microsoft.com/office/drawing/2014/main" id="{D1A17C94-4857-EE86-6C0B-846EB96C9A10}"/>
              </a:ext>
            </a:extLst>
          </p:cNvPr>
          <p:cNvGrpSpPr/>
          <p:nvPr/>
        </p:nvGrpSpPr>
        <p:grpSpPr>
          <a:xfrm>
            <a:off x="513110" y="942109"/>
            <a:ext cx="8117779" cy="3916734"/>
            <a:chOff x="1760594" y="822953"/>
            <a:chExt cx="8659650" cy="5221110"/>
          </a:xfrm>
        </p:grpSpPr>
        <p:grpSp>
          <p:nvGrpSpPr>
            <p:cNvPr id="11" name="Group 54">
              <a:extLst>
                <a:ext uri="{FF2B5EF4-FFF2-40B4-BE49-F238E27FC236}">
                  <a16:creationId xmlns:a16="http://schemas.microsoft.com/office/drawing/2014/main" id="{36A81DD9-FE89-CE43-5728-F9A9CE12F8C6}"/>
                </a:ext>
              </a:extLst>
            </p:cNvPr>
            <p:cNvGrpSpPr/>
            <p:nvPr/>
          </p:nvGrpSpPr>
          <p:grpSpPr>
            <a:xfrm>
              <a:off x="1760594" y="822953"/>
              <a:ext cx="8627530" cy="4863665"/>
              <a:chOff x="544272" y="2316783"/>
              <a:chExt cx="6290482" cy="3546183"/>
            </a:xfrm>
          </p:grpSpPr>
          <p:sp>
            <p:nvSpPr>
              <p:cNvPr id="38" name="Rectangle 37">
                <a:extLst>
                  <a:ext uri="{FF2B5EF4-FFF2-40B4-BE49-F238E27FC236}">
                    <a16:creationId xmlns:a16="http://schemas.microsoft.com/office/drawing/2014/main" id="{EFB0D1D0-F0D0-28B8-A37C-5560EDD8BA26}"/>
                  </a:ext>
                </a:extLst>
              </p:cNvPr>
              <p:cNvSpPr>
                <a:spLocks noChangeArrowheads="1"/>
              </p:cNvSpPr>
              <p:nvPr/>
            </p:nvSpPr>
            <p:spPr bwMode="auto">
              <a:xfrm>
                <a:off x="544272" y="3960047"/>
                <a:ext cx="84871" cy="315390"/>
              </a:xfrm>
              <a:prstGeom prst="rect">
                <a:avLst/>
              </a:prstGeom>
              <a:solidFill>
                <a:schemeClr val="bg1"/>
              </a:solidFill>
              <a:ln w="6350">
                <a:noFill/>
                <a:miter lim="800000"/>
                <a:headEnd/>
                <a:tailEnd/>
              </a:ln>
              <a:effectLst/>
            </p:spPr>
            <p:txBody>
              <a:bodyPr wrap="none" lIns="54000" tIns="54000" rIns="54000" bIns="54000" anchor="ctr">
                <a:spAutoFit/>
              </a:bodyPr>
              <a:lstStyle>
                <a:defPPr>
                  <a:defRPr lang="en-GB"/>
                </a:defPPr>
                <a:lvl1pPr algn="l" rtl="0" fontAlgn="base">
                  <a:spcBef>
                    <a:spcPct val="0"/>
                  </a:spcBef>
                  <a:spcAft>
                    <a:spcPct val="0"/>
                  </a:spcAft>
                  <a:defRPr sz="1200" kern="1200">
                    <a:solidFill>
                      <a:schemeClr val="bg2"/>
                    </a:solidFill>
                    <a:latin typeface="Arial" charset="0"/>
                    <a:ea typeface="+mn-ea"/>
                    <a:cs typeface="+mn-cs"/>
                  </a:defRPr>
                </a:lvl1pPr>
                <a:lvl2pPr marL="457200" algn="l" rtl="0" fontAlgn="base">
                  <a:spcBef>
                    <a:spcPct val="0"/>
                  </a:spcBef>
                  <a:spcAft>
                    <a:spcPct val="0"/>
                  </a:spcAft>
                  <a:defRPr sz="1200" kern="1200">
                    <a:solidFill>
                      <a:schemeClr val="bg2"/>
                    </a:solidFill>
                    <a:latin typeface="Arial" charset="0"/>
                    <a:ea typeface="+mn-ea"/>
                    <a:cs typeface="+mn-cs"/>
                  </a:defRPr>
                </a:lvl2pPr>
                <a:lvl3pPr marL="914400" algn="l" rtl="0" fontAlgn="base">
                  <a:spcBef>
                    <a:spcPct val="0"/>
                  </a:spcBef>
                  <a:spcAft>
                    <a:spcPct val="0"/>
                  </a:spcAft>
                  <a:defRPr sz="1200" kern="1200">
                    <a:solidFill>
                      <a:schemeClr val="bg2"/>
                    </a:solidFill>
                    <a:latin typeface="Arial" charset="0"/>
                    <a:ea typeface="+mn-ea"/>
                    <a:cs typeface="+mn-cs"/>
                  </a:defRPr>
                </a:lvl3pPr>
                <a:lvl4pPr marL="1371600" algn="l" rtl="0" fontAlgn="base">
                  <a:spcBef>
                    <a:spcPct val="0"/>
                  </a:spcBef>
                  <a:spcAft>
                    <a:spcPct val="0"/>
                  </a:spcAft>
                  <a:defRPr sz="1200" kern="1200">
                    <a:solidFill>
                      <a:schemeClr val="bg2"/>
                    </a:solidFill>
                    <a:latin typeface="Arial" charset="0"/>
                    <a:ea typeface="+mn-ea"/>
                    <a:cs typeface="+mn-cs"/>
                  </a:defRPr>
                </a:lvl4pPr>
                <a:lvl5pPr marL="1828800" algn="l" rtl="0" fontAlgn="base">
                  <a:spcBef>
                    <a:spcPct val="0"/>
                  </a:spcBef>
                  <a:spcAft>
                    <a:spcPct val="0"/>
                  </a:spcAft>
                  <a:defRPr sz="1200" kern="1200">
                    <a:solidFill>
                      <a:schemeClr val="bg2"/>
                    </a:solidFill>
                    <a:latin typeface="Arial" charset="0"/>
                    <a:ea typeface="+mn-ea"/>
                    <a:cs typeface="+mn-cs"/>
                  </a:defRPr>
                </a:lvl5pPr>
                <a:lvl6pPr marL="2286000" algn="l" defTabSz="914400" rtl="0" eaLnBrk="1" latinLnBrk="0" hangingPunct="1">
                  <a:defRPr sz="1200" kern="1200">
                    <a:solidFill>
                      <a:schemeClr val="bg2"/>
                    </a:solidFill>
                    <a:latin typeface="Arial" charset="0"/>
                    <a:ea typeface="+mn-ea"/>
                    <a:cs typeface="+mn-cs"/>
                  </a:defRPr>
                </a:lvl6pPr>
                <a:lvl7pPr marL="2743200" algn="l" defTabSz="914400" rtl="0" eaLnBrk="1" latinLnBrk="0" hangingPunct="1">
                  <a:defRPr sz="1200" kern="1200">
                    <a:solidFill>
                      <a:schemeClr val="bg2"/>
                    </a:solidFill>
                    <a:latin typeface="Arial" charset="0"/>
                    <a:ea typeface="+mn-ea"/>
                    <a:cs typeface="+mn-cs"/>
                  </a:defRPr>
                </a:lvl7pPr>
                <a:lvl8pPr marL="3200400" algn="l" defTabSz="914400" rtl="0" eaLnBrk="1" latinLnBrk="0" hangingPunct="1">
                  <a:defRPr sz="1200" kern="1200">
                    <a:solidFill>
                      <a:schemeClr val="bg2"/>
                    </a:solidFill>
                    <a:latin typeface="Arial" charset="0"/>
                    <a:ea typeface="+mn-ea"/>
                    <a:cs typeface="+mn-cs"/>
                  </a:defRPr>
                </a:lvl8pPr>
                <a:lvl9pPr marL="3657600" algn="l" defTabSz="914400" rtl="0" eaLnBrk="1" latinLnBrk="0" hangingPunct="1">
                  <a:defRPr sz="1200" kern="1200">
                    <a:solidFill>
                      <a:schemeClr val="bg2"/>
                    </a:solidFill>
                    <a:latin typeface="Arial" charset="0"/>
                    <a:ea typeface="+mn-ea"/>
                    <a:cs typeface="+mn-cs"/>
                  </a:defRPr>
                </a:lvl9pPr>
              </a:lstStyle>
              <a:p>
                <a:endParaRPr lang="en-GB" sz="1400">
                  <a:latin typeface="Sofia Pro Light" panose="020B0604020202020204" charset="0"/>
                </a:endParaRPr>
              </a:p>
            </p:txBody>
          </p:sp>
          <p:sp>
            <p:nvSpPr>
              <p:cNvPr id="39" name="Line 20">
                <a:extLst>
                  <a:ext uri="{FF2B5EF4-FFF2-40B4-BE49-F238E27FC236}">
                    <a16:creationId xmlns:a16="http://schemas.microsoft.com/office/drawing/2014/main" id="{82423ED8-8667-EF68-7535-A2441530A559}"/>
                  </a:ext>
                </a:extLst>
              </p:cNvPr>
              <p:cNvSpPr>
                <a:spLocks noChangeShapeType="1"/>
              </p:cNvSpPr>
              <p:nvPr/>
            </p:nvSpPr>
            <p:spPr bwMode="auto">
              <a:xfrm>
                <a:off x="3690513" y="2409783"/>
                <a:ext cx="1862" cy="3453183"/>
              </a:xfrm>
              <a:prstGeom prst="line">
                <a:avLst/>
              </a:prstGeom>
              <a:noFill/>
              <a:ln w="12700">
                <a:solidFill>
                  <a:schemeClr val="tx2"/>
                </a:solidFill>
                <a:round/>
                <a:headEnd/>
                <a:tailEnd/>
              </a:ln>
              <a:effectLst/>
            </p:spPr>
            <p:txBody>
              <a:bodyPr wrap="square" lIns="54000" tIns="54000" rIns="54000" bIns="54000">
                <a:spAutoFit/>
              </a:bodyPr>
              <a:lstStyle>
                <a:defPPr>
                  <a:defRPr lang="en-GB"/>
                </a:defPPr>
                <a:lvl1pPr algn="l" rtl="0" fontAlgn="base">
                  <a:spcBef>
                    <a:spcPct val="0"/>
                  </a:spcBef>
                  <a:spcAft>
                    <a:spcPct val="0"/>
                  </a:spcAft>
                  <a:defRPr sz="1200" kern="1200">
                    <a:solidFill>
                      <a:schemeClr val="bg2"/>
                    </a:solidFill>
                    <a:latin typeface="Arial" charset="0"/>
                    <a:ea typeface="+mn-ea"/>
                    <a:cs typeface="+mn-cs"/>
                  </a:defRPr>
                </a:lvl1pPr>
                <a:lvl2pPr marL="457200" algn="l" rtl="0" fontAlgn="base">
                  <a:spcBef>
                    <a:spcPct val="0"/>
                  </a:spcBef>
                  <a:spcAft>
                    <a:spcPct val="0"/>
                  </a:spcAft>
                  <a:defRPr sz="1200" kern="1200">
                    <a:solidFill>
                      <a:schemeClr val="bg2"/>
                    </a:solidFill>
                    <a:latin typeface="Arial" charset="0"/>
                    <a:ea typeface="+mn-ea"/>
                    <a:cs typeface="+mn-cs"/>
                  </a:defRPr>
                </a:lvl2pPr>
                <a:lvl3pPr marL="914400" algn="l" rtl="0" fontAlgn="base">
                  <a:spcBef>
                    <a:spcPct val="0"/>
                  </a:spcBef>
                  <a:spcAft>
                    <a:spcPct val="0"/>
                  </a:spcAft>
                  <a:defRPr sz="1200" kern="1200">
                    <a:solidFill>
                      <a:schemeClr val="bg2"/>
                    </a:solidFill>
                    <a:latin typeface="Arial" charset="0"/>
                    <a:ea typeface="+mn-ea"/>
                    <a:cs typeface="+mn-cs"/>
                  </a:defRPr>
                </a:lvl3pPr>
                <a:lvl4pPr marL="1371600" algn="l" rtl="0" fontAlgn="base">
                  <a:spcBef>
                    <a:spcPct val="0"/>
                  </a:spcBef>
                  <a:spcAft>
                    <a:spcPct val="0"/>
                  </a:spcAft>
                  <a:defRPr sz="1200" kern="1200">
                    <a:solidFill>
                      <a:schemeClr val="bg2"/>
                    </a:solidFill>
                    <a:latin typeface="Arial" charset="0"/>
                    <a:ea typeface="+mn-ea"/>
                    <a:cs typeface="+mn-cs"/>
                  </a:defRPr>
                </a:lvl4pPr>
                <a:lvl5pPr marL="1828800" algn="l" rtl="0" fontAlgn="base">
                  <a:spcBef>
                    <a:spcPct val="0"/>
                  </a:spcBef>
                  <a:spcAft>
                    <a:spcPct val="0"/>
                  </a:spcAft>
                  <a:defRPr sz="1200" kern="1200">
                    <a:solidFill>
                      <a:schemeClr val="bg2"/>
                    </a:solidFill>
                    <a:latin typeface="Arial" charset="0"/>
                    <a:ea typeface="+mn-ea"/>
                    <a:cs typeface="+mn-cs"/>
                  </a:defRPr>
                </a:lvl5pPr>
                <a:lvl6pPr marL="2286000" algn="l" defTabSz="914400" rtl="0" eaLnBrk="1" latinLnBrk="0" hangingPunct="1">
                  <a:defRPr sz="1200" kern="1200">
                    <a:solidFill>
                      <a:schemeClr val="bg2"/>
                    </a:solidFill>
                    <a:latin typeface="Arial" charset="0"/>
                    <a:ea typeface="+mn-ea"/>
                    <a:cs typeface="+mn-cs"/>
                  </a:defRPr>
                </a:lvl6pPr>
                <a:lvl7pPr marL="2743200" algn="l" defTabSz="914400" rtl="0" eaLnBrk="1" latinLnBrk="0" hangingPunct="1">
                  <a:defRPr sz="1200" kern="1200">
                    <a:solidFill>
                      <a:schemeClr val="bg2"/>
                    </a:solidFill>
                    <a:latin typeface="Arial" charset="0"/>
                    <a:ea typeface="+mn-ea"/>
                    <a:cs typeface="+mn-cs"/>
                  </a:defRPr>
                </a:lvl7pPr>
                <a:lvl8pPr marL="3200400" algn="l" defTabSz="914400" rtl="0" eaLnBrk="1" latinLnBrk="0" hangingPunct="1">
                  <a:defRPr sz="1200" kern="1200">
                    <a:solidFill>
                      <a:schemeClr val="bg2"/>
                    </a:solidFill>
                    <a:latin typeface="Arial" charset="0"/>
                    <a:ea typeface="+mn-ea"/>
                    <a:cs typeface="+mn-cs"/>
                  </a:defRPr>
                </a:lvl8pPr>
                <a:lvl9pPr marL="3657600" algn="l" defTabSz="914400" rtl="0" eaLnBrk="1" latinLnBrk="0" hangingPunct="1">
                  <a:defRPr sz="1200" kern="1200">
                    <a:solidFill>
                      <a:schemeClr val="bg2"/>
                    </a:solidFill>
                    <a:latin typeface="Arial" charset="0"/>
                    <a:ea typeface="+mn-ea"/>
                    <a:cs typeface="+mn-cs"/>
                  </a:defRPr>
                </a:lvl9pPr>
              </a:lstStyle>
              <a:p>
                <a:endParaRPr lang="en-GB" sz="1400">
                  <a:latin typeface="Sofia Pro Light" panose="020B0604020202020204" charset="0"/>
                </a:endParaRPr>
              </a:p>
            </p:txBody>
          </p:sp>
          <p:sp>
            <p:nvSpPr>
              <p:cNvPr id="40" name="Line 23">
                <a:extLst>
                  <a:ext uri="{FF2B5EF4-FFF2-40B4-BE49-F238E27FC236}">
                    <a16:creationId xmlns:a16="http://schemas.microsoft.com/office/drawing/2014/main" id="{1CA24416-C20C-CDFB-13E8-310F7A010CD7}"/>
                  </a:ext>
                </a:extLst>
              </p:cNvPr>
              <p:cNvSpPr>
                <a:spLocks noChangeShapeType="1"/>
              </p:cNvSpPr>
              <p:nvPr/>
            </p:nvSpPr>
            <p:spPr bwMode="auto">
              <a:xfrm rot="5400000">
                <a:off x="3690871" y="311970"/>
                <a:ext cx="0" cy="6287766"/>
              </a:xfrm>
              <a:prstGeom prst="line">
                <a:avLst/>
              </a:prstGeom>
              <a:noFill/>
              <a:ln w="12700">
                <a:solidFill>
                  <a:schemeClr val="tx2"/>
                </a:solidFill>
                <a:round/>
                <a:headEnd/>
                <a:tailEnd/>
              </a:ln>
              <a:effectLst/>
            </p:spPr>
            <p:txBody>
              <a:bodyPr lIns="54000" tIns="54000" rIns="54000" bIns="54000">
                <a:spAutoFit/>
              </a:bodyPr>
              <a:lstStyle>
                <a:defPPr>
                  <a:defRPr lang="en-GB"/>
                </a:defPPr>
                <a:lvl1pPr algn="l" rtl="0" fontAlgn="base">
                  <a:spcBef>
                    <a:spcPct val="0"/>
                  </a:spcBef>
                  <a:spcAft>
                    <a:spcPct val="0"/>
                  </a:spcAft>
                  <a:defRPr sz="1200" kern="1200">
                    <a:solidFill>
                      <a:schemeClr val="bg2"/>
                    </a:solidFill>
                    <a:latin typeface="Arial" charset="0"/>
                    <a:ea typeface="+mn-ea"/>
                    <a:cs typeface="+mn-cs"/>
                  </a:defRPr>
                </a:lvl1pPr>
                <a:lvl2pPr marL="457200" algn="l" rtl="0" fontAlgn="base">
                  <a:spcBef>
                    <a:spcPct val="0"/>
                  </a:spcBef>
                  <a:spcAft>
                    <a:spcPct val="0"/>
                  </a:spcAft>
                  <a:defRPr sz="1200" kern="1200">
                    <a:solidFill>
                      <a:schemeClr val="bg2"/>
                    </a:solidFill>
                    <a:latin typeface="Arial" charset="0"/>
                    <a:ea typeface="+mn-ea"/>
                    <a:cs typeface="+mn-cs"/>
                  </a:defRPr>
                </a:lvl2pPr>
                <a:lvl3pPr marL="914400" algn="l" rtl="0" fontAlgn="base">
                  <a:spcBef>
                    <a:spcPct val="0"/>
                  </a:spcBef>
                  <a:spcAft>
                    <a:spcPct val="0"/>
                  </a:spcAft>
                  <a:defRPr sz="1200" kern="1200">
                    <a:solidFill>
                      <a:schemeClr val="bg2"/>
                    </a:solidFill>
                    <a:latin typeface="Arial" charset="0"/>
                    <a:ea typeface="+mn-ea"/>
                    <a:cs typeface="+mn-cs"/>
                  </a:defRPr>
                </a:lvl3pPr>
                <a:lvl4pPr marL="1371600" algn="l" rtl="0" fontAlgn="base">
                  <a:spcBef>
                    <a:spcPct val="0"/>
                  </a:spcBef>
                  <a:spcAft>
                    <a:spcPct val="0"/>
                  </a:spcAft>
                  <a:defRPr sz="1200" kern="1200">
                    <a:solidFill>
                      <a:schemeClr val="bg2"/>
                    </a:solidFill>
                    <a:latin typeface="Arial" charset="0"/>
                    <a:ea typeface="+mn-ea"/>
                    <a:cs typeface="+mn-cs"/>
                  </a:defRPr>
                </a:lvl4pPr>
                <a:lvl5pPr marL="1828800" algn="l" rtl="0" fontAlgn="base">
                  <a:spcBef>
                    <a:spcPct val="0"/>
                  </a:spcBef>
                  <a:spcAft>
                    <a:spcPct val="0"/>
                  </a:spcAft>
                  <a:defRPr sz="1200" kern="1200">
                    <a:solidFill>
                      <a:schemeClr val="bg2"/>
                    </a:solidFill>
                    <a:latin typeface="Arial" charset="0"/>
                    <a:ea typeface="+mn-ea"/>
                    <a:cs typeface="+mn-cs"/>
                  </a:defRPr>
                </a:lvl5pPr>
                <a:lvl6pPr marL="2286000" algn="l" defTabSz="914400" rtl="0" eaLnBrk="1" latinLnBrk="0" hangingPunct="1">
                  <a:defRPr sz="1200" kern="1200">
                    <a:solidFill>
                      <a:schemeClr val="bg2"/>
                    </a:solidFill>
                    <a:latin typeface="Arial" charset="0"/>
                    <a:ea typeface="+mn-ea"/>
                    <a:cs typeface="+mn-cs"/>
                  </a:defRPr>
                </a:lvl6pPr>
                <a:lvl7pPr marL="2743200" algn="l" defTabSz="914400" rtl="0" eaLnBrk="1" latinLnBrk="0" hangingPunct="1">
                  <a:defRPr sz="1200" kern="1200">
                    <a:solidFill>
                      <a:schemeClr val="bg2"/>
                    </a:solidFill>
                    <a:latin typeface="Arial" charset="0"/>
                    <a:ea typeface="+mn-ea"/>
                    <a:cs typeface="+mn-cs"/>
                  </a:defRPr>
                </a:lvl7pPr>
                <a:lvl8pPr marL="3200400" algn="l" defTabSz="914400" rtl="0" eaLnBrk="1" latinLnBrk="0" hangingPunct="1">
                  <a:defRPr sz="1200" kern="1200">
                    <a:solidFill>
                      <a:schemeClr val="bg2"/>
                    </a:solidFill>
                    <a:latin typeface="Arial" charset="0"/>
                    <a:ea typeface="+mn-ea"/>
                    <a:cs typeface="+mn-cs"/>
                  </a:defRPr>
                </a:lvl8pPr>
                <a:lvl9pPr marL="3657600" algn="l" defTabSz="914400" rtl="0" eaLnBrk="1" latinLnBrk="0" hangingPunct="1">
                  <a:defRPr sz="1200" kern="1200">
                    <a:solidFill>
                      <a:schemeClr val="bg2"/>
                    </a:solidFill>
                    <a:latin typeface="Arial" charset="0"/>
                    <a:ea typeface="+mn-ea"/>
                    <a:cs typeface="+mn-cs"/>
                  </a:defRPr>
                </a:lvl9pPr>
              </a:lstStyle>
              <a:p>
                <a:endParaRPr lang="en-GB" sz="1400">
                  <a:latin typeface="Sofia Pro Light" panose="020B0604020202020204" charset="0"/>
                </a:endParaRPr>
              </a:p>
            </p:txBody>
          </p:sp>
          <p:sp>
            <p:nvSpPr>
              <p:cNvPr id="41" name="Line 24">
                <a:extLst>
                  <a:ext uri="{FF2B5EF4-FFF2-40B4-BE49-F238E27FC236}">
                    <a16:creationId xmlns:a16="http://schemas.microsoft.com/office/drawing/2014/main" id="{2D57FC7E-223B-D76B-DAB0-5030753F4135}"/>
                  </a:ext>
                </a:extLst>
              </p:cNvPr>
              <p:cNvSpPr>
                <a:spLocks noChangeShapeType="1"/>
              </p:cNvSpPr>
              <p:nvPr/>
            </p:nvSpPr>
            <p:spPr bwMode="auto">
              <a:xfrm rot="5400000">
                <a:off x="3690871" y="1713178"/>
                <a:ext cx="0" cy="6287766"/>
              </a:xfrm>
              <a:prstGeom prst="line">
                <a:avLst/>
              </a:prstGeom>
              <a:noFill/>
              <a:ln w="12700">
                <a:solidFill>
                  <a:schemeClr val="tx2"/>
                </a:solidFill>
                <a:round/>
                <a:headEnd/>
                <a:tailEnd/>
              </a:ln>
              <a:effectLst/>
            </p:spPr>
            <p:txBody>
              <a:bodyPr lIns="54000" tIns="54000" rIns="54000" bIns="54000">
                <a:spAutoFit/>
              </a:bodyPr>
              <a:lstStyle>
                <a:defPPr>
                  <a:defRPr lang="en-GB"/>
                </a:defPPr>
                <a:lvl1pPr algn="l" rtl="0" fontAlgn="base">
                  <a:spcBef>
                    <a:spcPct val="0"/>
                  </a:spcBef>
                  <a:spcAft>
                    <a:spcPct val="0"/>
                  </a:spcAft>
                  <a:defRPr sz="1200" kern="1200">
                    <a:solidFill>
                      <a:schemeClr val="bg2"/>
                    </a:solidFill>
                    <a:latin typeface="Arial" charset="0"/>
                    <a:ea typeface="+mn-ea"/>
                    <a:cs typeface="+mn-cs"/>
                  </a:defRPr>
                </a:lvl1pPr>
                <a:lvl2pPr marL="457200" algn="l" rtl="0" fontAlgn="base">
                  <a:spcBef>
                    <a:spcPct val="0"/>
                  </a:spcBef>
                  <a:spcAft>
                    <a:spcPct val="0"/>
                  </a:spcAft>
                  <a:defRPr sz="1200" kern="1200">
                    <a:solidFill>
                      <a:schemeClr val="bg2"/>
                    </a:solidFill>
                    <a:latin typeface="Arial" charset="0"/>
                    <a:ea typeface="+mn-ea"/>
                    <a:cs typeface="+mn-cs"/>
                  </a:defRPr>
                </a:lvl2pPr>
                <a:lvl3pPr marL="914400" algn="l" rtl="0" fontAlgn="base">
                  <a:spcBef>
                    <a:spcPct val="0"/>
                  </a:spcBef>
                  <a:spcAft>
                    <a:spcPct val="0"/>
                  </a:spcAft>
                  <a:defRPr sz="1200" kern="1200">
                    <a:solidFill>
                      <a:schemeClr val="bg2"/>
                    </a:solidFill>
                    <a:latin typeface="Arial" charset="0"/>
                    <a:ea typeface="+mn-ea"/>
                    <a:cs typeface="+mn-cs"/>
                  </a:defRPr>
                </a:lvl3pPr>
                <a:lvl4pPr marL="1371600" algn="l" rtl="0" fontAlgn="base">
                  <a:spcBef>
                    <a:spcPct val="0"/>
                  </a:spcBef>
                  <a:spcAft>
                    <a:spcPct val="0"/>
                  </a:spcAft>
                  <a:defRPr sz="1200" kern="1200">
                    <a:solidFill>
                      <a:schemeClr val="bg2"/>
                    </a:solidFill>
                    <a:latin typeface="Arial" charset="0"/>
                    <a:ea typeface="+mn-ea"/>
                    <a:cs typeface="+mn-cs"/>
                  </a:defRPr>
                </a:lvl4pPr>
                <a:lvl5pPr marL="1828800" algn="l" rtl="0" fontAlgn="base">
                  <a:spcBef>
                    <a:spcPct val="0"/>
                  </a:spcBef>
                  <a:spcAft>
                    <a:spcPct val="0"/>
                  </a:spcAft>
                  <a:defRPr sz="1200" kern="1200">
                    <a:solidFill>
                      <a:schemeClr val="bg2"/>
                    </a:solidFill>
                    <a:latin typeface="Arial" charset="0"/>
                    <a:ea typeface="+mn-ea"/>
                    <a:cs typeface="+mn-cs"/>
                  </a:defRPr>
                </a:lvl5pPr>
                <a:lvl6pPr marL="2286000" algn="l" defTabSz="914400" rtl="0" eaLnBrk="1" latinLnBrk="0" hangingPunct="1">
                  <a:defRPr sz="1200" kern="1200">
                    <a:solidFill>
                      <a:schemeClr val="bg2"/>
                    </a:solidFill>
                    <a:latin typeface="Arial" charset="0"/>
                    <a:ea typeface="+mn-ea"/>
                    <a:cs typeface="+mn-cs"/>
                  </a:defRPr>
                </a:lvl6pPr>
                <a:lvl7pPr marL="2743200" algn="l" defTabSz="914400" rtl="0" eaLnBrk="1" latinLnBrk="0" hangingPunct="1">
                  <a:defRPr sz="1200" kern="1200">
                    <a:solidFill>
                      <a:schemeClr val="bg2"/>
                    </a:solidFill>
                    <a:latin typeface="Arial" charset="0"/>
                    <a:ea typeface="+mn-ea"/>
                    <a:cs typeface="+mn-cs"/>
                  </a:defRPr>
                </a:lvl7pPr>
                <a:lvl8pPr marL="3200400" algn="l" defTabSz="914400" rtl="0" eaLnBrk="1" latinLnBrk="0" hangingPunct="1">
                  <a:defRPr sz="1200" kern="1200">
                    <a:solidFill>
                      <a:schemeClr val="bg2"/>
                    </a:solidFill>
                    <a:latin typeface="Arial" charset="0"/>
                    <a:ea typeface="+mn-ea"/>
                    <a:cs typeface="+mn-cs"/>
                  </a:defRPr>
                </a:lvl8pPr>
                <a:lvl9pPr marL="3657600" algn="l" defTabSz="914400" rtl="0" eaLnBrk="1" latinLnBrk="0" hangingPunct="1">
                  <a:defRPr sz="1200" kern="1200">
                    <a:solidFill>
                      <a:schemeClr val="bg2"/>
                    </a:solidFill>
                    <a:latin typeface="Arial" charset="0"/>
                    <a:ea typeface="+mn-ea"/>
                    <a:cs typeface="+mn-cs"/>
                  </a:defRPr>
                </a:lvl9pPr>
              </a:lstStyle>
              <a:p>
                <a:endParaRPr lang="en-GB" sz="1400">
                  <a:latin typeface="Sofia Pro Light" panose="020B0604020202020204" charset="0"/>
                </a:endParaRPr>
              </a:p>
            </p:txBody>
          </p:sp>
          <p:grpSp>
            <p:nvGrpSpPr>
              <p:cNvPr id="42" name="Group 34">
                <a:extLst>
                  <a:ext uri="{FF2B5EF4-FFF2-40B4-BE49-F238E27FC236}">
                    <a16:creationId xmlns:a16="http://schemas.microsoft.com/office/drawing/2014/main" id="{55CFEAC3-3B88-6393-C9E8-08EE3955496A}"/>
                  </a:ext>
                </a:extLst>
              </p:cNvPr>
              <p:cNvGrpSpPr>
                <a:grpSpLocks noChangeAspect="1"/>
              </p:cNvGrpSpPr>
              <p:nvPr/>
            </p:nvGrpSpPr>
            <p:grpSpPr bwMode="auto">
              <a:xfrm>
                <a:off x="2261118" y="2742477"/>
                <a:ext cx="2856646" cy="2823868"/>
                <a:chOff x="3550" y="1553"/>
                <a:chExt cx="1936" cy="1916"/>
              </a:xfrm>
            </p:grpSpPr>
            <p:sp>
              <p:nvSpPr>
                <p:cNvPr id="44" name="Freeform 34">
                  <a:extLst>
                    <a:ext uri="{FF2B5EF4-FFF2-40B4-BE49-F238E27FC236}">
                      <a16:creationId xmlns:a16="http://schemas.microsoft.com/office/drawing/2014/main" id="{B70F0ADA-EF40-4BAD-693C-1C4704E393A7}"/>
                    </a:ext>
                  </a:extLst>
                </p:cNvPr>
                <p:cNvSpPr>
                  <a:spLocks noChangeAspect="1"/>
                </p:cNvSpPr>
                <p:nvPr/>
              </p:nvSpPr>
              <p:spPr bwMode="auto">
                <a:xfrm>
                  <a:off x="4521" y="2033"/>
                  <a:ext cx="965" cy="956"/>
                </a:xfrm>
                <a:custGeom>
                  <a:avLst/>
                  <a:gdLst/>
                  <a:ahLst/>
                  <a:cxnLst>
                    <a:cxn ang="0">
                      <a:pos x="150" y="173"/>
                    </a:cxn>
                    <a:cxn ang="0">
                      <a:pos x="174" y="87"/>
                    </a:cxn>
                    <a:cxn ang="0">
                      <a:pos x="150" y="0"/>
                    </a:cxn>
                    <a:cxn ang="0">
                      <a:pos x="0" y="87"/>
                    </a:cxn>
                    <a:cxn ang="0">
                      <a:pos x="150" y="173"/>
                    </a:cxn>
                  </a:cxnLst>
                  <a:rect l="0" t="0" r="r" b="b"/>
                  <a:pathLst>
                    <a:path w="174" h="173">
                      <a:moveTo>
                        <a:pt x="150" y="173"/>
                      </a:moveTo>
                      <a:cubicBezTo>
                        <a:pt x="165" y="147"/>
                        <a:pt x="174" y="117"/>
                        <a:pt x="174" y="87"/>
                      </a:cubicBezTo>
                      <a:cubicBezTo>
                        <a:pt x="174" y="56"/>
                        <a:pt x="165" y="26"/>
                        <a:pt x="150" y="0"/>
                      </a:cubicBezTo>
                      <a:lnTo>
                        <a:pt x="0" y="87"/>
                      </a:lnTo>
                      <a:lnTo>
                        <a:pt x="150" y="173"/>
                      </a:lnTo>
                      <a:close/>
                    </a:path>
                  </a:pathLst>
                </a:custGeom>
                <a:solidFill>
                  <a:srgbClr val="39ADAD"/>
                </a:solidFill>
                <a:ln w="12700" cmpd="sng">
                  <a:solidFill>
                    <a:schemeClr val="bg1"/>
                  </a:solidFill>
                  <a:prstDash val="solid"/>
                  <a:round/>
                  <a:headEnd/>
                  <a:tailEnd/>
                </a:ln>
              </p:spPr>
              <p:txBody>
                <a:bodyPr anchor="ctr"/>
                <a:lstStyle>
                  <a:defPPr>
                    <a:defRPr lang="en-GB"/>
                  </a:defPPr>
                  <a:lvl1pPr algn="l" rtl="0" fontAlgn="base">
                    <a:spcBef>
                      <a:spcPct val="0"/>
                    </a:spcBef>
                    <a:spcAft>
                      <a:spcPct val="0"/>
                    </a:spcAft>
                    <a:defRPr sz="1200" kern="1200">
                      <a:solidFill>
                        <a:schemeClr val="bg2"/>
                      </a:solidFill>
                      <a:latin typeface="Arial" charset="0"/>
                      <a:ea typeface="+mn-ea"/>
                      <a:cs typeface="+mn-cs"/>
                    </a:defRPr>
                  </a:lvl1pPr>
                  <a:lvl2pPr marL="457200" algn="l" rtl="0" fontAlgn="base">
                    <a:spcBef>
                      <a:spcPct val="0"/>
                    </a:spcBef>
                    <a:spcAft>
                      <a:spcPct val="0"/>
                    </a:spcAft>
                    <a:defRPr sz="1200" kern="1200">
                      <a:solidFill>
                        <a:schemeClr val="bg2"/>
                      </a:solidFill>
                      <a:latin typeface="Arial" charset="0"/>
                      <a:ea typeface="+mn-ea"/>
                      <a:cs typeface="+mn-cs"/>
                    </a:defRPr>
                  </a:lvl2pPr>
                  <a:lvl3pPr marL="914400" algn="l" rtl="0" fontAlgn="base">
                    <a:spcBef>
                      <a:spcPct val="0"/>
                    </a:spcBef>
                    <a:spcAft>
                      <a:spcPct val="0"/>
                    </a:spcAft>
                    <a:defRPr sz="1200" kern="1200">
                      <a:solidFill>
                        <a:schemeClr val="bg2"/>
                      </a:solidFill>
                      <a:latin typeface="Arial" charset="0"/>
                      <a:ea typeface="+mn-ea"/>
                      <a:cs typeface="+mn-cs"/>
                    </a:defRPr>
                  </a:lvl3pPr>
                  <a:lvl4pPr marL="1371600" algn="l" rtl="0" fontAlgn="base">
                    <a:spcBef>
                      <a:spcPct val="0"/>
                    </a:spcBef>
                    <a:spcAft>
                      <a:spcPct val="0"/>
                    </a:spcAft>
                    <a:defRPr sz="1200" kern="1200">
                      <a:solidFill>
                        <a:schemeClr val="bg2"/>
                      </a:solidFill>
                      <a:latin typeface="Arial" charset="0"/>
                      <a:ea typeface="+mn-ea"/>
                      <a:cs typeface="+mn-cs"/>
                    </a:defRPr>
                  </a:lvl4pPr>
                  <a:lvl5pPr marL="1828800" algn="l" rtl="0" fontAlgn="base">
                    <a:spcBef>
                      <a:spcPct val="0"/>
                    </a:spcBef>
                    <a:spcAft>
                      <a:spcPct val="0"/>
                    </a:spcAft>
                    <a:defRPr sz="1200" kern="1200">
                      <a:solidFill>
                        <a:schemeClr val="bg2"/>
                      </a:solidFill>
                      <a:latin typeface="Arial" charset="0"/>
                      <a:ea typeface="+mn-ea"/>
                      <a:cs typeface="+mn-cs"/>
                    </a:defRPr>
                  </a:lvl5pPr>
                  <a:lvl6pPr marL="2286000" algn="l" defTabSz="914400" rtl="0" eaLnBrk="1" latinLnBrk="0" hangingPunct="1">
                    <a:defRPr sz="1200" kern="1200">
                      <a:solidFill>
                        <a:schemeClr val="bg2"/>
                      </a:solidFill>
                      <a:latin typeface="Arial" charset="0"/>
                      <a:ea typeface="+mn-ea"/>
                      <a:cs typeface="+mn-cs"/>
                    </a:defRPr>
                  </a:lvl6pPr>
                  <a:lvl7pPr marL="2743200" algn="l" defTabSz="914400" rtl="0" eaLnBrk="1" latinLnBrk="0" hangingPunct="1">
                    <a:defRPr sz="1200" kern="1200">
                      <a:solidFill>
                        <a:schemeClr val="bg2"/>
                      </a:solidFill>
                      <a:latin typeface="Arial" charset="0"/>
                      <a:ea typeface="+mn-ea"/>
                      <a:cs typeface="+mn-cs"/>
                    </a:defRPr>
                  </a:lvl7pPr>
                  <a:lvl8pPr marL="3200400" algn="l" defTabSz="914400" rtl="0" eaLnBrk="1" latinLnBrk="0" hangingPunct="1">
                    <a:defRPr sz="1200" kern="1200">
                      <a:solidFill>
                        <a:schemeClr val="bg2"/>
                      </a:solidFill>
                      <a:latin typeface="Arial" charset="0"/>
                      <a:ea typeface="+mn-ea"/>
                      <a:cs typeface="+mn-cs"/>
                    </a:defRPr>
                  </a:lvl8pPr>
                  <a:lvl9pPr marL="3657600" algn="l" defTabSz="914400" rtl="0" eaLnBrk="1" latinLnBrk="0" hangingPunct="1">
                    <a:defRPr sz="1200" kern="1200">
                      <a:solidFill>
                        <a:schemeClr val="bg2"/>
                      </a:solidFill>
                      <a:latin typeface="Arial" charset="0"/>
                      <a:ea typeface="+mn-ea"/>
                      <a:cs typeface="+mn-cs"/>
                    </a:defRPr>
                  </a:lvl9pPr>
                </a:lstStyle>
                <a:p>
                  <a:endParaRPr lang="en-GB" sz="1400">
                    <a:latin typeface="Sofia Pro Light" panose="020B0604020202020204" charset="0"/>
                  </a:endParaRPr>
                </a:p>
              </p:txBody>
            </p:sp>
            <p:sp>
              <p:nvSpPr>
                <p:cNvPr id="45" name="Freeform 35">
                  <a:extLst>
                    <a:ext uri="{FF2B5EF4-FFF2-40B4-BE49-F238E27FC236}">
                      <a16:creationId xmlns:a16="http://schemas.microsoft.com/office/drawing/2014/main" id="{17C10DA6-5613-678D-F78D-4580D23E63E9}"/>
                    </a:ext>
                  </a:extLst>
                </p:cNvPr>
                <p:cNvSpPr>
                  <a:spLocks noChangeAspect="1"/>
                </p:cNvSpPr>
                <p:nvPr/>
              </p:nvSpPr>
              <p:spPr bwMode="auto">
                <a:xfrm>
                  <a:off x="4521" y="1553"/>
                  <a:ext cx="832" cy="961"/>
                </a:xfrm>
                <a:custGeom>
                  <a:avLst/>
                  <a:gdLst/>
                  <a:ahLst/>
                  <a:cxnLst>
                    <a:cxn ang="0">
                      <a:pos x="150" y="87"/>
                    </a:cxn>
                    <a:cxn ang="0">
                      <a:pos x="0" y="0"/>
                    </a:cxn>
                    <a:cxn ang="0">
                      <a:pos x="0" y="174"/>
                    </a:cxn>
                    <a:cxn ang="0">
                      <a:pos x="150" y="87"/>
                    </a:cxn>
                  </a:cxnLst>
                  <a:rect l="0" t="0" r="r" b="b"/>
                  <a:pathLst>
                    <a:path w="150" h="174">
                      <a:moveTo>
                        <a:pt x="150" y="87"/>
                      </a:moveTo>
                      <a:cubicBezTo>
                        <a:pt x="119" y="33"/>
                        <a:pt x="62" y="0"/>
                        <a:pt x="0" y="0"/>
                      </a:cubicBezTo>
                      <a:lnTo>
                        <a:pt x="0" y="174"/>
                      </a:lnTo>
                      <a:lnTo>
                        <a:pt x="150" y="87"/>
                      </a:lnTo>
                      <a:close/>
                    </a:path>
                  </a:pathLst>
                </a:custGeom>
                <a:solidFill>
                  <a:srgbClr val="333770"/>
                </a:solidFill>
                <a:ln w="12700" cmpd="sng">
                  <a:solidFill>
                    <a:schemeClr val="bg1"/>
                  </a:solidFill>
                  <a:prstDash val="solid"/>
                  <a:round/>
                  <a:headEnd/>
                  <a:tailEnd/>
                </a:ln>
              </p:spPr>
              <p:txBody>
                <a:bodyPr anchor="ctr"/>
                <a:lstStyle>
                  <a:defPPr>
                    <a:defRPr lang="en-GB"/>
                  </a:defPPr>
                  <a:lvl1pPr algn="l" rtl="0" fontAlgn="base">
                    <a:spcBef>
                      <a:spcPct val="0"/>
                    </a:spcBef>
                    <a:spcAft>
                      <a:spcPct val="0"/>
                    </a:spcAft>
                    <a:defRPr sz="1200" kern="1200">
                      <a:solidFill>
                        <a:schemeClr val="bg2"/>
                      </a:solidFill>
                      <a:latin typeface="Arial" charset="0"/>
                      <a:ea typeface="+mn-ea"/>
                      <a:cs typeface="+mn-cs"/>
                    </a:defRPr>
                  </a:lvl1pPr>
                  <a:lvl2pPr marL="457200" algn="l" rtl="0" fontAlgn="base">
                    <a:spcBef>
                      <a:spcPct val="0"/>
                    </a:spcBef>
                    <a:spcAft>
                      <a:spcPct val="0"/>
                    </a:spcAft>
                    <a:defRPr sz="1200" kern="1200">
                      <a:solidFill>
                        <a:schemeClr val="bg2"/>
                      </a:solidFill>
                      <a:latin typeface="Arial" charset="0"/>
                      <a:ea typeface="+mn-ea"/>
                      <a:cs typeface="+mn-cs"/>
                    </a:defRPr>
                  </a:lvl2pPr>
                  <a:lvl3pPr marL="914400" algn="l" rtl="0" fontAlgn="base">
                    <a:spcBef>
                      <a:spcPct val="0"/>
                    </a:spcBef>
                    <a:spcAft>
                      <a:spcPct val="0"/>
                    </a:spcAft>
                    <a:defRPr sz="1200" kern="1200">
                      <a:solidFill>
                        <a:schemeClr val="bg2"/>
                      </a:solidFill>
                      <a:latin typeface="Arial" charset="0"/>
                      <a:ea typeface="+mn-ea"/>
                      <a:cs typeface="+mn-cs"/>
                    </a:defRPr>
                  </a:lvl3pPr>
                  <a:lvl4pPr marL="1371600" algn="l" rtl="0" fontAlgn="base">
                    <a:spcBef>
                      <a:spcPct val="0"/>
                    </a:spcBef>
                    <a:spcAft>
                      <a:spcPct val="0"/>
                    </a:spcAft>
                    <a:defRPr sz="1200" kern="1200">
                      <a:solidFill>
                        <a:schemeClr val="bg2"/>
                      </a:solidFill>
                      <a:latin typeface="Arial" charset="0"/>
                      <a:ea typeface="+mn-ea"/>
                      <a:cs typeface="+mn-cs"/>
                    </a:defRPr>
                  </a:lvl4pPr>
                  <a:lvl5pPr marL="1828800" algn="l" rtl="0" fontAlgn="base">
                    <a:spcBef>
                      <a:spcPct val="0"/>
                    </a:spcBef>
                    <a:spcAft>
                      <a:spcPct val="0"/>
                    </a:spcAft>
                    <a:defRPr sz="1200" kern="1200">
                      <a:solidFill>
                        <a:schemeClr val="bg2"/>
                      </a:solidFill>
                      <a:latin typeface="Arial" charset="0"/>
                      <a:ea typeface="+mn-ea"/>
                      <a:cs typeface="+mn-cs"/>
                    </a:defRPr>
                  </a:lvl5pPr>
                  <a:lvl6pPr marL="2286000" algn="l" defTabSz="914400" rtl="0" eaLnBrk="1" latinLnBrk="0" hangingPunct="1">
                    <a:defRPr sz="1200" kern="1200">
                      <a:solidFill>
                        <a:schemeClr val="bg2"/>
                      </a:solidFill>
                      <a:latin typeface="Arial" charset="0"/>
                      <a:ea typeface="+mn-ea"/>
                      <a:cs typeface="+mn-cs"/>
                    </a:defRPr>
                  </a:lvl6pPr>
                  <a:lvl7pPr marL="2743200" algn="l" defTabSz="914400" rtl="0" eaLnBrk="1" latinLnBrk="0" hangingPunct="1">
                    <a:defRPr sz="1200" kern="1200">
                      <a:solidFill>
                        <a:schemeClr val="bg2"/>
                      </a:solidFill>
                      <a:latin typeface="Arial" charset="0"/>
                      <a:ea typeface="+mn-ea"/>
                      <a:cs typeface="+mn-cs"/>
                    </a:defRPr>
                  </a:lvl7pPr>
                  <a:lvl8pPr marL="3200400" algn="l" defTabSz="914400" rtl="0" eaLnBrk="1" latinLnBrk="0" hangingPunct="1">
                    <a:defRPr sz="1200" kern="1200">
                      <a:solidFill>
                        <a:schemeClr val="bg2"/>
                      </a:solidFill>
                      <a:latin typeface="Arial" charset="0"/>
                      <a:ea typeface="+mn-ea"/>
                      <a:cs typeface="+mn-cs"/>
                    </a:defRPr>
                  </a:lvl8pPr>
                  <a:lvl9pPr marL="3657600" algn="l" defTabSz="914400" rtl="0" eaLnBrk="1" latinLnBrk="0" hangingPunct="1">
                    <a:defRPr sz="1200" kern="1200">
                      <a:solidFill>
                        <a:schemeClr val="bg2"/>
                      </a:solidFill>
                      <a:latin typeface="Arial" charset="0"/>
                      <a:ea typeface="+mn-ea"/>
                      <a:cs typeface="+mn-cs"/>
                    </a:defRPr>
                  </a:lvl9pPr>
                </a:lstStyle>
                <a:p>
                  <a:endParaRPr lang="en-GB" sz="1400">
                    <a:latin typeface="Sofia Pro Light" panose="020B0604020202020204" charset="0"/>
                  </a:endParaRPr>
                </a:p>
              </p:txBody>
            </p:sp>
            <p:sp>
              <p:nvSpPr>
                <p:cNvPr id="46" name="Freeform 36">
                  <a:extLst>
                    <a:ext uri="{FF2B5EF4-FFF2-40B4-BE49-F238E27FC236}">
                      <a16:creationId xmlns:a16="http://schemas.microsoft.com/office/drawing/2014/main" id="{B02403BE-172E-11A5-FD2D-997184796098}"/>
                    </a:ext>
                  </a:extLst>
                </p:cNvPr>
                <p:cNvSpPr>
                  <a:spLocks noChangeAspect="1"/>
                </p:cNvSpPr>
                <p:nvPr/>
              </p:nvSpPr>
              <p:spPr bwMode="auto">
                <a:xfrm>
                  <a:off x="4521" y="2514"/>
                  <a:ext cx="832" cy="955"/>
                </a:xfrm>
                <a:custGeom>
                  <a:avLst/>
                  <a:gdLst/>
                  <a:ahLst/>
                  <a:cxnLst>
                    <a:cxn ang="0">
                      <a:pos x="0" y="173"/>
                    </a:cxn>
                    <a:cxn ang="0">
                      <a:pos x="150" y="86"/>
                    </a:cxn>
                    <a:cxn ang="0">
                      <a:pos x="0" y="0"/>
                    </a:cxn>
                    <a:cxn ang="0">
                      <a:pos x="0" y="173"/>
                    </a:cxn>
                  </a:cxnLst>
                  <a:rect l="0" t="0" r="r" b="b"/>
                  <a:pathLst>
                    <a:path w="150" h="173">
                      <a:moveTo>
                        <a:pt x="0" y="173"/>
                      </a:moveTo>
                      <a:cubicBezTo>
                        <a:pt x="62" y="173"/>
                        <a:pt x="119" y="140"/>
                        <a:pt x="150" y="86"/>
                      </a:cubicBezTo>
                      <a:lnTo>
                        <a:pt x="0" y="0"/>
                      </a:lnTo>
                      <a:lnTo>
                        <a:pt x="0" y="173"/>
                      </a:lnTo>
                      <a:close/>
                    </a:path>
                  </a:pathLst>
                </a:custGeom>
                <a:solidFill>
                  <a:srgbClr val="871E63"/>
                </a:solidFill>
                <a:ln w="12700" cmpd="sng">
                  <a:solidFill>
                    <a:schemeClr val="bg1"/>
                  </a:solidFill>
                  <a:prstDash val="solid"/>
                  <a:round/>
                  <a:headEnd/>
                  <a:tailEnd/>
                </a:ln>
              </p:spPr>
              <p:txBody>
                <a:bodyPr anchor="ctr"/>
                <a:lstStyle>
                  <a:defPPr>
                    <a:defRPr lang="en-GB"/>
                  </a:defPPr>
                  <a:lvl1pPr algn="l" rtl="0" fontAlgn="base">
                    <a:spcBef>
                      <a:spcPct val="0"/>
                    </a:spcBef>
                    <a:spcAft>
                      <a:spcPct val="0"/>
                    </a:spcAft>
                    <a:defRPr sz="1200" kern="1200">
                      <a:solidFill>
                        <a:schemeClr val="bg2"/>
                      </a:solidFill>
                      <a:latin typeface="Arial" charset="0"/>
                      <a:ea typeface="+mn-ea"/>
                      <a:cs typeface="+mn-cs"/>
                    </a:defRPr>
                  </a:lvl1pPr>
                  <a:lvl2pPr marL="457200" algn="l" rtl="0" fontAlgn="base">
                    <a:spcBef>
                      <a:spcPct val="0"/>
                    </a:spcBef>
                    <a:spcAft>
                      <a:spcPct val="0"/>
                    </a:spcAft>
                    <a:defRPr sz="1200" kern="1200">
                      <a:solidFill>
                        <a:schemeClr val="bg2"/>
                      </a:solidFill>
                      <a:latin typeface="Arial" charset="0"/>
                      <a:ea typeface="+mn-ea"/>
                      <a:cs typeface="+mn-cs"/>
                    </a:defRPr>
                  </a:lvl2pPr>
                  <a:lvl3pPr marL="914400" algn="l" rtl="0" fontAlgn="base">
                    <a:spcBef>
                      <a:spcPct val="0"/>
                    </a:spcBef>
                    <a:spcAft>
                      <a:spcPct val="0"/>
                    </a:spcAft>
                    <a:defRPr sz="1200" kern="1200">
                      <a:solidFill>
                        <a:schemeClr val="bg2"/>
                      </a:solidFill>
                      <a:latin typeface="Arial" charset="0"/>
                      <a:ea typeface="+mn-ea"/>
                      <a:cs typeface="+mn-cs"/>
                    </a:defRPr>
                  </a:lvl3pPr>
                  <a:lvl4pPr marL="1371600" algn="l" rtl="0" fontAlgn="base">
                    <a:spcBef>
                      <a:spcPct val="0"/>
                    </a:spcBef>
                    <a:spcAft>
                      <a:spcPct val="0"/>
                    </a:spcAft>
                    <a:defRPr sz="1200" kern="1200">
                      <a:solidFill>
                        <a:schemeClr val="bg2"/>
                      </a:solidFill>
                      <a:latin typeface="Arial" charset="0"/>
                      <a:ea typeface="+mn-ea"/>
                      <a:cs typeface="+mn-cs"/>
                    </a:defRPr>
                  </a:lvl4pPr>
                  <a:lvl5pPr marL="1828800" algn="l" rtl="0" fontAlgn="base">
                    <a:spcBef>
                      <a:spcPct val="0"/>
                    </a:spcBef>
                    <a:spcAft>
                      <a:spcPct val="0"/>
                    </a:spcAft>
                    <a:defRPr sz="1200" kern="1200">
                      <a:solidFill>
                        <a:schemeClr val="bg2"/>
                      </a:solidFill>
                      <a:latin typeface="Arial" charset="0"/>
                      <a:ea typeface="+mn-ea"/>
                      <a:cs typeface="+mn-cs"/>
                    </a:defRPr>
                  </a:lvl5pPr>
                  <a:lvl6pPr marL="2286000" algn="l" defTabSz="914400" rtl="0" eaLnBrk="1" latinLnBrk="0" hangingPunct="1">
                    <a:defRPr sz="1200" kern="1200">
                      <a:solidFill>
                        <a:schemeClr val="bg2"/>
                      </a:solidFill>
                      <a:latin typeface="Arial" charset="0"/>
                      <a:ea typeface="+mn-ea"/>
                      <a:cs typeface="+mn-cs"/>
                    </a:defRPr>
                  </a:lvl6pPr>
                  <a:lvl7pPr marL="2743200" algn="l" defTabSz="914400" rtl="0" eaLnBrk="1" latinLnBrk="0" hangingPunct="1">
                    <a:defRPr sz="1200" kern="1200">
                      <a:solidFill>
                        <a:schemeClr val="bg2"/>
                      </a:solidFill>
                      <a:latin typeface="Arial" charset="0"/>
                      <a:ea typeface="+mn-ea"/>
                      <a:cs typeface="+mn-cs"/>
                    </a:defRPr>
                  </a:lvl7pPr>
                  <a:lvl8pPr marL="3200400" algn="l" defTabSz="914400" rtl="0" eaLnBrk="1" latinLnBrk="0" hangingPunct="1">
                    <a:defRPr sz="1200" kern="1200">
                      <a:solidFill>
                        <a:schemeClr val="bg2"/>
                      </a:solidFill>
                      <a:latin typeface="Arial" charset="0"/>
                      <a:ea typeface="+mn-ea"/>
                      <a:cs typeface="+mn-cs"/>
                    </a:defRPr>
                  </a:lvl8pPr>
                  <a:lvl9pPr marL="3657600" algn="l" defTabSz="914400" rtl="0" eaLnBrk="1" latinLnBrk="0" hangingPunct="1">
                    <a:defRPr sz="1200" kern="1200">
                      <a:solidFill>
                        <a:schemeClr val="bg2"/>
                      </a:solidFill>
                      <a:latin typeface="Arial" charset="0"/>
                      <a:ea typeface="+mn-ea"/>
                      <a:cs typeface="+mn-cs"/>
                    </a:defRPr>
                  </a:lvl9pPr>
                </a:lstStyle>
                <a:p>
                  <a:endParaRPr lang="en-GB" sz="1400">
                    <a:latin typeface="Sofia Pro Light" panose="020B0604020202020204" charset="0"/>
                  </a:endParaRPr>
                </a:p>
              </p:txBody>
            </p:sp>
            <p:sp>
              <p:nvSpPr>
                <p:cNvPr id="47" name="Freeform 37">
                  <a:extLst>
                    <a:ext uri="{FF2B5EF4-FFF2-40B4-BE49-F238E27FC236}">
                      <a16:creationId xmlns:a16="http://schemas.microsoft.com/office/drawing/2014/main" id="{17D7B093-62C7-ACB1-D1B9-850A36E3F308}"/>
                    </a:ext>
                  </a:extLst>
                </p:cNvPr>
                <p:cNvSpPr>
                  <a:spLocks noChangeAspect="1"/>
                </p:cNvSpPr>
                <p:nvPr/>
              </p:nvSpPr>
              <p:spPr bwMode="auto">
                <a:xfrm>
                  <a:off x="3683" y="2514"/>
                  <a:ext cx="838" cy="955"/>
                </a:xfrm>
                <a:custGeom>
                  <a:avLst/>
                  <a:gdLst/>
                  <a:ahLst/>
                  <a:cxnLst>
                    <a:cxn ang="0">
                      <a:pos x="0" y="86"/>
                    </a:cxn>
                    <a:cxn ang="0">
                      <a:pos x="151" y="173"/>
                    </a:cxn>
                    <a:cxn ang="0">
                      <a:pos x="151" y="0"/>
                    </a:cxn>
                    <a:cxn ang="0">
                      <a:pos x="0" y="86"/>
                    </a:cxn>
                  </a:cxnLst>
                  <a:rect l="0" t="0" r="r" b="b"/>
                  <a:pathLst>
                    <a:path w="151" h="173">
                      <a:moveTo>
                        <a:pt x="0" y="86"/>
                      </a:moveTo>
                      <a:cubicBezTo>
                        <a:pt x="31" y="140"/>
                        <a:pt x="88" y="173"/>
                        <a:pt x="151" y="173"/>
                      </a:cubicBezTo>
                      <a:lnTo>
                        <a:pt x="151" y="0"/>
                      </a:lnTo>
                      <a:lnTo>
                        <a:pt x="0" y="86"/>
                      </a:lnTo>
                      <a:close/>
                    </a:path>
                  </a:pathLst>
                </a:custGeom>
                <a:solidFill>
                  <a:srgbClr val="DB4A3D"/>
                </a:solidFill>
                <a:ln w="12700" cmpd="sng">
                  <a:solidFill>
                    <a:schemeClr val="bg1"/>
                  </a:solidFill>
                  <a:prstDash val="solid"/>
                  <a:round/>
                  <a:headEnd/>
                  <a:tailEnd/>
                </a:ln>
              </p:spPr>
              <p:txBody>
                <a:bodyPr anchor="ctr"/>
                <a:lstStyle>
                  <a:defPPr>
                    <a:defRPr lang="en-GB"/>
                  </a:defPPr>
                  <a:lvl1pPr algn="l" rtl="0" fontAlgn="base">
                    <a:spcBef>
                      <a:spcPct val="0"/>
                    </a:spcBef>
                    <a:spcAft>
                      <a:spcPct val="0"/>
                    </a:spcAft>
                    <a:defRPr sz="1200" kern="1200">
                      <a:solidFill>
                        <a:schemeClr val="bg2"/>
                      </a:solidFill>
                      <a:latin typeface="Arial" charset="0"/>
                      <a:ea typeface="+mn-ea"/>
                      <a:cs typeface="+mn-cs"/>
                    </a:defRPr>
                  </a:lvl1pPr>
                  <a:lvl2pPr marL="457200" algn="l" rtl="0" fontAlgn="base">
                    <a:spcBef>
                      <a:spcPct val="0"/>
                    </a:spcBef>
                    <a:spcAft>
                      <a:spcPct val="0"/>
                    </a:spcAft>
                    <a:defRPr sz="1200" kern="1200">
                      <a:solidFill>
                        <a:schemeClr val="bg2"/>
                      </a:solidFill>
                      <a:latin typeface="Arial" charset="0"/>
                      <a:ea typeface="+mn-ea"/>
                      <a:cs typeface="+mn-cs"/>
                    </a:defRPr>
                  </a:lvl2pPr>
                  <a:lvl3pPr marL="914400" algn="l" rtl="0" fontAlgn="base">
                    <a:spcBef>
                      <a:spcPct val="0"/>
                    </a:spcBef>
                    <a:spcAft>
                      <a:spcPct val="0"/>
                    </a:spcAft>
                    <a:defRPr sz="1200" kern="1200">
                      <a:solidFill>
                        <a:schemeClr val="bg2"/>
                      </a:solidFill>
                      <a:latin typeface="Arial" charset="0"/>
                      <a:ea typeface="+mn-ea"/>
                      <a:cs typeface="+mn-cs"/>
                    </a:defRPr>
                  </a:lvl3pPr>
                  <a:lvl4pPr marL="1371600" algn="l" rtl="0" fontAlgn="base">
                    <a:spcBef>
                      <a:spcPct val="0"/>
                    </a:spcBef>
                    <a:spcAft>
                      <a:spcPct val="0"/>
                    </a:spcAft>
                    <a:defRPr sz="1200" kern="1200">
                      <a:solidFill>
                        <a:schemeClr val="bg2"/>
                      </a:solidFill>
                      <a:latin typeface="Arial" charset="0"/>
                      <a:ea typeface="+mn-ea"/>
                      <a:cs typeface="+mn-cs"/>
                    </a:defRPr>
                  </a:lvl4pPr>
                  <a:lvl5pPr marL="1828800" algn="l" rtl="0" fontAlgn="base">
                    <a:spcBef>
                      <a:spcPct val="0"/>
                    </a:spcBef>
                    <a:spcAft>
                      <a:spcPct val="0"/>
                    </a:spcAft>
                    <a:defRPr sz="1200" kern="1200">
                      <a:solidFill>
                        <a:schemeClr val="bg2"/>
                      </a:solidFill>
                      <a:latin typeface="Arial" charset="0"/>
                      <a:ea typeface="+mn-ea"/>
                      <a:cs typeface="+mn-cs"/>
                    </a:defRPr>
                  </a:lvl5pPr>
                  <a:lvl6pPr marL="2286000" algn="l" defTabSz="914400" rtl="0" eaLnBrk="1" latinLnBrk="0" hangingPunct="1">
                    <a:defRPr sz="1200" kern="1200">
                      <a:solidFill>
                        <a:schemeClr val="bg2"/>
                      </a:solidFill>
                      <a:latin typeface="Arial" charset="0"/>
                      <a:ea typeface="+mn-ea"/>
                      <a:cs typeface="+mn-cs"/>
                    </a:defRPr>
                  </a:lvl6pPr>
                  <a:lvl7pPr marL="2743200" algn="l" defTabSz="914400" rtl="0" eaLnBrk="1" latinLnBrk="0" hangingPunct="1">
                    <a:defRPr sz="1200" kern="1200">
                      <a:solidFill>
                        <a:schemeClr val="bg2"/>
                      </a:solidFill>
                      <a:latin typeface="Arial" charset="0"/>
                      <a:ea typeface="+mn-ea"/>
                      <a:cs typeface="+mn-cs"/>
                    </a:defRPr>
                  </a:lvl7pPr>
                  <a:lvl8pPr marL="3200400" algn="l" defTabSz="914400" rtl="0" eaLnBrk="1" latinLnBrk="0" hangingPunct="1">
                    <a:defRPr sz="1200" kern="1200">
                      <a:solidFill>
                        <a:schemeClr val="bg2"/>
                      </a:solidFill>
                      <a:latin typeface="Arial" charset="0"/>
                      <a:ea typeface="+mn-ea"/>
                      <a:cs typeface="+mn-cs"/>
                    </a:defRPr>
                  </a:lvl8pPr>
                  <a:lvl9pPr marL="3657600" algn="l" defTabSz="914400" rtl="0" eaLnBrk="1" latinLnBrk="0" hangingPunct="1">
                    <a:defRPr sz="1200" kern="1200">
                      <a:solidFill>
                        <a:schemeClr val="bg2"/>
                      </a:solidFill>
                      <a:latin typeface="Arial" charset="0"/>
                      <a:ea typeface="+mn-ea"/>
                      <a:cs typeface="+mn-cs"/>
                    </a:defRPr>
                  </a:lvl9pPr>
                </a:lstStyle>
                <a:p>
                  <a:endParaRPr lang="en-GB" sz="1400" b="1" i="1" dirty="0">
                    <a:latin typeface="Sofia Pro Light" panose="020B0604020202020204" charset="0"/>
                  </a:endParaRPr>
                </a:p>
              </p:txBody>
            </p:sp>
            <p:sp>
              <p:nvSpPr>
                <p:cNvPr id="48" name="Freeform 38">
                  <a:extLst>
                    <a:ext uri="{FF2B5EF4-FFF2-40B4-BE49-F238E27FC236}">
                      <a16:creationId xmlns:a16="http://schemas.microsoft.com/office/drawing/2014/main" id="{43C794DD-8A17-7A56-2054-F28354723009}"/>
                    </a:ext>
                  </a:extLst>
                </p:cNvPr>
                <p:cNvSpPr>
                  <a:spLocks noChangeAspect="1"/>
                </p:cNvSpPr>
                <p:nvPr/>
              </p:nvSpPr>
              <p:spPr bwMode="auto">
                <a:xfrm>
                  <a:off x="3550" y="2033"/>
                  <a:ext cx="971" cy="956"/>
                </a:xfrm>
                <a:custGeom>
                  <a:avLst/>
                  <a:gdLst/>
                  <a:ahLst/>
                  <a:cxnLst>
                    <a:cxn ang="0">
                      <a:pos x="24" y="0"/>
                    </a:cxn>
                    <a:cxn ang="0">
                      <a:pos x="1" y="86"/>
                    </a:cxn>
                    <a:cxn ang="0">
                      <a:pos x="24" y="173"/>
                    </a:cxn>
                    <a:cxn ang="0">
                      <a:pos x="175" y="87"/>
                    </a:cxn>
                    <a:cxn ang="0">
                      <a:pos x="24" y="0"/>
                    </a:cxn>
                  </a:cxnLst>
                  <a:rect l="0" t="0" r="r" b="b"/>
                  <a:pathLst>
                    <a:path w="175" h="173">
                      <a:moveTo>
                        <a:pt x="24" y="0"/>
                      </a:moveTo>
                      <a:cubicBezTo>
                        <a:pt x="9" y="26"/>
                        <a:pt x="1" y="56"/>
                        <a:pt x="1" y="86"/>
                      </a:cubicBezTo>
                      <a:cubicBezTo>
                        <a:pt x="0" y="117"/>
                        <a:pt x="9" y="147"/>
                        <a:pt x="24" y="173"/>
                      </a:cubicBezTo>
                      <a:lnTo>
                        <a:pt x="175" y="87"/>
                      </a:lnTo>
                      <a:lnTo>
                        <a:pt x="24" y="0"/>
                      </a:lnTo>
                      <a:close/>
                    </a:path>
                  </a:pathLst>
                </a:custGeom>
                <a:solidFill>
                  <a:srgbClr val="76C0F4"/>
                </a:solidFill>
                <a:ln w="12700" cmpd="sng">
                  <a:solidFill>
                    <a:schemeClr val="bg1"/>
                  </a:solidFill>
                  <a:prstDash val="solid"/>
                  <a:round/>
                  <a:headEnd/>
                  <a:tailEnd/>
                </a:ln>
              </p:spPr>
              <p:txBody>
                <a:bodyPr anchor="ctr"/>
                <a:lstStyle>
                  <a:defPPr>
                    <a:defRPr lang="en-GB"/>
                  </a:defPPr>
                  <a:lvl1pPr algn="l" rtl="0" fontAlgn="base">
                    <a:spcBef>
                      <a:spcPct val="0"/>
                    </a:spcBef>
                    <a:spcAft>
                      <a:spcPct val="0"/>
                    </a:spcAft>
                    <a:defRPr sz="1200" kern="1200">
                      <a:solidFill>
                        <a:schemeClr val="bg2"/>
                      </a:solidFill>
                      <a:latin typeface="Arial" charset="0"/>
                      <a:ea typeface="+mn-ea"/>
                      <a:cs typeface="+mn-cs"/>
                    </a:defRPr>
                  </a:lvl1pPr>
                  <a:lvl2pPr marL="457200" algn="l" rtl="0" fontAlgn="base">
                    <a:spcBef>
                      <a:spcPct val="0"/>
                    </a:spcBef>
                    <a:spcAft>
                      <a:spcPct val="0"/>
                    </a:spcAft>
                    <a:defRPr sz="1200" kern="1200">
                      <a:solidFill>
                        <a:schemeClr val="bg2"/>
                      </a:solidFill>
                      <a:latin typeface="Arial" charset="0"/>
                      <a:ea typeface="+mn-ea"/>
                      <a:cs typeface="+mn-cs"/>
                    </a:defRPr>
                  </a:lvl2pPr>
                  <a:lvl3pPr marL="914400" algn="l" rtl="0" fontAlgn="base">
                    <a:spcBef>
                      <a:spcPct val="0"/>
                    </a:spcBef>
                    <a:spcAft>
                      <a:spcPct val="0"/>
                    </a:spcAft>
                    <a:defRPr sz="1200" kern="1200">
                      <a:solidFill>
                        <a:schemeClr val="bg2"/>
                      </a:solidFill>
                      <a:latin typeface="Arial" charset="0"/>
                      <a:ea typeface="+mn-ea"/>
                      <a:cs typeface="+mn-cs"/>
                    </a:defRPr>
                  </a:lvl3pPr>
                  <a:lvl4pPr marL="1371600" algn="l" rtl="0" fontAlgn="base">
                    <a:spcBef>
                      <a:spcPct val="0"/>
                    </a:spcBef>
                    <a:spcAft>
                      <a:spcPct val="0"/>
                    </a:spcAft>
                    <a:defRPr sz="1200" kern="1200">
                      <a:solidFill>
                        <a:schemeClr val="bg2"/>
                      </a:solidFill>
                      <a:latin typeface="Arial" charset="0"/>
                      <a:ea typeface="+mn-ea"/>
                      <a:cs typeface="+mn-cs"/>
                    </a:defRPr>
                  </a:lvl4pPr>
                  <a:lvl5pPr marL="1828800" algn="l" rtl="0" fontAlgn="base">
                    <a:spcBef>
                      <a:spcPct val="0"/>
                    </a:spcBef>
                    <a:spcAft>
                      <a:spcPct val="0"/>
                    </a:spcAft>
                    <a:defRPr sz="1200" kern="1200">
                      <a:solidFill>
                        <a:schemeClr val="bg2"/>
                      </a:solidFill>
                      <a:latin typeface="Arial" charset="0"/>
                      <a:ea typeface="+mn-ea"/>
                      <a:cs typeface="+mn-cs"/>
                    </a:defRPr>
                  </a:lvl5pPr>
                  <a:lvl6pPr marL="2286000" algn="l" defTabSz="914400" rtl="0" eaLnBrk="1" latinLnBrk="0" hangingPunct="1">
                    <a:defRPr sz="1200" kern="1200">
                      <a:solidFill>
                        <a:schemeClr val="bg2"/>
                      </a:solidFill>
                      <a:latin typeface="Arial" charset="0"/>
                      <a:ea typeface="+mn-ea"/>
                      <a:cs typeface="+mn-cs"/>
                    </a:defRPr>
                  </a:lvl6pPr>
                  <a:lvl7pPr marL="2743200" algn="l" defTabSz="914400" rtl="0" eaLnBrk="1" latinLnBrk="0" hangingPunct="1">
                    <a:defRPr sz="1200" kern="1200">
                      <a:solidFill>
                        <a:schemeClr val="bg2"/>
                      </a:solidFill>
                      <a:latin typeface="Arial" charset="0"/>
                      <a:ea typeface="+mn-ea"/>
                      <a:cs typeface="+mn-cs"/>
                    </a:defRPr>
                  </a:lvl7pPr>
                  <a:lvl8pPr marL="3200400" algn="l" defTabSz="914400" rtl="0" eaLnBrk="1" latinLnBrk="0" hangingPunct="1">
                    <a:defRPr sz="1200" kern="1200">
                      <a:solidFill>
                        <a:schemeClr val="bg2"/>
                      </a:solidFill>
                      <a:latin typeface="Arial" charset="0"/>
                      <a:ea typeface="+mn-ea"/>
                      <a:cs typeface="+mn-cs"/>
                    </a:defRPr>
                  </a:lvl8pPr>
                  <a:lvl9pPr marL="3657600" algn="l" defTabSz="914400" rtl="0" eaLnBrk="1" latinLnBrk="0" hangingPunct="1">
                    <a:defRPr sz="1200" kern="1200">
                      <a:solidFill>
                        <a:schemeClr val="bg2"/>
                      </a:solidFill>
                      <a:latin typeface="Arial" charset="0"/>
                      <a:ea typeface="+mn-ea"/>
                      <a:cs typeface="+mn-cs"/>
                    </a:defRPr>
                  </a:lvl9pPr>
                </a:lstStyle>
                <a:p>
                  <a:endParaRPr lang="en-GB" sz="1400" dirty="0">
                    <a:latin typeface="Sofia Pro Light" panose="020B0604020202020204" charset="0"/>
                  </a:endParaRPr>
                </a:p>
              </p:txBody>
            </p:sp>
            <p:sp>
              <p:nvSpPr>
                <p:cNvPr id="49" name="Freeform 39">
                  <a:extLst>
                    <a:ext uri="{FF2B5EF4-FFF2-40B4-BE49-F238E27FC236}">
                      <a16:creationId xmlns:a16="http://schemas.microsoft.com/office/drawing/2014/main" id="{E352B4C9-AC10-0D5B-5EBD-AB81F4E11918}"/>
                    </a:ext>
                  </a:extLst>
                </p:cNvPr>
                <p:cNvSpPr>
                  <a:spLocks noChangeAspect="1"/>
                </p:cNvSpPr>
                <p:nvPr/>
              </p:nvSpPr>
              <p:spPr bwMode="auto">
                <a:xfrm>
                  <a:off x="3683" y="1553"/>
                  <a:ext cx="838" cy="961"/>
                </a:xfrm>
                <a:custGeom>
                  <a:avLst/>
                  <a:gdLst/>
                  <a:ahLst/>
                  <a:cxnLst>
                    <a:cxn ang="0">
                      <a:pos x="150" y="0"/>
                    </a:cxn>
                    <a:cxn ang="0">
                      <a:pos x="0" y="87"/>
                    </a:cxn>
                    <a:cxn ang="0">
                      <a:pos x="151" y="174"/>
                    </a:cxn>
                    <a:cxn ang="0">
                      <a:pos x="150" y="0"/>
                    </a:cxn>
                  </a:cxnLst>
                  <a:rect l="0" t="0" r="r" b="b"/>
                  <a:pathLst>
                    <a:path w="151" h="174">
                      <a:moveTo>
                        <a:pt x="150" y="0"/>
                      </a:moveTo>
                      <a:cubicBezTo>
                        <a:pt x="88" y="0"/>
                        <a:pt x="31" y="33"/>
                        <a:pt x="0" y="87"/>
                      </a:cubicBezTo>
                      <a:lnTo>
                        <a:pt x="151" y="174"/>
                      </a:lnTo>
                      <a:lnTo>
                        <a:pt x="150" y="0"/>
                      </a:lnTo>
                      <a:close/>
                    </a:path>
                  </a:pathLst>
                </a:custGeom>
                <a:solidFill>
                  <a:srgbClr val="F39546"/>
                </a:solidFill>
                <a:ln w="12700" cmpd="sng">
                  <a:solidFill>
                    <a:schemeClr val="bg1"/>
                  </a:solidFill>
                  <a:prstDash val="solid"/>
                  <a:round/>
                  <a:headEnd/>
                  <a:tailEnd/>
                </a:ln>
              </p:spPr>
              <p:txBody>
                <a:bodyPr anchor="ctr"/>
                <a:lstStyle>
                  <a:defPPr>
                    <a:defRPr lang="en-GB"/>
                  </a:defPPr>
                  <a:lvl1pPr algn="l" rtl="0" fontAlgn="base">
                    <a:spcBef>
                      <a:spcPct val="0"/>
                    </a:spcBef>
                    <a:spcAft>
                      <a:spcPct val="0"/>
                    </a:spcAft>
                    <a:defRPr sz="1200" kern="1200">
                      <a:solidFill>
                        <a:schemeClr val="bg2"/>
                      </a:solidFill>
                      <a:latin typeface="Arial" charset="0"/>
                      <a:ea typeface="+mn-ea"/>
                      <a:cs typeface="+mn-cs"/>
                    </a:defRPr>
                  </a:lvl1pPr>
                  <a:lvl2pPr marL="457200" algn="l" rtl="0" fontAlgn="base">
                    <a:spcBef>
                      <a:spcPct val="0"/>
                    </a:spcBef>
                    <a:spcAft>
                      <a:spcPct val="0"/>
                    </a:spcAft>
                    <a:defRPr sz="1200" kern="1200">
                      <a:solidFill>
                        <a:schemeClr val="bg2"/>
                      </a:solidFill>
                      <a:latin typeface="Arial" charset="0"/>
                      <a:ea typeface="+mn-ea"/>
                      <a:cs typeface="+mn-cs"/>
                    </a:defRPr>
                  </a:lvl2pPr>
                  <a:lvl3pPr marL="914400" algn="l" rtl="0" fontAlgn="base">
                    <a:spcBef>
                      <a:spcPct val="0"/>
                    </a:spcBef>
                    <a:spcAft>
                      <a:spcPct val="0"/>
                    </a:spcAft>
                    <a:defRPr sz="1200" kern="1200">
                      <a:solidFill>
                        <a:schemeClr val="bg2"/>
                      </a:solidFill>
                      <a:latin typeface="Arial" charset="0"/>
                      <a:ea typeface="+mn-ea"/>
                      <a:cs typeface="+mn-cs"/>
                    </a:defRPr>
                  </a:lvl3pPr>
                  <a:lvl4pPr marL="1371600" algn="l" rtl="0" fontAlgn="base">
                    <a:spcBef>
                      <a:spcPct val="0"/>
                    </a:spcBef>
                    <a:spcAft>
                      <a:spcPct val="0"/>
                    </a:spcAft>
                    <a:defRPr sz="1200" kern="1200">
                      <a:solidFill>
                        <a:schemeClr val="bg2"/>
                      </a:solidFill>
                      <a:latin typeface="Arial" charset="0"/>
                      <a:ea typeface="+mn-ea"/>
                      <a:cs typeface="+mn-cs"/>
                    </a:defRPr>
                  </a:lvl4pPr>
                  <a:lvl5pPr marL="1828800" algn="l" rtl="0" fontAlgn="base">
                    <a:spcBef>
                      <a:spcPct val="0"/>
                    </a:spcBef>
                    <a:spcAft>
                      <a:spcPct val="0"/>
                    </a:spcAft>
                    <a:defRPr sz="1200" kern="1200">
                      <a:solidFill>
                        <a:schemeClr val="bg2"/>
                      </a:solidFill>
                      <a:latin typeface="Arial" charset="0"/>
                      <a:ea typeface="+mn-ea"/>
                      <a:cs typeface="+mn-cs"/>
                    </a:defRPr>
                  </a:lvl5pPr>
                  <a:lvl6pPr marL="2286000" algn="l" defTabSz="914400" rtl="0" eaLnBrk="1" latinLnBrk="0" hangingPunct="1">
                    <a:defRPr sz="1200" kern="1200">
                      <a:solidFill>
                        <a:schemeClr val="bg2"/>
                      </a:solidFill>
                      <a:latin typeface="Arial" charset="0"/>
                      <a:ea typeface="+mn-ea"/>
                      <a:cs typeface="+mn-cs"/>
                    </a:defRPr>
                  </a:lvl6pPr>
                  <a:lvl7pPr marL="2743200" algn="l" defTabSz="914400" rtl="0" eaLnBrk="1" latinLnBrk="0" hangingPunct="1">
                    <a:defRPr sz="1200" kern="1200">
                      <a:solidFill>
                        <a:schemeClr val="bg2"/>
                      </a:solidFill>
                      <a:latin typeface="Arial" charset="0"/>
                      <a:ea typeface="+mn-ea"/>
                      <a:cs typeface="+mn-cs"/>
                    </a:defRPr>
                  </a:lvl7pPr>
                  <a:lvl8pPr marL="3200400" algn="l" defTabSz="914400" rtl="0" eaLnBrk="1" latinLnBrk="0" hangingPunct="1">
                    <a:defRPr sz="1200" kern="1200">
                      <a:solidFill>
                        <a:schemeClr val="bg2"/>
                      </a:solidFill>
                      <a:latin typeface="Arial" charset="0"/>
                      <a:ea typeface="+mn-ea"/>
                      <a:cs typeface="+mn-cs"/>
                    </a:defRPr>
                  </a:lvl8pPr>
                  <a:lvl9pPr marL="3657600" algn="l" defTabSz="914400" rtl="0" eaLnBrk="1" latinLnBrk="0" hangingPunct="1">
                    <a:defRPr sz="1200" kern="1200">
                      <a:solidFill>
                        <a:schemeClr val="bg2"/>
                      </a:solidFill>
                      <a:latin typeface="Arial" charset="0"/>
                      <a:ea typeface="+mn-ea"/>
                      <a:cs typeface="+mn-cs"/>
                    </a:defRPr>
                  </a:lvl9pPr>
                </a:lstStyle>
                <a:p>
                  <a:endParaRPr lang="en-GB" sz="1400" b="1" i="1">
                    <a:latin typeface="Sofia Pro Light" panose="020B0604020202020204" charset="0"/>
                  </a:endParaRPr>
                </a:p>
              </p:txBody>
            </p:sp>
            <p:sp>
              <p:nvSpPr>
                <p:cNvPr id="50" name="Oval 49">
                  <a:extLst>
                    <a:ext uri="{FF2B5EF4-FFF2-40B4-BE49-F238E27FC236}">
                      <a16:creationId xmlns:a16="http://schemas.microsoft.com/office/drawing/2014/main" id="{4545B6B1-E25B-61DD-91F4-BFC195F3B760}"/>
                    </a:ext>
                  </a:extLst>
                </p:cNvPr>
                <p:cNvSpPr>
                  <a:spLocks noChangeAspect="1" noChangeArrowheads="1"/>
                </p:cNvSpPr>
                <p:nvPr/>
              </p:nvSpPr>
              <p:spPr bwMode="auto">
                <a:xfrm>
                  <a:off x="4124" y="2118"/>
                  <a:ext cx="788" cy="786"/>
                </a:xfrm>
                <a:prstGeom prst="ellipse">
                  <a:avLst/>
                </a:prstGeom>
                <a:solidFill>
                  <a:schemeClr val="bg2"/>
                </a:solidFill>
                <a:ln w="12700" algn="ctr">
                  <a:solidFill>
                    <a:schemeClr val="bg1"/>
                  </a:solidFill>
                  <a:round/>
                  <a:headEnd/>
                  <a:tailEnd/>
                </a:ln>
                <a:effectLst/>
              </p:spPr>
              <p:txBody>
                <a:bodyPr wrap="square" lIns="0" tIns="0" rIns="0" bIns="0" anchor="ctr"/>
                <a:lstStyle>
                  <a:defPPr>
                    <a:defRPr lang="en-GB"/>
                  </a:defPPr>
                  <a:lvl1pPr algn="l" rtl="0" fontAlgn="base">
                    <a:spcBef>
                      <a:spcPct val="0"/>
                    </a:spcBef>
                    <a:spcAft>
                      <a:spcPct val="0"/>
                    </a:spcAft>
                    <a:defRPr sz="1200" kern="1200">
                      <a:solidFill>
                        <a:schemeClr val="bg2"/>
                      </a:solidFill>
                      <a:latin typeface="Arial" charset="0"/>
                      <a:ea typeface="+mn-ea"/>
                      <a:cs typeface="+mn-cs"/>
                    </a:defRPr>
                  </a:lvl1pPr>
                  <a:lvl2pPr marL="457200" algn="l" rtl="0" fontAlgn="base">
                    <a:spcBef>
                      <a:spcPct val="0"/>
                    </a:spcBef>
                    <a:spcAft>
                      <a:spcPct val="0"/>
                    </a:spcAft>
                    <a:defRPr sz="1200" kern="1200">
                      <a:solidFill>
                        <a:schemeClr val="bg2"/>
                      </a:solidFill>
                      <a:latin typeface="Arial" charset="0"/>
                      <a:ea typeface="+mn-ea"/>
                      <a:cs typeface="+mn-cs"/>
                    </a:defRPr>
                  </a:lvl2pPr>
                  <a:lvl3pPr marL="914400" algn="l" rtl="0" fontAlgn="base">
                    <a:spcBef>
                      <a:spcPct val="0"/>
                    </a:spcBef>
                    <a:spcAft>
                      <a:spcPct val="0"/>
                    </a:spcAft>
                    <a:defRPr sz="1200" kern="1200">
                      <a:solidFill>
                        <a:schemeClr val="bg2"/>
                      </a:solidFill>
                      <a:latin typeface="Arial" charset="0"/>
                      <a:ea typeface="+mn-ea"/>
                      <a:cs typeface="+mn-cs"/>
                    </a:defRPr>
                  </a:lvl3pPr>
                  <a:lvl4pPr marL="1371600" algn="l" rtl="0" fontAlgn="base">
                    <a:spcBef>
                      <a:spcPct val="0"/>
                    </a:spcBef>
                    <a:spcAft>
                      <a:spcPct val="0"/>
                    </a:spcAft>
                    <a:defRPr sz="1200" kern="1200">
                      <a:solidFill>
                        <a:schemeClr val="bg2"/>
                      </a:solidFill>
                      <a:latin typeface="Arial" charset="0"/>
                      <a:ea typeface="+mn-ea"/>
                      <a:cs typeface="+mn-cs"/>
                    </a:defRPr>
                  </a:lvl4pPr>
                  <a:lvl5pPr marL="1828800" algn="l" rtl="0" fontAlgn="base">
                    <a:spcBef>
                      <a:spcPct val="0"/>
                    </a:spcBef>
                    <a:spcAft>
                      <a:spcPct val="0"/>
                    </a:spcAft>
                    <a:defRPr sz="1200" kern="1200">
                      <a:solidFill>
                        <a:schemeClr val="bg2"/>
                      </a:solidFill>
                      <a:latin typeface="Arial" charset="0"/>
                      <a:ea typeface="+mn-ea"/>
                      <a:cs typeface="+mn-cs"/>
                    </a:defRPr>
                  </a:lvl5pPr>
                  <a:lvl6pPr marL="2286000" algn="l" defTabSz="914400" rtl="0" eaLnBrk="1" latinLnBrk="0" hangingPunct="1">
                    <a:defRPr sz="1200" kern="1200">
                      <a:solidFill>
                        <a:schemeClr val="bg2"/>
                      </a:solidFill>
                      <a:latin typeface="Arial" charset="0"/>
                      <a:ea typeface="+mn-ea"/>
                      <a:cs typeface="+mn-cs"/>
                    </a:defRPr>
                  </a:lvl6pPr>
                  <a:lvl7pPr marL="2743200" algn="l" defTabSz="914400" rtl="0" eaLnBrk="1" latinLnBrk="0" hangingPunct="1">
                    <a:defRPr sz="1200" kern="1200">
                      <a:solidFill>
                        <a:schemeClr val="bg2"/>
                      </a:solidFill>
                      <a:latin typeface="Arial" charset="0"/>
                      <a:ea typeface="+mn-ea"/>
                      <a:cs typeface="+mn-cs"/>
                    </a:defRPr>
                  </a:lvl7pPr>
                  <a:lvl8pPr marL="3200400" algn="l" defTabSz="914400" rtl="0" eaLnBrk="1" latinLnBrk="0" hangingPunct="1">
                    <a:defRPr sz="1200" kern="1200">
                      <a:solidFill>
                        <a:schemeClr val="bg2"/>
                      </a:solidFill>
                      <a:latin typeface="Arial" charset="0"/>
                      <a:ea typeface="+mn-ea"/>
                      <a:cs typeface="+mn-cs"/>
                    </a:defRPr>
                  </a:lvl8pPr>
                  <a:lvl9pPr marL="3657600" algn="l" defTabSz="914400" rtl="0" eaLnBrk="1" latinLnBrk="0" hangingPunct="1">
                    <a:defRPr sz="1200" kern="1200">
                      <a:solidFill>
                        <a:schemeClr val="bg2"/>
                      </a:solidFill>
                      <a:latin typeface="Arial" charset="0"/>
                      <a:ea typeface="+mn-ea"/>
                      <a:cs typeface="+mn-cs"/>
                    </a:defRPr>
                  </a:lvl9pPr>
                </a:lstStyle>
                <a:p>
                  <a:pPr>
                    <a:buSzPct val="90000"/>
                  </a:pPr>
                  <a:endParaRPr lang="en-GB" sz="1400" b="1" i="1" dirty="0">
                    <a:solidFill>
                      <a:schemeClr val="tx2"/>
                    </a:solidFill>
                    <a:latin typeface="Sofia Pro Light" panose="020B0604020202020204" charset="0"/>
                    <a:cs typeface="Arial" charset="0"/>
                  </a:endParaRPr>
                </a:p>
              </p:txBody>
            </p:sp>
          </p:grpSp>
          <p:sp>
            <p:nvSpPr>
              <p:cNvPr id="43" name="Rectangle 42">
                <a:extLst>
                  <a:ext uri="{FF2B5EF4-FFF2-40B4-BE49-F238E27FC236}">
                    <a16:creationId xmlns:a16="http://schemas.microsoft.com/office/drawing/2014/main" id="{7CE46F7C-C6CE-4CE6-FEF6-2901475D5B35}"/>
                  </a:ext>
                </a:extLst>
              </p:cNvPr>
              <p:cNvSpPr>
                <a:spLocks noChangeArrowheads="1"/>
              </p:cNvSpPr>
              <p:nvPr/>
            </p:nvSpPr>
            <p:spPr bwMode="auto">
              <a:xfrm>
                <a:off x="546273" y="2316783"/>
                <a:ext cx="1785938" cy="1133135"/>
              </a:xfrm>
              <a:prstGeom prst="rect">
                <a:avLst/>
              </a:prstGeom>
              <a:noFill/>
              <a:ln w="9525">
                <a:noFill/>
                <a:miter lim="800000"/>
                <a:headEnd/>
                <a:tailEnd/>
              </a:ln>
              <a:effectLst/>
            </p:spPr>
            <p:txBody>
              <a:bodyPr lIns="90000" tIns="54000" rIns="54000" bIns="54000" anchor="t"/>
              <a:lstStyle>
                <a:defPPr>
                  <a:defRPr lang="en-GB"/>
                </a:defPPr>
                <a:lvl1pPr algn="l" rtl="0" fontAlgn="base">
                  <a:spcBef>
                    <a:spcPct val="0"/>
                  </a:spcBef>
                  <a:spcAft>
                    <a:spcPct val="0"/>
                  </a:spcAft>
                  <a:defRPr sz="1200" kern="1200">
                    <a:solidFill>
                      <a:schemeClr val="bg2"/>
                    </a:solidFill>
                    <a:latin typeface="Arial" charset="0"/>
                    <a:ea typeface="+mn-ea"/>
                    <a:cs typeface="+mn-cs"/>
                  </a:defRPr>
                </a:lvl1pPr>
                <a:lvl2pPr marL="457200" algn="l" rtl="0" fontAlgn="base">
                  <a:spcBef>
                    <a:spcPct val="0"/>
                  </a:spcBef>
                  <a:spcAft>
                    <a:spcPct val="0"/>
                  </a:spcAft>
                  <a:defRPr sz="1200" kern="1200">
                    <a:solidFill>
                      <a:schemeClr val="bg2"/>
                    </a:solidFill>
                    <a:latin typeface="Arial" charset="0"/>
                    <a:ea typeface="+mn-ea"/>
                    <a:cs typeface="+mn-cs"/>
                  </a:defRPr>
                </a:lvl2pPr>
                <a:lvl3pPr marL="914400" algn="l" rtl="0" fontAlgn="base">
                  <a:spcBef>
                    <a:spcPct val="0"/>
                  </a:spcBef>
                  <a:spcAft>
                    <a:spcPct val="0"/>
                  </a:spcAft>
                  <a:defRPr sz="1200" kern="1200">
                    <a:solidFill>
                      <a:schemeClr val="bg2"/>
                    </a:solidFill>
                    <a:latin typeface="Arial" charset="0"/>
                    <a:ea typeface="+mn-ea"/>
                    <a:cs typeface="+mn-cs"/>
                  </a:defRPr>
                </a:lvl3pPr>
                <a:lvl4pPr marL="1371600" algn="l" rtl="0" fontAlgn="base">
                  <a:spcBef>
                    <a:spcPct val="0"/>
                  </a:spcBef>
                  <a:spcAft>
                    <a:spcPct val="0"/>
                  </a:spcAft>
                  <a:defRPr sz="1200" kern="1200">
                    <a:solidFill>
                      <a:schemeClr val="bg2"/>
                    </a:solidFill>
                    <a:latin typeface="Arial" charset="0"/>
                    <a:ea typeface="+mn-ea"/>
                    <a:cs typeface="+mn-cs"/>
                  </a:defRPr>
                </a:lvl4pPr>
                <a:lvl5pPr marL="1828800" algn="l" rtl="0" fontAlgn="base">
                  <a:spcBef>
                    <a:spcPct val="0"/>
                  </a:spcBef>
                  <a:spcAft>
                    <a:spcPct val="0"/>
                  </a:spcAft>
                  <a:defRPr sz="1200" kern="1200">
                    <a:solidFill>
                      <a:schemeClr val="bg2"/>
                    </a:solidFill>
                    <a:latin typeface="Arial" charset="0"/>
                    <a:ea typeface="+mn-ea"/>
                    <a:cs typeface="+mn-cs"/>
                  </a:defRPr>
                </a:lvl5pPr>
                <a:lvl6pPr marL="2286000" algn="l" defTabSz="914400" rtl="0" eaLnBrk="1" latinLnBrk="0" hangingPunct="1">
                  <a:defRPr sz="1200" kern="1200">
                    <a:solidFill>
                      <a:schemeClr val="bg2"/>
                    </a:solidFill>
                    <a:latin typeface="Arial" charset="0"/>
                    <a:ea typeface="+mn-ea"/>
                    <a:cs typeface="+mn-cs"/>
                  </a:defRPr>
                </a:lvl6pPr>
                <a:lvl7pPr marL="2743200" algn="l" defTabSz="914400" rtl="0" eaLnBrk="1" latinLnBrk="0" hangingPunct="1">
                  <a:defRPr sz="1200" kern="1200">
                    <a:solidFill>
                      <a:schemeClr val="bg2"/>
                    </a:solidFill>
                    <a:latin typeface="Arial" charset="0"/>
                    <a:ea typeface="+mn-ea"/>
                    <a:cs typeface="+mn-cs"/>
                  </a:defRPr>
                </a:lvl7pPr>
                <a:lvl8pPr marL="3200400" algn="l" defTabSz="914400" rtl="0" eaLnBrk="1" latinLnBrk="0" hangingPunct="1">
                  <a:defRPr sz="1200" kern="1200">
                    <a:solidFill>
                      <a:schemeClr val="bg2"/>
                    </a:solidFill>
                    <a:latin typeface="Arial" charset="0"/>
                    <a:ea typeface="+mn-ea"/>
                    <a:cs typeface="+mn-cs"/>
                  </a:defRPr>
                </a:lvl8pPr>
                <a:lvl9pPr marL="3657600" algn="l" defTabSz="914400" rtl="0" eaLnBrk="1" latinLnBrk="0" hangingPunct="1">
                  <a:defRPr sz="1200" kern="1200">
                    <a:solidFill>
                      <a:schemeClr val="bg2"/>
                    </a:solidFill>
                    <a:latin typeface="Arial" charset="0"/>
                    <a:ea typeface="+mn-ea"/>
                    <a:cs typeface="+mn-cs"/>
                  </a:defRPr>
                </a:lvl9pPr>
              </a:lstStyle>
              <a:p>
                <a:pPr>
                  <a:spcBef>
                    <a:spcPts val="0"/>
                  </a:spcBef>
                  <a:spcAft>
                    <a:spcPts val="200"/>
                  </a:spcAft>
                </a:pPr>
                <a:endParaRPr lang="en-GB" sz="1400" dirty="0">
                  <a:solidFill>
                    <a:srgbClr val="000000"/>
                  </a:solidFill>
                  <a:latin typeface="Sofia Pro Light" panose="020B0604020202020204" charset="0"/>
                </a:endParaRPr>
              </a:p>
            </p:txBody>
          </p:sp>
        </p:grpSp>
        <p:sp>
          <p:nvSpPr>
            <p:cNvPr id="12" name="Rectangle 11">
              <a:extLst>
                <a:ext uri="{FF2B5EF4-FFF2-40B4-BE49-F238E27FC236}">
                  <a16:creationId xmlns:a16="http://schemas.microsoft.com/office/drawing/2014/main" id="{FD2E09A2-6F17-F5BA-F160-69238F1A4199}"/>
                </a:ext>
              </a:extLst>
            </p:cNvPr>
            <p:cNvSpPr/>
            <p:nvPr/>
          </p:nvSpPr>
          <p:spPr>
            <a:xfrm>
              <a:off x="7957656" y="1047692"/>
              <a:ext cx="2334764" cy="1271850"/>
            </a:xfrm>
            <a:prstGeom prst="rect">
              <a:avLst/>
            </a:prstGeom>
          </p:spPr>
          <p:txBody>
            <a:bodyPr wrap="square">
              <a:spAutoFit/>
            </a:bodyPr>
            <a:lstStyle/>
            <a:p>
              <a:pPr algn="r"/>
              <a:r>
                <a:rPr lang="en-GB" sz="1400" dirty="0">
                  <a:latin typeface="Sofia Pro Light" panose="020B0604020202020204" charset="0"/>
                  <a:ea typeface="Tahoma" panose="020B0604030504040204" pitchFamily="34" charset="0"/>
                  <a:cs typeface="Tahoma" panose="020B0604030504040204" pitchFamily="34" charset="0"/>
                </a:rPr>
                <a:t>Put the people at  your organisation at the </a:t>
              </a:r>
              <a:r>
                <a:rPr lang="en-GB" sz="1400" b="1" dirty="0">
                  <a:latin typeface="Sofia Pro Light" panose="020B0604020202020204" charset="0"/>
                  <a:ea typeface="Tahoma" panose="020B0604030504040204" pitchFamily="34" charset="0"/>
                  <a:cs typeface="Tahoma" panose="020B0604030504040204" pitchFamily="34" charset="0"/>
                </a:rPr>
                <a:t>centre of everything </a:t>
              </a:r>
              <a:r>
                <a:rPr lang="en-GB" sz="1400" dirty="0">
                  <a:latin typeface="Sofia Pro Light" panose="020B0604020202020204" charset="0"/>
                  <a:ea typeface="Tahoma" panose="020B0604030504040204" pitchFamily="34" charset="0"/>
                  <a:cs typeface="Tahoma" panose="020B0604030504040204" pitchFamily="34" charset="0"/>
                </a:rPr>
                <a:t>you do</a:t>
              </a:r>
            </a:p>
          </p:txBody>
        </p:sp>
        <p:sp>
          <p:nvSpPr>
            <p:cNvPr id="13" name="Freeform 9">
              <a:extLst>
                <a:ext uri="{FF2B5EF4-FFF2-40B4-BE49-F238E27FC236}">
                  <a16:creationId xmlns:a16="http://schemas.microsoft.com/office/drawing/2014/main" id="{FDC5D904-468F-A5B6-543D-92E6FB8480C8}"/>
                </a:ext>
              </a:extLst>
            </p:cNvPr>
            <p:cNvSpPr>
              <a:spLocks noEditPoints="1"/>
            </p:cNvSpPr>
            <p:nvPr/>
          </p:nvSpPr>
          <p:spPr bwMode="auto">
            <a:xfrm>
              <a:off x="5600031" y="2680703"/>
              <a:ext cx="924148" cy="1148167"/>
            </a:xfrm>
            <a:custGeom>
              <a:avLst/>
              <a:gdLst>
                <a:gd name="T0" fmla="*/ 70 w 962"/>
                <a:gd name="T1" fmla="*/ 1398 h 1414"/>
                <a:gd name="T2" fmla="*/ 40 w 962"/>
                <a:gd name="T3" fmla="*/ 1244 h 1414"/>
                <a:gd name="T4" fmla="*/ 28 w 962"/>
                <a:gd name="T5" fmla="*/ 1006 h 1414"/>
                <a:gd name="T6" fmla="*/ 0 w 962"/>
                <a:gd name="T7" fmla="*/ 814 h 1414"/>
                <a:gd name="T8" fmla="*/ 26 w 962"/>
                <a:gd name="T9" fmla="*/ 724 h 1414"/>
                <a:gd name="T10" fmla="*/ 118 w 962"/>
                <a:gd name="T11" fmla="*/ 664 h 1414"/>
                <a:gd name="T12" fmla="*/ 242 w 962"/>
                <a:gd name="T13" fmla="*/ 652 h 1414"/>
                <a:gd name="T14" fmla="*/ 232 w 962"/>
                <a:gd name="T15" fmla="*/ 620 h 1414"/>
                <a:gd name="T16" fmla="*/ 234 w 962"/>
                <a:gd name="T17" fmla="*/ 578 h 1414"/>
                <a:gd name="T18" fmla="*/ 282 w 962"/>
                <a:gd name="T19" fmla="*/ 532 h 1414"/>
                <a:gd name="T20" fmla="*/ 266 w 962"/>
                <a:gd name="T21" fmla="*/ 528 h 1414"/>
                <a:gd name="T22" fmla="*/ 230 w 962"/>
                <a:gd name="T23" fmla="*/ 548 h 1414"/>
                <a:gd name="T24" fmla="*/ 218 w 962"/>
                <a:gd name="T25" fmla="*/ 528 h 1414"/>
                <a:gd name="T26" fmla="*/ 248 w 962"/>
                <a:gd name="T27" fmla="*/ 494 h 1414"/>
                <a:gd name="T28" fmla="*/ 270 w 962"/>
                <a:gd name="T29" fmla="*/ 430 h 1414"/>
                <a:gd name="T30" fmla="*/ 306 w 962"/>
                <a:gd name="T31" fmla="*/ 436 h 1414"/>
                <a:gd name="T32" fmla="*/ 318 w 962"/>
                <a:gd name="T33" fmla="*/ 392 h 1414"/>
                <a:gd name="T34" fmla="*/ 300 w 962"/>
                <a:gd name="T35" fmla="*/ 274 h 1414"/>
                <a:gd name="T36" fmla="*/ 342 w 962"/>
                <a:gd name="T37" fmla="*/ 178 h 1414"/>
                <a:gd name="T38" fmla="*/ 402 w 962"/>
                <a:gd name="T39" fmla="*/ 62 h 1414"/>
                <a:gd name="T40" fmla="*/ 458 w 962"/>
                <a:gd name="T41" fmla="*/ 16 h 1414"/>
                <a:gd name="T42" fmla="*/ 542 w 962"/>
                <a:gd name="T43" fmla="*/ 0 h 1414"/>
                <a:gd name="T44" fmla="*/ 692 w 962"/>
                <a:gd name="T45" fmla="*/ 38 h 1414"/>
                <a:gd name="T46" fmla="*/ 776 w 962"/>
                <a:gd name="T47" fmla="*/ 148 h 1414"/>
                <a:gd name="T48" fmla="*/ 786 w 962"/>
                <a:gd name="T49" fmla="*/ 310 h 1414"/>
                <a:gd name="T50" fmla="*/ 746 w 962"/>
                <a:gd name="T51" fmla="*/ 410 h 1414"/>
                <a:gd name="T52" fmla="*/ 702 w 962"/>
                <a:gd name="T53" fmla="*/ 520 h 1414"/>
                <a:gd name="T54" fmla="*/ 732 w 962"/>
                <a:gd name="T55" fmla="*/ 536 h 1414"/>
                <a:gd name="T56" fmla="*/ 744 w 962"/>
                <a:gd name="T57" fmla="*/ 562 h 1414"/>
                <a:gd name="T58" fmla="*/ 728 w 962"/>
                <a:gd name="T59" fmla="*/ 594 h 1414"/>
                <a:gd name="T60" fmla="*/ 696 w 962"/>
                <a:gd name="T61" fmla="*/ 576 h 1414"/>
                <a:gd name="T62" fmla="*/ 698 w 962"/>
                <a:gd name="T63" fmla="*/ 614 h 1414"/>
                <a:gd name="T64" fmla="*/ 726 w 962"/>
                <a:gd name="T65" fmla="*/ 664 h 1414"/>
                <a:gd name="T66" fmla="*/ 710 w 962"/>
                <a:gd name="T67" fmla="*/ 684 h 1414"/>
                <a:gd name="T68" fmla="*/ 686 w 962"/>
                <a:gd name="T69" fmla="*/ 682 h 1414"/>
                <a:gd name="T70" fmla="*/ 654 w 962"/>
                <a:gd name="T71" fmla="*/ 682 h 1414"/>
                <a:gd name="T72" fmla="*/ 720 w 962"/>
                <a:gd name="T73" fmla="*/ 720 h 1414"/>
                <a:gd name="T74" fmla="*/ 852 w 962"/>
                <a:gd name="T75" fmla="*/ 754 h 1414"/>
                <a:gd name="T76" fmla="*/ 938 w 962"/>
                <a:gd name="T77" fmla="*/ 824 h 1414"/>
                <a:gd name="T78" fmla="*/ 960 w 962"/>
                <a:gd name="T79" fmla="*/ 896 h 1414"/>
                <a:gd name="T80" fmla="*/ 954 w 962"/>
                <a:gd name="T81" fmla="*/ 994 h 1414"/>
                <a:gd name="T82" fmla="*/ 888 w 962"/>
                <a:gd name="T83" fmla="*/ 1322 h 1414"/>
                <a:gd name="T84" fmla="*/ 330 w 962"/>
                <a:gd name="T85" fmla="*/ 658 h 1414"/>
                <a:gd name="T86" fmla="*/ 370 w 962"/>
                <a:gd name="T87" fmla="*/ 630 h 1414"/>
                <a:gd name="T88" fmla="*/ 394 w 962"/>
                <a:gd name="T89" fmla="*/ 566 h 1414"/>
                <a:gd name="T90" fmla="*/ 382 w 962"/>
                <a:gd name="T91" fmla="*/ 498 h 1414"/>
                <a:gd name="T92" fmla="*/ 346 w 962"/>
                <a:gd name="T93" fmla="*/ 568 h 1414"/>
                <a:gd name="T94" fmla="*/ 624 w 962"/>
                <a:gd name="T95" fmla="*/ 616 h 1414"/>
                <a:gd name="T96" fmla="*/ 642 w 962"/>
                <a:gd name="T97" fmla="*/ 584 h 1414"/>
                <a:gd name="T98" fmla="*/ 636 w 962"/>
                <a:gd name="T99" fmla="*/ 572 h 1414"/>
                <a:gd name="T100" fmla="*/ 636 w 962"/>
                <a:gd name="T101" fmla="*/ 556 h 1414"/>
                <a:gd name="T102" fmla="*/ 648 w 962"/>
                <a:gd name="T103" fmla="*/ 536 h 1414"/>
                <a:gd name="T104" fmla="*/ 618 w 962"/>
                <a:gd name="T105" fmla="*/ 590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62" h="1414">
                  <a:moveTo>
                    <a:pt x="888" y="1414"/>
                  </a:moveTo>
                  <a:lnTo>
                    <a:pt x="888" y="1414"/>
                  </a:lnTo>
                  <a:lnTo>
                    <a:pt x="78" y="1414"/>
                  </a:lnTo>
                  <a:lnTo>
                    <a:pt x="78" y="1414"/>
                  </a:lnTo>
                  <a:lnTo>
                    <a:pt x="70" y="1398"/>
                  </a:lnTo>
                  <a:lnTo>
                    <a:pt x="64" y="1380"/>
                  </a:lnTo>
                  <a:lnTo>
                    <a:pt x="58" y="1360"/>
                  </a:lnTo>
                  <a:lnTo>
                    <a:pt x="52" y="1340"/>
                  </a:lnTo>
                  <a:lnTo>
                    <a:pt x="46" y="1294"/>
                  </a:lnTo>
                  <a:lnTo>
                    <a:pt x="40" y="1244"/>
                  </a:lnTo>
                  <a:lnTo>
                    <a:pt x="36" y="1192"/>
                  </a:lnTo>
                  <a:lnTo>
                    <a:pt x="34" y="1138"/>
                  </a:lnTo>
                  <a:lnTo>
                    <a:pt x="30" y="1036"/>
                  </a:lnTo>
                  <a:lnTo>
                    <a:pt x="30" y="1036"/>
                  </a:lnTo>
                  <a:lnTo>
                    <a:pt x="28" y="1006"/>
                  </a:lnTo>
                  <a:lnTo>
                    <a:pt x="24" y="976"/>
                  </a:lnTo>
                  <a:lnTo>
                    <a:pt x="12" y="918"/>
                  </a:lnTo>
                  <a:lnTo>
                    <a:pt x="4" y="862"/>
                  </a:lnTo>
                  <a:lnTo>
                    <a:pt x="0" y="838"/>
                  </a:lnTo>
                  <a:lnTo>
                    <a:pt x="0" y="814"/>
                  </a:lnTo>
                  <a:lnTo>
                    <a:pt x="0" y="814"/>
                  </a:lnTo>
                  <a:lnTo>
                    <a:pt x="2" y="788"/>
                  </a:lnTo>
                  <a:lnTo>
                    <a:pt x="8" y="764"/>
                  </a:lnTo>
                  <a:lnTo>
                    <a:pt x="16" y="744"/>
                  </a:lnTo>
                  <a:lnTo>
                    <a:pt x="26" y="724"/>
                  </a:lnTo>
                  <a:lnTo>
                    <a:pt x="40" y="708"/>
                  </a:lnTo>
                  <a:lnTo>
                    <a:pt x="58" y="694"/>
                  </a:lnTo>
                  <a:lnTo>
                    <a:pt x="76" y="682"/>
                  </a:lnTo>
                  <a:lnTo>
                    <a:pt x="96" y="672"/>
                  </a:lnTo>
                  <a:lnTo>
                    <a:pt x="118" y="664"/>
                  </a:lnTo>
                  <a:lnTo>
                    <a:pt x="140" y="658"/>
                  </a:lnTo>
                  <a:lnTo>
                    <a:pt x="166" y="654"/>
                  </a:lnTo>
                  <a:lnTo>
                    <a:pt x="190" y="652"/>
                  </a:lnTo>
                  <a:lnTo>
                    <a:pt x="216" y="652"/>
                  </a:lnTo>
                  <a:lnTo>
                    <a:pt x="242" y="652"/>
                  </a:lnTo>
                  <a:lnTo>
                    <a:pt x="268" y="654"/>
                  </a:lnTo>
                  <a:lnTo>
                    <a:pt x="294" y="658"/>
                  </a:lnTo>
                  <a:lnTo>
                    <a:pt x="294" y="658"/>
                  </a:lnTo>
                  <a:lnTo>
                    <a:pt x="254" y="632"/>
                  </a:lnTo>
                  <a:lnTo>
                    <a:pt x="232" y="620"/>
                  </a:lnTo>
                  <a:lnTo>
                    <a:pt x="210" y="610"/>
                  </a:lnTo>
                  <a:lnTo>
                    <a:pt x="210" y="610"/>
                  </a:lnTo>
                  <a:lnTo>
                    <a:pt x="216" y="596"/>
                  </a:lnTo>
                  <a:lnTo>
                    <a:pt x="224" y="586"/>
                  </a:lnTo>
                  <a:lnTo>
                    <a:pt x="234" y="578"/>
                  </a:lnTo>
                  <a:lnTo>
                    <a:pt x="246" y="570"/>
                  </a:lnTo>
                  <a:lnTo>
                    <a:pt x="258" y="564"/>
                  </a:lnTo>
                  <a:lnTo>
                    <a:pt x="268" y="556"/>
                  </a:lnTo>
                  <a:lnTo>
                    <a:pt x="276" y="546"/>
                  </a:lnTo>
                  <a:lnTo>
                    <a:pt x="282" y="532"/>
                  </a:lnTo>
                  <a:lnTo>
                    <a:pt x="282" y="532"/>
                  </a:lnTo>
                  <a:lnTo>
                    <a:pt x="278" y="528"/>
                  </a:lnTo>
                  <a:lnTo>
                    <a:pt x="274" y="526"/>
                  </a:lnTo>
                  <a:lnTo>
                    <a:pt x="270" y="526"/>
                  </a:lnTo>
                  <a:lnTo>
                    <a:pt x="266" y="528"/>
                  </a:lnTo>
                  <a:lnTo>
                    <a:pt x="256" y="532"/>
                  </a:lnTo>
                  <a:lnTo>
                    <a:pt x="248" y="538"/>
                  </a:lnTo>
                  <a:lnTo>
                    <a:pt x="240" y="544"/>
                  </a:lnTo>
                  <a:lnTo>
                    <a:pt x="232" y="546"/>
                  </a:lnTo>
                  <a:lnTo>
                    <a:pt x="230" y="548"/>
                  </a:lnTo>
                  <a:lnTo>
                    <a:pt x="226" y="546"/>
                  </a:lnTo>
                  <a:lnTo>
                    <a:pt x="224" y="542"/>
                  </a:lnTo>
                  <a:lnTo>
                    <a:pt x="222" y="538"/>
                  </a:lnTo>
                  <a:lnTo>
                    <a:pt x="222" y="538"/>
                  </a:lnTo>
                  <a:lnTo>
                    <a:pt x="218" y="528"/>
                  </a:lnTo>
                  <a:lnTo>
                    <a:pt x="218" y="518"/>
                  </a:lnTo>
                  <a:lnTo>
                    <a:pt x="220" y="510"/>
                  </a:lnTo>
                  <a:lnTo>
                    <a:pt x="228" y="502"/>
                  </a:lnTo>
                  <a:lnTo>
                    <a:pt x="236" y="498"/>
                  </a:lnTo>
                  <a:lnTo>
                    <a:pt x="248" y="494"/>
                  </a:lnTo>
                  <a:lnTo>
                    <a:pt x="258" y="490"/>
                  </a:lnTo>
                  <a:lnTo>
                    <a:pt x="270" y="490"/>
                  </a:lnTo>
                  <a:lnTo>
                    <a:pt x="270" y="490"/>
                  </a:lnTo>
                  <a:lnTo>
                    <a:pt x="270" y="430"/>
                  </a:lnTo>
                  <a:lnTo>
                    <a:pt x="270" y="430"/>
                  </a:lnTo>
                  <a:lnTo>
                    <a:pt x="278" y="428"/>
                  </a:lnTo>
                  <a:lnTo>
                    <a:pt x="282" y="430"/>
                  </a:lnTo>
                  <a:lnTo>
                    <a:pt x="292" y="432"/>
                  </a:lnTo>
                  <a:lnTo>
                    <a:pt x="300" y="436"/>
                  </a:lnTo>
                  <a:lnTo>
                    <a:pt x="306" y="436"/>
                  </a:lnTo>
                  <a:lnTo>
                    <a:pt x="312" y="436"/>
                  </a:lnTo>
                  <a:lnTo>
                    <a:pt x="312" y="436"/>
                  </a:lnTo>
                  <a:lnTo>
                    <a:pt x="316" y="424"/>
                  </a:lnTo>
                  <a:lnTo>
                    <a:pt x="318" y="414"/>
                  </a:lnTo>
                  <a:lnTo>
                    <a:pt x="318" y="392"/>
                  </a:lnTo>
                  <a:lnTo>
                    <a:pt x="316" y="374"/>
                  </a:lnTo>
                  <a:lnTo>
                    <a:pt x="312" y="354"/>
                  </a:lnTo>
                  <a:lnTo>
                    <a:pt x="302" y="316"/>
                  </a:lnTo>
                  <a:lnTo>
                    <a:pt x="300" y="296"/>
                  </a:lnTo>
                  <a:lnTo>
                    <a:pt x="300" y="274"/>
                  </a:lnTo>
                  <a:lnTo>
                    <a:pt x="300" y="274"/>
                  </a:lnTo>
                  <a:lnTo>
                    <a:pt x="302" y="266"/>
                  </a:lnTo>
                  <a:lnTo>
                    <a:pt x="306" y="254"/>
                  </a:lnTo>
                  <a:lnTo>
                    <a:pt x="318" y="230"/>
                  </a:lnTo>
                  <a:lnTo>
                    <a:pt x="342" y="178"/>
                  </a:lnTo>
                  <a:lnTo>
                    <a:pt x="342" y="178"/>
                  </a:lnTo>
                  <a:lnTo>
                    <a:pt x="356" y="146"/>
                  </a:lnTo>
                  <a:lnTo>
                    <a:pt x="370" y="114"/>
                  </a:lnTo>
                  <a:lnTo>
                    <a:pt x="386" y="86"/>
                  </a:lnTo>
                  <a:lnTo>
                    <a:pt x="402" y="62"/>
                  </a:lnTo>
                  <a:lnTo>
                    <a:pt x="412" y="50"/>
                  </a:lnTo>
                  <a:lnTo>
                    <a:pt x="422" y="40"/>
                  </a:lnTo>
                  <a:lnTo>
                    <a:pt x="434" y="32"/>
                  </a:lnTo>
                  <a:lnTo>
                    <a:pt x="446" y="24"/>
                  </a:lnTo>
                  <a:lnTo>
                    <a:pt x="458" y="16"/>
                  </a:lnTo>
                  <a:lnTo>
                    <a:pt x="472" y="12"/>
                  </a:lnTo>
                  <a:lnTo>
                    <a:pt x="488" y="6"/>
                  </a:lnTo>
                  <a:lnTo>
                    <a:pt x="504" y="4"/>
                  </a:lnTo>
                  <a:lnTo>
                    <a:pt x="504" y="4"/>
                  </a:lnTo>
                  <a:lnTo>
                    <a:pt x="542" y="0"/>
                  </a:lnTo>
                  <a:lnTo>
                    <a:pt x="578" y="2"/>
                  </a:lnTo>
                  <a:lnTo>
                    <a:pt x="610" y="6"/>
                  </a:lnTo>
                  <a:lnTo>
                    <a:pt x="640" y="14"/>
                  </a:lnTo>
                  <a:lnTo>
                    <a:pt x="668" y="24"/>
                  </a:lnTo>
                  <a:lnTo>
                    <a:pt x="692" y="38"/>
                  </a:lnTo>
                  <a:lnTo>
                    <a:pt x="714" y="54"/>
                  </a:lnTo>
                  <a:lnTo>
                    <a:pt x="734" y="74"/>
                  </a:lnTo>
                  <a:lnTo>
                    <a:pt x="750" y="96"/>
                  </a:lnTo>
                  <a:lnTo>
                    <a:pt x="764" y="122"/>
                  </a:lnTo>
                  <a:lnTo>
                    <a:pt x="776" y="148"/>
                  </a:lnTo>
                  <a:lnTo>
                    <a:pt x="784" y="178"/>
                  </a:lnTo>
                  <a:lnTo>
                    <a:pt x="788" y="208"/>
                  </a:lnTo>
                  <a:lnTo>
                    <a:pt x="790" y="240"/>
                  </a:lnTo>
                  <a:lnTo>
                    <a:pt x="790" y="274"/>
                  </a:lnTo>
                  <a:lnTo>
                    <a:pt x="786" y="310"/>
                  </a:lnTo>
                  <a:lnTo>
                    <a:pt x="786" y="310"/>
                  </a:lnTo>
                  <a:lnTo>
                    <a:pt x="780" y="340"/>
                  </a:lnTo>
                  <a:lnTo>
                    <a:pt x="770" y="364"/>
                  </a:lnTo>
                  <a:lnTo>
                    <a:pt x="758" y="388"/>
                  </a:lnTo>
                  <a:lnTo>
                    <a:pt x="746" y="410"/>
                  </a:lnTo>
                  <a:lnTo>
                    <a:pt x="734" y="432"/>
                  </a:lnTo>
                  <a:lnTo>
                    <a:pt x="722" y="458"/>
                  </a:lnTo>
                  <a:lnTo>
                    <a:pt x="710" y="486"/>
                  </a:lnTo>
                  <a:lnTo>
                    <a:pt x="702" y="520"/>
                  </a:lnTo>
                  <a:lnTo>
                    <a:pt x="702" y="520"/>
                  </a:lnTo>
                  <a:lnTo>
                    <a:pt x="704" y="528"/>
                  </a:lnTo>
                  <a:lnTo>
                    <a:pt x="708" y="532"/>
                  </a:lnTo>
                  <a:lnTo>
                    <a:pt x="716" y="534"/>
                  </a:lnTo>
                  <a:lnTo>
                    <a:pt x="724" y="534"/>
                  </a:lnTo>
                  <a:lnTo>
                    <a:pt x="732" y="536"/>
                  </a:lnTo>
                  <a:lnTo>
                    <a:pt x="738" y="538"/>
                  </a:lnTo>
                  <a:lnTo>
                    <a:pt x="742" y="542"/>
                  </a:lnTo>
                  <a:lnTo>
                    <a:pt x="744" y="550"/>
                  </a:lnTo>
                  <a:lnTo>
                    <a:pt x="744" y="550"/>
                  </a:lnTo>
                  <a:lnTo>
                    <a:pt x="744" y="562"/>
                  </a:lnTo>
                  <a:lnTo>
                    <a:pt x="744" y="574"/>
                  </a:lnTo>
                  <a:lnTo>
                    <a:pt x="740" y="582"/>
                  </a:lnTo>
                  <a:lnTo>
                    <a:pt x="738" y="592"/>
                  </a:lnTo>
                  <a:lnTo>
                    <a:pt x="738" y="592"/>
                  </a:lnTo>
                  <a:lnTo>
                    <a:pt x="728" y="594"/>
                  </a:lnTo>
                  <a:lnTo>
                    <a:pt x="720" y="594"/>
                  </a:lnTo>
                  <a:lnTo>
                    <a:pt x="714" y="592"/>
                  </a:lnTo>
                  <a:lnTo>
                    <a:pt x="710" y="588"/>
                  </a:lnTo>
                  <a:lnTo>
                    <a:pt x="700" y="580"/>
                  </a:lnTo>
                  <a:lnTo>
                    <a:pt x="696" y="576"/>
                  </a:lnTo>
                  <a:lnTo>
                    <a:pt x="690" y="574"/>
                  </a:lnTo>
                  <a:lnTo>
                    <a:pt x="690" y="574"/>
                  </a:lnTo>
                  <a:lnTo>
                    <a:pt x="690" y="590"/>
                  </a:lnTo>
                  <a:lnTo>
                    <a:pt x="694" y="602"/>
                  </a:lnTo>
                  <a:lnTo>
                    <a:pt x="698" y="614"/>
                  </a:lnTo>
                  <a:lnTo>
                    <a:pt x="704" y="622"/>
                  </a:lnTo>
                  <a:lnTo>
                    <a:pt x="718" y="640"/>
                  </a:lnTo>
                  <a:lnTo>
                    <a:pt x="724" y="652"/>
                  </a:lnTo>
                  <a:lnTo>
                    <a:pt x="726" y="664"/>
                  </a:lnTo>
                  <a:lnTo>
                    <a:pt x="726" y="664"/>
                  </a:lnTo>
                  <a:lnTo>
                    <a:pt x="718" y="664"/>
                  </a:lnTo>
                  <a:lnTo>
                    <a:pt x="712" y="664"/>
                  </a:lnTo>
                  <a:lnTo>
                    <a:pt x="708" y="668"/>
                  </a:lnTo>
                  <a:lnTo>
                    <a:pt x="708" y="672"/>
                  </a:lnTo>
                  <a:lnTo>
                    <a:pt x="710" y="684"/>
                  </a:lnTo>
                  <a:lnTo>
                    <a:pt x="714" y="694"/>
                  </a:lnTo>
                  <a:lnTo>
                    <a:pt x="714" y="694"/>
                  </a:lnTo>
                  <a:lnTo>
                    <a:pt x="704" y="692"/>
                  </a:lnTo>
                  <a:lnTo>
                    <a:pt x="698" y="688"/>
                  </a:lnTo>
                  <a:lnTo>
                    <a:pt x="686" y="682"/>
                  </a:lnTo>
                  <a:lnTo>
                    <a:pt x="682" y="678"/>
                  </a:lnTo>
                  <a:lnTo>
                    <a:pt x="674" y="678"/>
                  </a:lnTo>
                  <a:lnTo>
                    <a:pt x="666" y="678"/>
                  </a:lnTo>
                  <a:lnTo>
                    <a:pt x="654" y="682"/>
                  </a:lnTo>
                  <a:lnTo>
                    <a:pt x="654" y="682"/>
                  </a:lnTo>
                  <a:lnTo>
                    <a:pt x="662" y="690"/>
                  </a:lnTo>
                  <a:lnTo>
                    <a:pt x="672" y="698"/>
                  </a:lnTo>
                  <a:lnTo>
                    <a:pt x="682" y="704"/>
                  </a:lnTo>
                  <a:lnTo>
                    <a:pt x="694" y="710"/>
                  </a:lnTo>
                  <a:lnTo>
                    <a:pt x="720" y="720"/>
                  </a:lnTo>
                  <a:lnTo>
                    <a:pt x="746" y="728"/>
                  </a:lnTo>
                  <a:lnTo>
                    <a:pt x="802" y="740"/>
                  </a:lnTo>
                  <a:lnTo>
                    <a:pt x="828" y="746"/>
                  </a:lnTo>
                  <a:lnTo>
                    <a:pt x="852" y="754"/>
                  </a:lnTo>
                  <a:lnTo>
                    <a:pt x="852" y="754"/>
                  </a:lnTo>
                  <a:lnTo>
                    <a:pt x="878" y="768"/>
                  </a:lnTo>
                  <a:lnTo>
                    <a:pt x="902" y="782"/>
                  </a:lnTo>
                  <a:lnTo>
                    <a:pt x="922" y="802"/>
                  </a:lnTo>
                  <a:lnTo>
                    <a:pt x="930" y="812"/>
                  </a:lnTo>
                  <a:lnTo>
                    <a:pt x="938" y="824"/>
                  </a:lnTo>
                  <a:lnTo>
                    <a:pt x="944" y="836"/>
                  </a:lnTo>
                  <a:lnTo>
                    <a:pt x="950" y="850"/>
                  </a:lnTo>
                  <a:lnTo>
                    <a:pt x="954" y="864"/>
                  </a:lnTo>
                  <a:lnTo>
                    <a:pt x="958" y="878"/>
                  </a:lnTo>
                  <a:lnTo>
                    <a:pt x="960" y="896"/>
                  </a:lnTo>
                  <a:lnTo>
                    <a:pt x="962" y="912"/>
                  </a:lnTo>
                  <a:lnTo>
                    <a:pt x="962" y="932"/>
                  </a:lnTo>
                  <a:lnTo>
                    <a:pt x="960" y="952"/>
                  </a:lnTo>
                  <a:lnTo>
                    <a:pt x="960" y="952"/>
                  </a:lnTo>
                  <a:lnTo>
                    <a:pt x="954" y="994"/>
                  </a:lnTo>
                  <a:lnTo>
                    <a:pt x="942" y="1044"/>
                  </a:lnTo>
                  <a:lnTo>
                    <a:pt x="914" y="1162"/>
                  </a:lnTo>
                  <a:lnTo>
                    <a:pt x="902" y="1226"/>
                  </a:lnTo>
                  <a:lnTo>
                    <a:pt x="892" y="1290"/>
                  </a:lnTo>
                  <a:lnTo>
                    <a:pt x="888" y="1322"/>
                  </a:lnTo>
                  <a:lnTo>
                    <a:pt x="886" y="1354"/>
                  </a:lnTo>
                  <a:lnTo>
                    <a:pt x="886" y="1384"/>
                  </a:lnTo>
                  <a:lnTo>
                    <a:pt x="888" y="1414"/>
                  </a:lnTo>
                  <a:lnTo>
                    <a:pt x="888" y="1414"/>
                  </a:lnTo>
                  <a:close/>
                  <a:moveTo>
                    <a:pt x="330" y="658"/>
                  </a:moveTo>
                  <a:lnTo>
                    <a:pt x="330" y="658"/>
                  </a:lnTo>
                  <a:lnTo>
                    <a:pt x="342" y="654"/>
                  </a:lnTo>
                  <a:lnTo>
                    <a:pt x="352" y="648"/>
                  </a:lnTo>
                  <a:lnTo>
                    <a:pt x="362" y="640"/>
                  </a:lnTo>
                  <a:lnTo>
                    <a:pt x="370" y="630"/>
                  </a:lnTo>
                  <a:lnTo>
                    <a:pt x="378" y="620"/>
                  </a:lnTo>
                  <a:lnTo>
                    <a:pt x="384" y="608"/>
                  </a:lnTo>
                  <a:lnTo>
                    <a:pt x="388" y="594"/>
                  </a:lnTo>
                  <a:lnTo>
                    <a:pt x="392" y="580"/>
                  </a:lnTo>
                  <a:lnTo>
                    <a:pt x="394" y="566"/>
                  </a:lnTo>
                  <a:lnTo>
                    <a:pt x="396" y="550"/>
                  </a:lnTo>
                  <a:lnTo>
                    <a:pt x="394" y="536"/>
                  </a:lnTo>
                  <a:lnTo>
                    <a:pt x="392" y="522"/>
                  </a:lnTo>
                  <a:lnTo>
                    <a:pt x="388" y="510"/>
                  </a:lnTo>
                  <a:lnTo>
                    <a:pt x="382" y="498"/>
                  </a:lnTo>
                  <a:lnTo>
                    <a:pt x="376" y="488"/>
                  </a:lnTo>
                  <a:lnTo>
                    <a:pt x="366" y="478"/>
                  </a:lnTo>
                  <a:lnTo>
                    <a:pt x="366" y="478"/>
                  </a:lnTo>
                  <a:lnTo>
                    <a:pt x="356" y="522"/>
                  </a:lnTo>
                  <a:lnTo>
                    <a:pt x="346" y="568"/>
                  </a:lnTo>
                  <a:lnTo>
                    <a:pt x="336" y="616"/>
                  </a:lnTo>
                  <a:lnTo>
                    <a:pt x="332" y="638"/>
                  </a:lnTo>
                  <a:lnTo>
                    <a:pt x="330" y="658"/>
                  </a:lnTo>
                  <a:lnTo>
                    <a:pt x="330" y="658"/>
                  </a:lnTo>
                  <a:close/>
                  <a:moveTo>
                    <a:pt x="624" y="616"/>
                  </a:moveTo>
                  <a:lnTo>
                    <a:pt x="624" y="616"/>
                  </a:lnTo>
                  <a:lnTo>
                    <a:pt x="626" y="610"/>
                  </a:lnTo>
                  <a:lnTo>
                    <a:pt x="628" y="604"/>
                  </a:lnTo>
                  <a:lnTo>
                    <a:pt x="634" y="594"/>
                  </a:lnTo>
                  <a:lnTo>
                    <a:pt x="642" y="584"/>
                  </a:lnTo>
                  <a:lnTo>
                    <a:pt x="648" y="574"/>
                  </a:lnTo>
                  <a:lnTo>
                    <a:pt x="648" y="574"/>
                  </a:lnTo>
                  <a:lnTo>
                    <a:pt x="642" y="574"/>
                  </a:lnTo>
                  <a:lnTo>
                    <a:pt x="640" y="574"/>
                  </a:lnTo>
                  <a:lnTo>
                    <a:pt x="636" y="572"/>
                  </a:lnTo>
                  <a:lnTo>
                    <a:pt x="636" y="568"/>
                  </a:lnTo>
                  <a:lnTo>
                    <a:pt x="634" y="562"/>
                  </a:lnTo>
                  <a:lnTo>
                    <a:pt x="630" y="556"/>
                  </a:lnTo>
                  <a:lnTo>
                    <a:pt x="630" y="556"/>
                  </a:lnTo>
                  <a:lnTo>
                    <a:pt x="636" y="556"/>
                  </a:lnTo>
                  <a:lnTo>
                    <a:pt x="642" y="554"/>
                  </a:lnTo>
                  <a:lnTo>
                    <a:pt x="648" y="548"/>
                  </a:lnTo>
                  <a:lnTo>
                    <a:pt x="660" y="532"/>
                  </a:lnTo>
                  <a:lnTo>
                    <a:pt x="660" y="532"/>
                  </a:lnTo>
                  <a:lnTo>
                    <a:pt x="648" y="536"/>
                  </a:lnTo>
                  <a:lnTo>
                    <a:pt x="638" y="542"/>
                  </a:lnTo>
                  <a:lnTo>
                    <a:pt x="630" y="552"/>
                  </a:lnTo>
                  <a:lnTo>
                    <a:pt x="624" y="564"/>
                  </a:lnTo>
                  <a:lnTo>
                    <a:pt x="620" y="576"/>
                  </a:lnTo>
                  <a:lnTo>
                    <a:pt x="618" y="590"/>
                  </a:lnTo>
                  <a:lnTo>
                    <a:pt x="620" y="602"/>
                  </a:lnTo>
                  <a:lnTo>
                    <a:pt x="624" y="616"/>
                  </a:lnTo>
                  <a:lnTo>
                    <a:pt x="624" y="616"/>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sp>
          <p:nvSpPr>
            <p:cNvPr id="14" name="Rectangle 13">
              <a:extLst>
                <a:ext uri="{FF2B5EF4-FFF2-40B4-BE49-F238E27FC236}">
                  <a16:creationId xmlns:a16="http://schemas.microsoft.com/office/drawing/2014/main" id="{2973385E-53E3-C217-340A-D585C53727F4}"/>
                </a:ext>
              </a:extLst>
            </p:cNvPr>
            <p:cNvSpPr/>
            <p:nvPr/>
          </p:nvSpPr>
          <p:spPr>
            <a:xfrm>
              <a:off x="8304600" y="2777638"/>
              <a:ext cx="2083524" cy="1274921"/>
            </a:xfrm>
            <a:prstGeom prst="rect">
              <a:avLst/>
            </a:prstGeom>
          </p:spPr>
          <p:txBody>
            <a:bodyPr wrap="square">
              <a:spAutoFit/>
            </a:bodyPr>
            <a:lstStyle/>
            <a:p>
              <a:pPr lvl="0" algn="r"/>
              <a:r>
                <a:rPr lang="en-GB" sz="1400" dirty="0">
                  <a:latin typeface="Sofia Pro Light" panose="020B0604020202020204" charset="0"/>
                  <a:ea typeface="Tahoma" panose="020B0604030504040204" pitchFamily="34" charset="0"/>
                  <a:cs typeface="Tahoma" panose="020B0604030504040204" pitchFamily="34" charset="0"/>
                </a:rPr>
                <a:t>Have delivering a great organisation at the </a:t>
              </a:r>
              <a:r>
                <a:rPr lang="en-GB" sz="1400" b="1" dirty="0">
                  <a:latin typeface="Sofia Pro Light" panose="020B0604020202020204" charset="0"/>
                  <a:ea typeface="Tahoma" panose="020B0604030504040204" pitchFamily="34" charset="0"/>
                  <a:cs typeface="Tahoma" panose="020B0604030504040204" pitchFamily="34" charset="0"/>
                </a:rPr>
                <a:t>heart of what you do everyday</a:t>
              </a:r>
            </a:p>
          </p:txBody>
        </p:sp>
        <p:sp>
          <p:nvSpPr>
            <p:cNvPr id="15" name="Rectangle 14">
              <a:extLst>
                <a:ext uri="{FF2B5EF4-FFF2-40B4-BE49-F238E27FC236}">
                  <a16:creationId xmlns:a16="http://schemas.microsoft.com/office/drawing/2014/main" id="{62FCB6E4-5838-B862-E181-B644257468FF}"/>
                </a:ext>
              </a:extLst>
            </p:cNvPr>
            <p:cNvSpPr/>
            <p:nvPr/>
          </p:nvSpPr>
          <p:spPr>
            <a:xfrm>
              <a:off x="7941224" y="4612952"/>
              <a:ext cx="2479020" cy="983510"/>
            </a:xfrm>
            <a:prstGeom prst="rect">
              <a:avLst/>
            </a:prstGeom>
          </p:spPr>
          <p:txBody>
            <a:bodyPr wrap="square">
              <a:spAutoFit/>
            </a:bodyPr>
            <a:lstStyle/>
            <a:p>
              <a:pPr lvl="0" algn="r"/>
              <a:r>
                <a:rPr lang="en-GB" sz="1400" dirty="0">
                  <a:latin typeface="Sofia Pro Light" panose="020B0604020202020204" charset="0"/>
                  <a:ea typeface="Tahoma" panose="020B0604030504040204" pitchFamily="34" charset="0"/>
                  <a:cs typeface="Tahoma" panose="020B0604030504040204" pitchFamily="34" charset="0"/>
                </a:rPr>
                <a:t>Make sure your volunteers </a:t>
              </a:r>
              <a:r>
                <a:rPr lang="en-GB" sz="1400" b="1" dirty="0">
                  <a:latin typeface="Sofia Pro Light" panose="020B0604020202020204" charset="0"/>
                  <a:ea typeface="Tahoma" panose="020B0604030504040204" pitchFamily="34" charset="0"/>
                  <a:cs typeface="Tahoma" panose="020B0604030504040204" pitchFamily="34" charset="0"/>
                </a:rPr>
                <a:t>know how to deliver</a:t>
              </a:r>
              <a:r>
                <a:rPr lang="en-GB" sz="1400" dirty="0">
                  <a:latin typeface="Sofia Pro Light" panose="020B0604020202020204" charset="0"/>
                  <a:ea typeface="Tahoma" panose="020B0604030504040204" pitchFamily="34" charset="0"/>
                  <a:cs typeface="Tahoma" panose="020B0604030504040204" pitchFamily="34" charset="0"/>
                </a:rPr>
                <a:t> a great organisation</a:t>
              </a:r>
            </a:p>
          </p:txBody>
        </p:sp>
        <p:sp>
          <p:nvSpPr>
            <p:cNvPr id="16" name="Rectangle 15">
              <a:extLst>
                <a:ext uri="{FF2B5EF4-FFF2-40B4-BE49-F238E27FC236}">
                  <a16:creationId xmlns:a16="http://schemas.microsoft.com/office/drawing/2014/main" id="{6A7C7D3C-A4B4-7152-FD51-A85CD11F8E0A}"/>
                </a:ext>
              </a:extLst>
            </p:cNvPr>
            <p:cNvSpPr/>
            <p:nvPr/>
          </p:nvSpPr>
          <p:spPr>
            <a:xfrm>
              <a:off x="1871821" y="4485020"/>
              <a:ext cx="2779385" cy="1559043"/>
            </a:xfrm>
            <a:prstGeom prst="rect">
              <a:avLst/>
            </a:prstGeom>
          </p:spPr>
          <p:txBody>
            <a:bodyPr wrap="square">
              <a:spAutoFit/>
            </a:bodyPr>
            <a:lstStyle/>
            <a:p>
              <a:pPr lvl="0"/>
              <a:r>
                <a:rPr lang="en-GB" sz="1400" dirty="0">
                  <a:latin typeface="Sofia Pro Light" panose="020B0604020202020204" charset="0"/>
                  <a:ea typeface="Tahoma" panose="020B0604030504040204" pitchFamily="34" charset="0"/>
                  <a:cs typeface="Tahoma" panose="020B0604030504040204" pitchFamily="34" charset="0"/>
                </a:rPr>
                <a:t>Make sure everyone </a:t>
              </a:r>
              <a:r>
                <a:rPr lang="en-GB" sz="1400" b="1" dirty="0">
                  <a:latin typeface="Sofia Pro Light" panose="020B0604020202020204" charset="0"/>
                  <a:ea typeface="Tahoma" panose="020B0604030504040204" pitchFamily="34" charset="0"/>
                  <a:cs typeface="Tahoma" panose="020B0604030504040204" pitchFamily="34" charset="0"/>
                </a:rPr>
                <a:t>is engaged </a:t>
              </a:r>
              <a:r>
                <a:rPr lang="en-GB" sz="1400" dirty="0">
                  <a:latin typeface="Sofia Pro Light" panose="020B0604020202020204" charset="0"/>
                  <a:ea typeface="Tahoma" panose="020B0604030504040204" pitchFamily="34" charset="0"/>
                  <a:cs typeface="Tahoma" panose="020B0604030504040204" pitchFamily="34" charset="0"/>
                </a:rPr>
                <a:t>with the organisation and each other including coaches, volunteers and committee</a:t>
              </a:r>
              <a:r>
                <a:rPr lang="en-GB" sz="1400" b="1" dirty="0">
                  <a:latin typeface="Sofia Pro Light" panose="020B0604020202020204" charset="0"/>
                  <a:ea typeface="Tahoma" panose="020B0604030504040204" pitchFamily="34" charset="0"/>
                  <a:cs typeface="Tahoma" panose="020B0604030504040204" pitchFamily="34" charset="0"/>
                </a:rPr>
                <a:t> </a:t>
              </a:r>
              <a:endParaRPr lang="en-GB" sz="1400" dirty="0">
                <a:latin typeface="Sofia Pro Light" panose="020B060402020202020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AD39E06D-025B-8CBD-E0C0-7D8BE493CDED}"/>
                </a:ext>
              </a:extLst>
            </p:cNvPr>
            <p:cNvSpPr/>
            <p:nvPr/>
          </p:nvSpPr>
          <p:spPr>
            <a:xfrm>
              <a:off x="1900877" y="2620797"/>
              <a:ext cx="2100664" cy="1559043"/>
            </a:xfrm>
            <a:prstGeom prst="rect">
              <a:avLst/>
            </a:prstGeom>
          </p:spPr>
          <p:txBody>
            <a:bodyPr wrap="square">
              <a:spAutoFit/>
            </a:bodyPr>
            <a:lstStyle/>
            <a:p>
              <a:r>
                <a:rPr lang="en-GB" sz="1400" dirty="0">
                  <a:latin typeface="Sofia Pro Light" panose="020B0604020202020204" charset="0"/>
                  <a:ea typeface="Tahoma" panose="020B0604030504040204" pitchFamily="34" charset="0"/>
                  <a:cs typeface="Tahoma" panose="020B0604030504040204" pitchFamily="34" charset="0"/>
                </a:rPr>
                <a:t>Continually seek </a:t>
              </a:r>
              <a:r>
                <a:rPr lang="en-GB" sz="1400" b="1" dirty="0">
                  <a:latin typeface="Sofia Pro Light" panose="020B0604020202020204" charset="0"/>
                  <a:ea typeface="Tahoma" panose="020B0604030504040204" pitchFamily="34" charset="0"/>
                  <a:cs typeface="Tahoma" panose="020B0604030504040204" pitchFamily="34" charset="0"/>
                </a:rPr>
                <a:t>feedback from people in your organisation </a:t>
              </a:r>
              <a:r>
                <a:rPr lang="en-GB" sz="1400" dirty="0">
                  <a:latin typeface="Sofia Pro Light" panose="020B0604020202020204" charset="0"/>
                  <a:ea typeface="Tahoma" panose="020B0604030504040204" pitchFamily="34" charset="0"/>
                  <a:cs typeface="Tahoma" panose="020B0604030504040204" pitchFamily="34" charset="0"/>
                </a:rPr>
                <a:t>and </a:t>
              </a:r>
              <a:r>
                <a:rPr lang="en-GB" sz="1400" b="1" dirty="0">
                  <a:latin typeface="Sofia Pro Light" panose="020B0604020202020204" charset="0"/>
                  <a:ea typeface="Tahoma" panose="020B0604030504040204" pitchFamily="34" charset="0"/>
                  <a:cs typeface="Tahoma" panose="020B0604030504040204" pitchFamily="34" charset="0"/>
                </a:rPr>
                <a:t>act on it</a:t>
              </a:r>
            </a:p>
          </p:txBody>
        </p:sp>
        <p:sp>
          <p:nvSpPr>
            <p:cNvPr id="19" name="Rectangle 18">
              <a:extLst>
                <a:ext uri="{FF2B5EF4-FFF2-40B4-BE49-F238E27FC236}">
                  <a16:creationId xmlns:a16="http://schemas.microsoft.com/office/drawing/2014/main" id="{408AA6C6-8A71-113D-0BC4-70A24ED47206}"/>
                </a:ext>
              </a:extLst>
            </p:cNvPr>
            <p:cNvSpPr/>
            <p:nvPr/>
          </p:nvSpPr>
          <p:spPr>
            <a:xfrm>
              <a:off x="1904688" y="1102551"/>
              <a:ext cx="2419033" cy="983511"/>
            </a:xfrm>
            <a:prstGeom prst="rect">
              <a:avLst/>
            </a:prstGeom>
          </p:spPr>
          <p:txBody>
            <a:bodyPr wrap="square">
              <a:spAutoFit/>
            </a:bodyPr>
            <a:lstStyle/>
            <a:p>
              <a:r>
                <a:rPr lang="en-GB" sz="1400" dirty="0">
                  <a:latin typeface="Sofia Pro Light" panose="020B0604020202020204" charset="0"/>
                  <a:ea typeface="Tahoma" panose="020B0604030504040204" pitchFamily="34" charset="0"/>
                  <a:cs typeface="Tahoma" panose="020B0604030504040204" pitchFamily="34" charset="0"/>
                </a:rPr>
                <a:t>Continually seek </a:t>
              </a:r>
              <a:r>
                <a:rPr lang="en-GB" sz="1400" b="1" dirty="0">
                  <a:latin typeface="Sofia Pro Light" panose="020B0604020202020204" charset="0"/>
                  <a:ea typeface="Tahoma" panose="020B0604030504040204" pitchFamily="34" charset="0"/>
                  <a:cs typeface="Tahoma" panose="020B0604030504040204" pitchFamily="34" charset="0"/>
                </a:rPr>
                <a:t>feedback from your committee </a:t>
              </a:r>
              <a:r>
                <a:rPr lang="en-GB" sz="1400" dirty="0">
                  <a:latin typeface="Sofia Pro Light" panose="020B0604020202020204" charset="0"/>
                  <a:ea typeface="Tahoma" panose="020B0604030504040204" pitchFamily="34" charset="0"/>
                  <a:cs typeface="Tahoma" panose="020B0604030504040204" pitchFamily="34" charset="0"/>
                </a:rPr>
                <a:t>and </a:t>
              </a:r>
              <a:r>
                <a:rPr lang="en-GB" sz="1400" b="1" dirty="0">
                  <a:latin typeface="Sofia Pro Light" panose="020B0604020202020204" charset="0"/>
                  <a:ea typeface="Tahoma" panose="020B0604030504040204" pitchFamily="34" charset="0"/>
                  <a:cs typeface="Tahoma" panose="020B0604030504040204" pitchFamily="34" charset="0"/>
                </a:rPr>
                <a:t>act on it</a:t>
              </a:r>
            </a:p>
          </p:txBody>
        </p:sp>
        <p:grpSp>
          <p:nvGrpSpPr>
            <p:cNvPr id="20" name="Group 19">
              <a:extLst>
                <a:ext uri="{FF2B5EF4-FFF2-40B4-BE49-F238E27FC236}">
                  <a16:creationId xmlns:a16="http://schemas.microsoft.com/office/drawing/2014/main" id="{E405E290-19E7-8182-908B-82BDE5718889}"/>
                </a:ext>
              </a:extLst>
            </p:cNvPr>
            <p:cNvGrpSpPr/>
            <p:nvPr/>
          </p:nvGrpSpPr>
          <p:grpSpPr>
            <a:xfrm>
              <a:off x="4447110" y="2980667"/>
              <a:ext cx="612000" cy="612000"/>
              <a:chOff x="2862703" y="3182513"/>
              <a:chExt cx="612000" cy="612000"/>
            </a:xfrm>
          </p:grpSpPr>
          <p:sp>
            <p:nvSpPr>
              <p:cNvPr id="36" name="Oval 35">
                <a:extLst>
                  <a:ext uri="{FF2B5EF4-FFF2-40B4-BE49-F238E27FC236}">
                    <a16:creationId xmlns:a16="http://schemas.microsoft.com/office/drawing/2014/main" id="{DBF7A027-BC1B-598C-0036-BD9594BFCC11}"/>
                  </a:ext>
                </a:extLst>
              </p:cNvPr>
              <p:cNvSpPr/>
              <p:nvPr/>
            </p:nvSpPr>
            <p:spPr bwMode="ltGray">
              <a:xfrm>
                <a:off x="2862703" y="3182513"/>
                <a:ext cx="612000" cy="612000"/>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err="1">
                  <a:solidFill>
                    <a:schemeClr val="bg1"/>
                  </a:solidFill>
                  <a:latin typeface="Sofia Pro Light" panose="020B0604020202020204" charset="0"/>
                </a:endParaRPr>
              </a:p>
            </p:txBody>
          </p:sp>
          <p:sp>
            <p:nvSpPr>
              <p:cNvPr id="37" name="Freeform 4851">
                <a:extLst>
                  <a:ext uri="{FF2B5EF4-FFF2-40B4-BE49-F238E27FC236}">
                    <a16:creationId xmlns:a16="http://schemas.microsoft.com/office/drawing/2014/main" id="{0E96184A-B8B1-2D20-FC56-470674910AA4}"/>
                  </a:ext>
                </a:extLst>
              </p:cNvPr>
              <p:cNvSpPr>
                <a:spLocks noEditPoints="1"/>
              </p:cNvSpPr>
              <p:nvPr/>
            </p:nvSpPr>
            <p:spPr bwMode="auto">
              <a:xfrm>
                <a:off x="2948980" y="3310234"/>
                <a:ext cx="438669" cy="463039"/>
              </a:xfrm>
              <a:custGeom>
                <a:avLst/>
                <a:gdLst>
                  <a:gd name="T0" fmla="*/ 248 w 360"/>
                  <a:gd name="T1" fmla="*/ 8 h 380"/>
                  <a:gd name="T2" fmla="*/ 274 w 360"/>
                  <a:gd name="T3" fmla="*/ 0 h 380"/>
                  <a:gd name="T4" fmla="*/ 298 w 360"/>
                  <a:gd name="T5" fmla="*/ 28 h 380"/>
                  <a:gd name="T6" fmla="*/ 280 w 360"/>
                  <a:gd name="T7" fmla="*/ 56 h 380"/>
                  <a:gd name="T8" fmla="*/ 258 w 360"/>
                  <a:gd name="T9" fmla="*/ 56 h 380"/>
                  <a:gd name="T10" fmla="*/ 240 w 360"/>
                  <a:gd name="T11" fmla="*/ 28 h 380"/>
                  <a:gd name="T12" fmla="*/ 344 w 360"/>
                  <a:gd name="T13" fmla="*/ 88 h 380"/>
                  <a:gd name="T14" fmla="*/ 288 w 360"/>
                  <a:gd name="T15" fmla="*/ 68 h 380"/>
                  <a:gd name="T16" fmla="*/ 214 w 360"/>
                  <a:gd name="T17" fmla="*/ 70 h 380"/>
                  <a:gd name="T18" fmla="*/ 194 w 360"/>
                  <a:gd name="T19" fmla="*/ 90 h 380"/>
                  <a:gd name="T20" fmla="*/ 224 w 360"/>
                  <a:gd name="T21" fmla="*/ 114 h 380"/>
                  <a:gd name="T22" fmla="*/ 248 w 360"/>
                  <a:gd name="T23" fmla="*/ 166 h 380"/>
                  <a:gd name="T24" fmla="*/ 234 w 360"/>
                  <a:gd name="T25" fmla="*/ 208 h 380"/>
                  <a:gd name="T26" fmla="*/ 278 w 360"/>
                  <a:gd name="T27" fmla="*/ 214 h 380"/>
                  <a:gd name="T28" fmla="*/ 310 w 360"/>
                  <a:gd name="T29" fmla="*/ 244 h 380"/>
                  <a:gd name="T30" fmla="*/ 332 w 360"/>
                  <a:gd name="T31" fmla="*/ 200 h 380"/>
                  <a:gd name="T32" fmla="*/ 348 w 360"/>
                  <a:gd name="T33" fmla="*/ 208 h 380"/>
                  <a:gd name="T34" fmla="*/ 360 w 360"/>
                  <a:gd name="T35" fmla="*/ 190 h 380"/>
                  <a:gd name="T36" fmla="*/ 102 w 360"/>
                  <a:gd name="T37" fmla="*/ 56 h 380"/>
                  <a:gd name="T38" fmla="*/ 120 w 360"/>
                  <a:gd name="T39" fmla="*/ 28 h 380"/>
                  <a:gd name="T40" fmla="*/ 98 w 360"/>
                  <a:gd name="T41" fmla="*/ 0 h 380"/>
                  <a:gd name="T42" fmla="*/ 70 w 360"/>
                  <a:gd name="T43" fmla="*/ 8 h 380"/>
                  <a:gd name="T44" fmla="*/ 62 w 360"/>
                  <a:gd name="T45" fmla="*/ 34 h 380"/>
                  <a:gd name="T46" fmla="*/ 92 w 360"/>
                  <a:gd name="T47" fmla="*/ 58 h 380"/>
                  <a:gd name="T48" fmla="*/ 50 w 360"/>
                  <a:gd name="T49" fmla="*/ 244 h 380"/>
                  <a:gd name="T50" fmla="*/ 74 w 360"/>
                  <a:gd name="T51" fmla="*/ 218 h 380"/>
                  <a:gd name="T52" fmla="*/ 126 w 360"/>
                  <a:gd name="T53" fmla="*/ 208 h 380"/>
                  <a:gd name="T54" fmla="*/ 112 w 360"/>
                  <a:gd name="T55" fmla="*/ 166 h 380"/>
                  <a:gd name="T56" fmla="*/ 128 w 360"/>
                  <a:gd name="T57" fmla="*/ 122 h 380"/>
                  <a:gd name="T58" fmla="*/ 166 w 360"/>
                  <a:gd name="T59" fmla="*/ 90 h 380"/>
                  <a:gd name="T60" fmla="*/ 154 w 360"/>
                  <a:gd name="T61" fmla="*/ 74 h 380"/>
                  <a:gd name="T62" fmla="*/ 72 w 360"/>
                  <a:gd name="T63" fmla="*/ 68 h 380"/>
                  <a:gd name="T64" fmla="*/ 20 w 360"/>
                  <a:gd name="T65" fmla="*/ 80 h 380"/>
                  <a:gd name="T66" fmla="*/ 0 w 360"/>
                  <a:gd name="T67" fmla="*/ 190 h 380"/>
                  <a:gd name="T68" fmla="*/ 12 w 360"/>
                  <a:gd name="T69" fmla="*/ 208 h 380"/>
                  <a:gd name="T70" fmla="*/ 28 w 360"/>
                  <a:gd name="T71" fmla="*/ 200 h 380"/>
                  <a:gd name="T72" fmla="*/ 170 w 360"/>
                  <a:gd name="T73" fmla="*/ 118 h 380"/>
                  <a:gd name="T74" fmla="*/ 136 w 360"/>
                  <a:gd name="T75" fmla="*/ 146 h 380"/>
                  <a:gd name="T76" fmla="*/ 136 w 360"/>
                  <a:gd name="T77" fmla="*/ 184 h 380"/>
                  <a:gd name="T78" fmla="*/ 170 w 360"/>
                  <a:gd name="T79" fmla="*/ 214 h 380"/>
                  <a:gd name="T80" fmla="*/ 208 w 360"/>
                  <a:gd name="T81" fmla="*/ 206 h 380"/>
                  <a:gd name="T82" fmla="*/ 228 w 360"/>
                  <a:gd name="T83" fmla="*/ 166 h 380"/>
                  <a:gd name="T84" fmla="*/ 214 w 360"/>
                  <a:gd name="T85" fmla="*/ 132 h 380"/>
                  <a:gd name="T86" fmla="*/ 296 w 360"/>
                  <a:gd name="T87" fmla="*/ 260 h 380"/>
                  <a:gd name="T88" fmla="*/ 288 w 360"/>
                  <a:gd name="T89" fmla="*/ 246 h 380"/>
                  <a:gd name="T90" fmla="*/ 180 w 360"/>
                  <a:gd name="T91" fmla="*/ 278 h 380"/>
                  <a:gd name="T92" fmla="*/ 82 w 360"/>
                  <a:gd name="T93" fmla="*/ 236 h 380"/>
                  <a:gd name="T94" fmla="*/ 64 w 360"/>
                  <a:gd name="T95" fmla="*/ 260 h 380"/>
                  <a:gd name="T96" fmla="*/ 106 w 360"/>
                  <a:gd name="T97" fmla="*/ 304 h 380"/>
                  <a:gd name="T98" fmla="*/ 146 w 360"/>
                  <a:gd name="T99" fmla="*/ 378 h 380"/>
                  <a:gd name="T100" fmla="*/ 214 w 360"/>
                  <a:gd name="T101" fmla="*/ 378 h 380"/>
                  <a:gd name="T102" fmla="*/ 264 w 360"/>
                  <a:gd name="T103" fmla="*/ 36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0" h="380">
                    <a:moveTo>
                      <a:pt x="240" y="28"/>
                    </a:moveTo>
                    <a:lnTo>
                      <a:pt x="240" y="28"/>
                    </a:lnTo>
                    <a:lnTo>
                      <a:pt x="240" y="22"/>
                    </a:lnTo>
                    <a:lnTo>
                      <a:pt x="242" y="18"/>
                    </a:lnTo>
                    <a:lnTo>
                      <a:pt x="248" y="8"/>
                    </a:lnTo>
                    <a:lnTo>
                      <a:pt x="258" y="2"/>
                    </a:lnTo>
                    <a:lnTo>
                      <a:pt x="262" y="0"/>
                    </a:lnTo>
                    <a:lnTo>
                      <a:pt x="268" y="0"/>
                    </a:lnTo>
                    <a:lnTo>
                      <a:pt x="268" y="0"/>
                    </a:lnTo>
                    <a:lnTo>
                      <a:pt x="274" y="0"/>
                    </a:lnTo>
                    <a:lnTo>
                      <a:pt x="280" y="2"/>
                    </a:lnTo>
                    <a:lnTo>
                      <a:pt x="290" y="8"/>
                    </a:lnTo>
                    <a:lnTo>
                      <a:pt x="296" y="18"/>
                    </a:lnTo>
                    <a:lnTo>
                      <a:pt x="298" y="22"/>
                    </a:lnTo>
                    <a:lnTo>
                      <a:pt x="298" y="28"/>
                    </a:lnTo>
                    <a:lnTo>
                      <a:pt x="298" y="28"/>
                    </a:lnTo>
                    <a:lnTo>
                      <a:pt x="298" y="34"/>
                    </a:lnTo>
                    <a:lnTo>
                      <a:pt x="296" y="40"/>
                    </a:lnTo>
                    <a:lnTo>
                      <a:pt x="290" y="50"/>
                    </a:lnTo>
                    <a:lnTo>
                      <a:pt x="280" y="56"/>
                    </a:lnTo>
                    <a:lnTo>
                      <a:pt x="274" y="58"/>
                    </a:lnTo>
                    <a:lnTo>
                      <a:pt x="268" y="58"/>
                    </a:lnTo>
                    <a:lnTo>
                      <a:pt x="268" y="58"/>
                    </a:lnTo>
                    <a:lnTo>
                      <a:pt x="262" y="58"/>
                    </a:lnTo>
                    <a:lnTo>
                      <a:pt x="258" y="56"/>
                    </a:lnTo>
                    <a:lnTo>
                      <a:pt x="248" y="50"/>
                    </a:lnTo>
                    <a:lnTo>
                      <a:pt x="242" y="40"/>
                    </a:lnTo>
                    <a:lnTo>
                      <a:pt x="240" y="34"/>
                    </a:lnTo>
                    <a:lnTo>
                      <a:pt x="240" y="28"/>
                    </a:lnTo>
                    <a:lnTo>
                      <a:pt x="240" y="28"/>
                    </a:lnTo>
                    <a:close/>
                    <a:moveTo>
                      <a:pt x="360" y="190"/>
                    </a:moveTo>
                    <a:lnTo>
                      <a:pt x="344" y="90"/>
                    </a:lnTo>
                    <a:lnTo>
                      <a:pt x="344" y="90"/>
                    </a:lnTo>
                    <a:lnTo>
                      <a:pt x="344" y="88"/>
                    </a:lnTo>
                    <a:lnTo>
                      <a:pt x="344" y="88"/>
                    </a:lnTo>
                    <a:lnTo>
                      <a:pt x="340" y="80"/>
                    </a:lnTo>
                    <a:lnTo>
                      <a:pt x="332" y="74"/>
                    </a:lnTo>
                    <a:lnTo>
                      <a:pt x="324" y="70"/>
                    </a:lnTo>
                    <a:lnTo>
                      <a:pt x="314" y="68"/>
                    </a:lnTo>
                    <a:lnTo>
                      <a:pt x="288" y="68"/>
                    </a:lnTo>
                    <a:lnTo>
                      <a:pt x="270" y="102"/>
                    </a:lnTo>
                    <a:lnTo>
                      <a:pt x="250" y="68"/>
                    </a:lnTo>
                    <a:lnTo>
                      <a:pt x="222" y="68"/>
                    </a:lnTo>
                    <a:lnTo>
                      <a:pt x="222" y="68"/>
                    </a:lnTo>
                    <a:lnTo>
                      <a:pt x="214" y="70"/>
                    </a:lnTo>
                    <a:lnTo>
                      <a:pt x="206" y="74"/>
                    </a:lnTo>
                    <a:lnTo>
                      <a:pt x="198" y="80"/>
                    </a:lnTo>
                    <a:lnTo>
                      <a:pt x="194" y="88"/>
                    </a:lnTo>
                    <a:lnTo>
                      <a:pt x="194" y="88"/>
                    </a:lnTo>
                    <a:lnTo>
                      <a:pt x="194" y="90"/>
                    </a:lnTo>
                    <a:lnTo>
                      <a:pt x="192" y="98"/>
                    </a:lnTo>
                    <a:lnTo>
                      <a:pt x="192" y="98"/>
                    </a:lnTo>
                    <a:lnTo>
                      <a:pt x="204" y="102"/>
                    </a:lnTo>
                    <a:lnTo>
                      <a:pt x="214" y="106"/>
                    </a:lnTo>
                    <a:lnTo>
                      <a:pt x="224" y="114"/>
                    </a:lnTo>
                    <a:lnTo>
                      <a:pt x="232" y="122"/>
                    </a:lnTo>
                    <a:lnTo>
                      <a:pt x="240" y="132"/>
                    </a:lnTo>
                    <a:lnTo>
                      <a:pt x="244" y="142"/>
                    </a:lnTo>
                    <a:lnTo>
                      <a:pt x="248" y="154"/>
                    </a:lnTo>
                    <a:lnTo>
                      <a:pt x="248" y="166"/>
                    </a:lnTo>
                    <a:lnTo>
                      <a:pt x="248" y="166"/>
                    </a:lnTo>
                    <a:lnTo>
                      <a:pt x="248" y="178"/>
                    </a:lnTo>
                    <a:lnTo>
                      <a:pt x="246" y="188"/>
                    </a:lnTo>
                    <a:lnTo>
                      <a:pt x="240" y="198"/>
                    </a:lnTo>
                    <a:lnTo>
                      <a:pt x="234" y="208"/>
                    </a:lnTo>
                    <a:lnTo>
                      <a:pt x="250" y="208"/>
                    </a:lnTo>
                    <a:lnTo>
                      <a:pt x="250" y="208"/>
                    </a:lnTo>
                    <a:lnTo>
                      <a:pt x="260" y="208"/>
                    </a:lnTo>
                    <a:lnTo>
                      <a:pt x="270" y="210"/>
                    </a:lnTo>
                    <a:lnTo>
                      <a:pt x="278" y="214"/>
                    </a:lnTo>
                    <a:lnTo>
                      <a:pt x="286" y="218"/>
                    </a:lnTo>
                    <a:lnTo>
                      <a:pt x="294" y="222"/>
                    </a:lnTo>
                    <a:lnTo>
                      <a:pt x="300" y="228"/>
                    </a:lnTo>
                    <a:lnTo>
                      <a:pt x="306" y="236"/>
                    </a:lnTo>
                    <a:lnTo>
                      <a:pt x="310" y="244"/>
                    </a:lnTo>
                    <a:lnTo>
                      <a:pt x="308" y="118"/>
                    </a:lnTo>
                    <a:lnTo>
                      <a:pt x="318" y="118"/>
                    </a:lnTo>
                    <a:lnTo>
                      <a:pt x="330" y="196"/>
                    </a:lnTo>
                    <a:lnTo>
                      <a:pt x="330" y="196"/>
                    </a:lnTo>
                    <a:lnTo>
                      <a:pt x="332" y="200"/>
                    </a:lnTo>
                    <a:lnTo>
                      <a:pt x="336" y="204"/>
                    </a:lnTo>
                    <a:lnTo>
                      <a:pt x="340" y="208"/>
                    </a:lnTo>
                    <a:lnTo>
                      <a:pt x="346" y="208"/>
                    </a:lnTo>
                    <a:lnTo>
                      <a:pt x="346" y="208"/>
                    </a:lnTo>
                    <a:lnTo>
                      <a:pt x="348" y="208"/>
                    </a:lnTo>
                    <a:lnTo>
                      <a:pt x="348" y="208"/>
                    </a:lnTo>
                    <a:lnTo>
                      <a:pt x="354" y="206"/>
                    </a:lnTo>
                    <a:lnTo>
                      <a:pt x="358" y="202"/>
                    </a:lnTo>
                    <a:lnTo>
                      <a:pt x="360" y="196"/>
                    </a:lnTo>
                    <a:lnTo>
                      <a:pt x="360" y="190"/>
                    </a:lnTo>
                    <a:lnTo>
                      <a:pt x="360" y="190"/>
                    </a:lnTo>
                    <a:close/>
                    <a:moveTo>
                      <a:pt x="92" y="58"/>
                    </a:moveTo>
                    <a:lnTo>
                      <a:pt x="92" y="58"/>
                    </a:lnTo>
                    <a:lnTo>
                      <a:pt x="98" y="58"/>
                    </a:lnTo>
                    <a:lnTo>
                      <a:pt x="102" y="56"/>
                    </a:lnTo>
                    <a:lnTo>
                      <a:pt x="112" y="50"/>
                    </a:lnTo>
                    <a:lnTo>
                      <a:pt x="118" y="40"/>
                    </a:lnTo>
                    <a:lnTo>
                      <a:pt x="120" y="34"/>
                    </a:lnTo>
                    <a:lnTo>
                      <a:pt x="120" y="28"/>
                    </a:lnTo>
                    <a:lnTo>
                      <a:pt x="120" y="28"/>
                    </a:lnTo>
                    <a:lnTo>
                      <a:pt x="120" y="22"/>
                    </a:lnTo>
                    <a:lnTo>
                      <a:pt x="118" y="18"/>
                    </a:lnTo>
                    <a:lnTo>
                      <a:pt x="112" y="8"/>
                    </a:lnTo>
                    <a:lnTo>
                      <a:pt x="102" y="2"/>
                    </a:lnTo>
                    <a:lnTo>
                      <a:pt x="98" y="0"/>
                    </a:lnTo>
                    <a:lnTo>
                      <a:pt x="92" y="0"/>
                    </a:lnTo>
                    <a:lnTo>
                      <a:pt x="92" y="0"/>
                    </a:lnTo>
                    <a:lnTo>
                      <a:pt x="86" y="0"/>
                    </a:lnTo>
                    <a:lnTo>
                      <a:pt x="80" y="2"/>
                    </a:lnTo>
                    <a:lnTo>
                      <a:pt x="70" y="8"/>
                    </a:lnTo>
                    <a:lnTo>
                      <a:pt x="64" y="18"/>
                    </a:lnTo>
                    <a:lnTo>
                      <a:pt x="62" y="22"/>
                    </a:lnTo>
                    <a:lnTo>
                      <a:pt x="62" y="28"/>
                    </a:lnTo>
                    <a:lnTo>
                      <a:pt x="62" y="28"/>
                    </a:lnTo>
                    <a:lnTo>
                      <a:pt x="62" y="34"/>
                    </a:lnTo>
                    <a:lnTo>
                      <a:pt x="64" y="40"/>
                    </a:lnTo>
                    <a:lnTo>
                      <a:pt x="70" y="50"/>
                    </a:lnTo>
                    <a:lnTo>
                      <a:pt x="80" y="56"/>
                    </a:lnTo>
                    <a:lnTo>
                      <a:pt x="86" y="58"/>
                    </a:lnTo>
                    <a:lnTo>
                      <a:pt x="92" y="58"/>
                    </a:lnTo>
                    <a:lnTo>
                      <a:pt x="92" y="58"/>
                    </a:lnTo>
                    <a:close/>
                    <a:moveTo>
                      <a:pt x="30" y="196"/>
                    </a:moveTo>
                    <a:lnTo>
                      <a:pt x="42" y="118"/>
                    </a:lnTo>
                    <a:lnTo>
                      <a:pt x="52" y="118"/>
                    </a:lnTo>
                    <a:lnTo>
                      <a:pt x="50" y="244"/>
                    </a:lnTo>
                    <a:lnTo>
                      <a:pt x="50" y="244"/>
                    </a:lnTo>
                    <a:lnTo>
                      <a:pt x="54" y="236"/>
                    </a:lnTo>
                    <a:lnTo>
                      <a:pt x="60" y="228"/>
                    </a:lnTo>
                    <a:lnTo>
                      <a:pt x="66" y="222"/>
                    </a:lnTo>
                    <a:lnTo>
                      <a:pt x="74" y="218"/>
                    </a:lnTo>
                    <a:lnTo>
                      <a:pt x="82" y="214"/>
                    </a:lnTo>
                    <a:lnTo>
                      <a:pt x="90" y="210"/>
                    </a:lnTo>
                    <a:lnTo>
                      <a:pt x="100" y="208"/>
                    </a:lnTo>
                    <a:lnTo>
                      <a:pt x="110" y="208"/>
                    </a:lnTo>
                    <a:lnTo>
                      <a:pt x="126" y="208"/>
                    </a:lnTo>
                    <a:lnTo>
                      <a:pt x="126" y="208"/>
                    </a:lnTo>
                    <a:lnTo>
                      <a:pt x="120" y="198"/>
                    </a:lnTo>
                    <a:lnTo>
                      <a:pt x="114" y="188"/>
                    </a:lnTo>
                    <a:lnTo>
                      <a:pt x="112" y="178"/>
                    </a:lnTo>
                    <a:lnTo>
                      <a:pt x="112" y="166"/>
                    </a:lnTo>
                    <a:lnTo>
                      <a:pt x="112" y="166"/>
                    </a:lnTo>
                    <a:lnTo>
                      <a:pt x="112" y="154"/>
                    </a:lnTo>
                    <a:lnTo>
                      <a:pt x="116" y="142"/>
                    </a:lnTo>
                    <a:lnTo>
                      <a:pt x="120" y="132"/>
                    </a:lnTo>
                    <a:lnTo>
                      <a:pt x="128" y="122"/>
                    </a:lnTo>
                    <a:lnTo>
                      <a:pt x="136" y="114"/>
                    </a:lnTo>
                    <a:lnTo>
                      <a:pt x="146" y="106"/>
                    </a:lnTo>
                    <a:lnTo>
                      <a:pt x="156" y="102"/>
                    </a:lnTo>
                    <a:lnTo>
                      <a:pt x="168" y="98"/>
                    </a:lnTo>
                    <a:lnTo>
                      <a:pt x="166" y="90"/>
                    </a:lnTo>
                    <a:lnTo>
                      <a:pt x="166" y="90"/>
                    </a:lnTo>
                    <a:lnTo>
                      <a:pt x="166" y="88"/>
                    </a:lnTo>
                    <a:lnTo>
                      <a:pt x="166" y="88"/>
                    </a:lnTo>
                    <a:lnTo>
                      <a:pt x="162" y="80"/>
                    </a:lnTo>
                    <a:lnTo>
                      <a:pt x="154" y="74"/>
                    </a:lnTo>
                    <a:lnTo>
                      <a:pt x="146" y="70"/>
                    </a:lnTo>
                    <a:lnTo>
                      <a:pt x="138" y="68"/>
                    </a:lnTo>
                    <a:lnTo>
                      <a:pt x="110" y="68"/>
                    </a:lnTo>
                    <a:lnTo>
                      <a:pt x="90" y="102"/>
                    </a:lnTo>
                    <a:lnTo>
                      <a:pt x="72" y="68"/>
                    </a:lnTo>
                    <a:lnTo>
                      <a:pt x="46" y="68"/>
                    </a:lnTo>
                    <a:lnTo>
                      <a:pt x="46" y="68"/>
                    </a:lnTo>
                    <a:lnTo>
                      <a:pt x="36" y="70"/>
                    </a:lnTo>
                    <a:lnTo>
                      <a:pt x="28" y="74"/>
                    </a:lnTo>
                    <a:lnTo>
                      <a:pt x="20" y="80"/>
                    </a:lnTo>
                    <a:lnTo>
                      <a:pt x="16" y="88"/>
                    </a:lnTo>
                    <a:lnTo>
                      <a:pt x="16" y="88"/>
                    </a:lnTo>
                    <a:lnTo>
                      <a:pt x="16" y="90"/>
                    </a:lnTo>
                    <a:lnTo>
                      <a:pt x="0" y="190"/>
                    </a:lnTo>
                    <a:lnTo>
                      <a:pt x="0" y="190"/>
                    </a:lnTo>
                    <a:lnTo>
                      <a:pt x="0" y="196"/>
                    </a:lnTo>
                    <a:lnTo>
                      <a:pt x="2" y="202"/>
                    </a:lnTo>
                    <a:lnTo>
                      <a:pt x="6" y="206"/>
                    </a:lnTo>
                    <a:lnTo>
                      <a:pt x="12" y="208"/>
                    </a:lnTo>
                    <a:lnTo>
                      <a:pt x="12" y="208"/>
                    </a:lnTo>
                    <a:lnTo>
                      <a:pt x="14" y="208"/>
                    </a:lnTo>
                    <a:lnTo>
                      <a:pt x="14" y="208"/>
                    </a:lnTo>
                    <a:lnTo>
                      <a:pt x="20" y="208"/>
                    </a:lnTo>
                    <a:lnTo>
                      <a:pt x="24" y="204"/>
                    </a:lnTo>
                    <a:lnTo>
                      <a:pt x="28" y="200"/>
                    </a:lnTo>
                    <a:lnTo>
                      <a:pt x="30" y="196"/>
                    </a:lnTo>
                    <a:lnTo>
                      <a:pt x="30" y="196"/>
                    </a:lnTo>
                    <a:close/>
                    <a:moveTo>
                      <a:pt x="180" y="118"/>
                    </a:moveTo>
                    <a:lnTo>
                      <a:pt x="180" y="118"/>
                    </a:lnTo>
                    <a:lnTo>
                      <a:pt x="170" y="118"/>
                    </a:lnTo>
                    <a:lnTo>
                      <a:pt x="162" y="120"/>
                    </a:lnTo>
                    <a:lnTo>
                      <a:pt x="152" y="126"/>
                    </a:lnTo>
                    <a:lnTo>
                      <a:pt x="146" y="132"/>
                    </a:lnTo>
                    <a:lnTo>
                      <a:pt x="140" y="138"/>
                    </a:lnTo>
                    <a:lnTo>
                      <a:pt x="136" y="146"/>
                    </a:lnTo>
                    <a:lnTo>
                      <a:pt x="132" y="156"/>
                    </a:lnTo>
                    <a:lnTo>
                      <a:pt x="132" y="166"/>
                    </a:lnTo>
                    <a:lnTo>
                      <a:pt x="132" y="166"/>
                    </a:lnTo>
                    <a:lnTo>
                      <a:pt x="132" y="176"/>
                    </a:lnTo>
                    <a:lnTo>
                      <a:pt x="136" y="184"/>
                    </a:lnTo>
                    <a:lnTo>
                      <a:pt x="140" y="194"/>
                    </a:lnTo>
                    <a:lnTo>
                      <a:pt x="146" y="200"/>
                    </a:lnTo>
                    <a:lnTo>
                      <a:pt x="152" y="206"/>
                    </a:lnTo>
                    <a:lnTo>
                      <a:pt x="162" y="210"/>
                    </a:lnTo>
                    <a:lnTo>
                      <a:pt x="170" y="214"/>
                    </a:lnTo>
                    <a:lnTo>
                      <a:pt x="180" y="214"/>
                    </a:lnTo>
                    <a:lnTo>
                      <a:pt x="180" y="214"/>
                    </a:lnTo>
                    <a:lnTo>
                      <a:pt x="190" y="214"/>
                    </a:lnTo>
                    <a:lnTo>
                      <a:pt x="200" y="210"/>
                    </a:lnTo>
                    <a:lnTo>
                      <a:pt x="208" y="206"/>
                    </a:lnTo>
                    <a:lnTo>
                      <a:pt x="214" y="200"/>
                    </a:lnTo>
                    <a:lnTo>
                      <a:pt x="220" y="194"/>
                    </a:lnTo>
                    <a:lnTo>
                      <a:pt x="224" y="184"/>
                    </a:lnTo>
                    <a:lnTo>
                      <a:pt x="228" y="176"/>
                    </a:lnTo>
                    <a:lnTo>
                      <a:pt x="228" y="166"/>
                    </a:lnTo>
                    <a:lnTo>
                      <a:pt x="228" y="166"/>
                    </a:lnTo>
                    <a:lnTo>
                      <a:pt x="228" y="156"/>
                    </a:lnTo>
                    <a:lnTo>
                      <a:pt x="224" y="146"/>
                    </a:lnTo>
                    <a:lnTo>
                      <a:pt x="220" y="138"/>
                    </a:lnTo>
                    <a:lnTo>
                      <a:pt x="214" y="132"/>
                    </a:lnTo>
                    <a:lnTo>
                      <a:pt x="208" y="126"/>
                    </a:lnTo>
                    <a:lnTo>
                      <a:pt x="200" y="120"/>
                    </a:lnTo>
                    <a:lnTo>
                      <a:pt x="190" y="118"/>
                    </a:lnTo>
                    <a:lnTo>
                      <a:pt x="180" y="118"/>
                    </a:lnTo>
                    <a:close/>
                    <a:moveTo>
                      <a:pt x="296" y="260"/>
                    </a:moveTo>
                    <a:lnTo>
                      <a:pt x="296" y="260"/>
                    </a:lnTo>
                    <a:lnTo>
                      <a:pt x="294" y="258"/>
                    </a:lnTo>
                    <a:lnTo>
                      <a:pt x="294" y="258"/>
                    </a:lnTo>
                    <a:lnTo>
                      <a:pt x="292" y="252"/>
                    </a:lnTo>
                    <a:lnTo>
                      <a:pt x="288" y="246"/>
                    </a:lnTo>
                    <a:lnTo>
                      <a:pt x="278" y="236"/>
                    </a:lnTo>
                    <a:lnTo>
                      <a:pt x="266" y="230"/>
                    </a:lnTo>
                    <a:lnTo>
                      <a:pt x="250" y="228"/>
                    </a:lnTo>
                    <a:lnTo>
                      <a:pt x="210" y="228"/>
                    </a:lnTo>
                    <a:lnTo>
                      <a:pt x="180" y="278"/>
                    </a:lnTo>
                    <a:lnTo>
                      <a:pt x="150" y="228"/>
                    </a:lnTo>
                    <a:lnTo>
                      <a:pt x="110" y="228"/>
                    </a:lnTo>
                    <a:lnTo>
                      <a:pt x="110" y="228"/>
                    </a:lnTo>
                    <a:lnTo>
                      <a:pt x="94" y="230"/>
                    </a:lnTo>
                    <a:lnTo>
                      <a:pt x="82" y="236"/>
                    </a:lnTo>
                    <a:lnTo>
                      <a:pt x="72" y="246"/>
                    </a:lnTo>
                    <a:lnTo>
                      <a:pt x="68" y="252"/>
                    </a:lnTo>
                    <a:lnTo>
                      <a:pt x="66" y="258"/>
                    </a:lnTo>
                    <a:lnTo>
                      <a:pt x="66" y="258"/>
                    </a:lnTo>
                    <a:lnTo>
                      <a:pt x="64" y="260"/>
                    </a:lnTo>
                    <a:lnTo>
                      <a:pt x="52" y="336"/>
                    </a:lnTo>
                    <a:lnTo>
                      <a:pt x="52" y="336"/>
                    </a:lnTo>
                    <a:lnTo>
                      <a:pt x="72" y="352"/>
                    </a:lnTo>
                    <a:lnTo>
                      <a:pt x="96" y="362"/>
                    </a:lnTo>
                    <a:lnTo>
                      <a:pt x="106" y="304"/>
                    </a:lnTo>
                    <a:lnTo>
                      <a:pt x="118" y="304"/>
                    </a:lnTo>
                    <a:lnTo>
                      <a:pt x="114" y="370"/>
                    </a:lnTo>
                    <a:lnTo>
                      <a:pt x="114" y="370"/>
                    </a:lnTo>
                    <a:lnTo>
                      <a:pt x="130" y="374"/>
                    </a:lnTo>
                    <a:lnTo>
                      <a:pt x="146" y="378"/>
                    </a:lnTo>
                    <a:lnTo>
                      <a:pt x="162" y="380"/>
                    </a:lnTo>
                    <a:lnTo>
                      <a:pt x="180" y="380"/>
                    </a:lnTo>
                    <a:lnTo>
                      <a:pt x="180" y="380"/>
                    </a:lnTo>
                    <a:lnTo>
                      <a:pt x="196" y="380"/>
                    </a:lnTo>
                    <a:lnTo>
                      <a:pt x="214" y="378"/>
                    </a:lnTo>
                    <a:lnTo>
                      <a:pt x="230" y="374"/>
                    </a:lnTo>
                    <a:lnTo>
                      <a:pt x="246" y="370"/>
                    </a:lnTo>
                    <a:lnTo>
                      <a:pt x="242" y="304"/>
                    </a:lnTo>
                    <a:lnTo>
                      <a:pt x="254" y="304"/>
                    </a:lnTo>
                    <a:lnTo>
                      <a:pt x="264" y="362"/>
                    </a:lnTo>
                    <a:lnTo>
                      <a:pt x="264" y="362"/>
                    </a:lnTo>
                    <a:lnTo>
                      <a:pt x="288" y="350"/>
                    </a:lnTo>
                    <a:lnTo>
                      <a:pt x="308" y="336"/>
                    </a:lnTo>
                    <a:lnTo>
                      <a:pt x="296" y="260"/>
                    </a:lnTo>
                    <a:close/>
                  </a:path>
                </a:pathLst>
              </a:custGeom>
              <a:solidFill>
                <a:srgbClr val="76C0F4"/>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nvGrpSpPr>
            <p:cNvPr id="21" name="Group 20">
              <a:extLst>
                <a:ext uri="{FF2B5EF4-FFF2-40B4-BE49-F238E27FC236}">
                  <a16:creationId xmlns:a16="http://schemas.microsoft.com/office/drawing/2014/main" id="{5EDA7FF0-8D03-55FA-8D50-27EED9EC2830}"/>
                </a:ext>
              </a:extLst>
            </p:cNvPr>
            <p:cNvGrpSpPr/>
            <p:nvPr/>
          </p:nvGrpSpPr>
          <p:grpSpPr>
            <a:xfrm>
              <a:off x="5095053" y="1903354"/>
              <a:ext cx="612000" cy="612000"/>
              <a:chOff x="3510840" y="2144640"/>
              <a:chExt cx="612000" cy="612000"/>
            </a:xfrm>
          </p:grpSpPr>
          <p:sp>
            <p:nvSpPr>
              <p:cNvPr id="34" name="Oval 33">
                <a:extLst>
                  <a:ext uri="{FF2B5EF4-FFF2-40B4-BE49-F238E27FC236}">
                    <a16:creationId xmlns:a16="http://schemas.microsoft.com/office/drawing/2014/main" id="{07F2F0B8-6304-9BB5-F14C-0129FDFDD52F}"/>
                  </a:ext>
                </a:extLst>
              </p:cNvPr>
              <p:cNvSpPr/>
              <p:nvPr/>
            </p:nvSpPr>
            <p:spPr bwMode="ltGray">
              <a:xfrm>
                <a:off x="3510840" y="2144640"/>
                <a:ext cx="612000" cy="612000"/>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err="1">
                  <a:solidFill>
                    <a:schemeClr val="bg1"/>
                  </a:solidFill>
                  <a:latin typeface="Sofia Pro Light" panose="020B0604020202020204" charset="0"/>
                </a:endParaRPr>
              </a:p>
            </p:txBody>
          </p:sp>
          <p:sp>
            <p:nvSpPr>
              <p:cNvPr id="35" name="Freeform 4843">
                <a:extLst>
                  <a:ext uri="{FF2B5EF4-FFF2-40B4-BE49-F238E27FC236}">
                    <a16:creationId xmlns:a16="http://schemas.microsoft.com/office/drawing/2014/main" id="{894BB368-E887-D19F-3D2F-E1752D07D5EA}"/>
                  </a:ext>
                </a:extLst>
              </p:cNvPr>
              <p:cNvSpPr>
                <a:spLocks noEditPoints="1"/>
              </p:cNvSpPr>
              <p:nvPr/>
            </p:nvSpPr>
            <p:spPr bwMode="auto">
              <a:xfrm>
                <a:off x="3565436" y="2224063"/>
                <a:ext cx="502032" cy="487410"/>
              </a:xfrm>
              <a:custGeom>
                <a:avLst/>
                <a:gdLst>
                  <a:gd name="T0" fmla="*/ 376 w 412"/>
                  <a:gd name="T1" fmla="*/ 96 h 400"/>
                  <a:gd name="T2" fmla="*/ 382 w 412"/>
                  <a:gd name="T3" fmla="*/ 126 h 400"/>
                  <a:gd name="T4" fmla="*/ 356 w 412"/>
                  <a:gd name="T5" fmla="*/ 144 h 400"/>
                  <a:gd name="T6" fmla="*/ 328 w 412"/>
                  <a:gd name="T7" fmla="*/ 116 h 400"/>
                  <a:gd name="T8" fmla="*/ 344 w 412"/>
                  <a:gd name="T9" fmla="*/ 90 h 400"/>
                  <a:gd name="T10" fmla="*/ 374 w 412"/>
                  <a:gd name="T11" fmla="*/ 156 h 400"/>
                  <a:gd name="T12" fmla="*/ 320 w 412"/>
                  <a:gd name="T13" fmla="*/ 156 h 400"/>
                  <a:gd name="T14" fmla="*/ 314 w 412"/>
                  <a:gd name="T15" fmla="*/ 204 h 400"/>
                  <a:gd name="T16" fmla="*/ 370 w 412"/>
                  <a:gd name="T17" fmla="*/ 268 h 400"/>
                  <a:gd name="T18" fmla="*/ 404 w 412"/>
                  <a:gd name="T19" fmla="*/ 246 h 400"/>
                  <a:gd name="T20" fmla="*/ 410 w 412"/>
                  <a:gd name="T21" fmla="*/ 166 h 400"/>
                  <a:gd name="T22" fmla="*/ 398 w 412"/>
                  <a:gd name="T23" fmla="*/ 156 h 400"/>
                  <a:gd name="T24" fmla="*/ 98 w 412"/>
                  <a:gd name="T25" fmla="*/ 156 h 400"/>
                  <a:gd name="T26" fmla="*/ 56 w 412"/>
                  <a:gd name="T27" fmla="*/ 182 h 400"/>
                  <a:gd name="T28" fmla="*/ 14 w 412"/>
                  <a:gd name="T29" fmla="*/ 156 h 400"/>
                  <a:gd name="T30" fmla="*/ 2 w 412"/>
                  <a:gd name="T31" fmla="*/ 166 h 400"/>
                  <a:gd name="T32" fmla="*/ 8 w 412"/>
                  <a:gd name="T33" fmla="*/ 246 h 400"/>
                  <a:gd name="T34" fmla="*/ 42 w 412"/>
                  <a:gd name="T35" fmla="*/ 268 h 400"/>
                  <a:gd name="T36" fmla="*/ 98 w 412"/>
                  <a:gd name="T37" fmla="*/ 204 h 400"/>
                  <a:gd name="T38" fmla="*/ 172 w 412"/>
                  <a:gd name="T39" fmla="*/ 50 h 400"/>
                  <a:gd name="T40" fmla="*/ 192 w 412"/>
                  <a:gd name="T41" fmla="*/ 68 h 400"/>
                  <a:gd name="T42" fmla="*/ 214 w 412"/>
                  <a:gd name="T43" fmla="*/ 70 h 400"/>
                  <a:gd name="T44" fmla="*/ 236 w 412"/>
                  <a:gd name="T45" fmla="*/ 56 h 400"/>
                  <a:gd name="T46" fmla="*/ 242 w 412"/>
                  <a:gd name="T47" fmla="*/ 36 h 400"/>
                  <a:gd name="T48" fmla="*/ 232 w 412"/>
                  <a:gd name="T49" fmla="*/ 10 h 400"/>
                  <a:gd name="T50" fmla="*/ 206 w 412"/>
                  <a:gd name="T51" fmla="*/ 0 h 400"/>
                  <a:gd name="T52" fmla="*/ 186 w 412"/>
                  <a:gd name="T53" fmla="*/ 6 h 400"/>
                  <a:gd name="T54" fmla="*/ 170 w 412"/>
                  <a:gd name="T55" fmla="*/ 28 h 400"/>
                  <a:gd name="T56" fmla="*/ 206 w 412"/>
                  <a:gd name="T57" fmla="*/ 400 h 400"/>
                  <a:gd name="T58" fmla="*/ 296 w 412"/>
                  <a:gd name="T59" fmla="*/ 378 h 400"/>
                  <a:gd name="T60" fmla="*/ 366 w 412"/>
                  <a:gd name="T61" fmla="*/ 322 h 400"/>
                  <a:gd name="T62" fmla="*/ 320 w 412"/>
                  <a:gd name="T63" fmla="*/ 250 h 400"/>
                  <a:gd name="T64" fmla="*/ 244 w 412"/>
                  <a:gd name="T65" fmla="*/ 200 h 400"/>
                  <a:gd name="T66" fmla="*/ 206 w 412"/>
                  <a:gd name="T67" fmla="*/ 194 h 400"/>
                  <a:gd name="T68" fmla="*/ 158 w 412"/>
                  <a:gd name="T69" fmla="*/ 234 h 400"/>
                  <a:gd name="T70" fmla="*/ 140 w 412"/>
                  <a:gd name="T71" fmla="*/ 262 h 400"/>
                  <a:gd name="T72" fmla="*/ 118 w 412"/>
                  <a:gd name="T73" fmla="*/ 262 h 400"/>
                  <a:gd name="T74" fmla="*/ 100 w 412"/>
                  <a:gd name="T75" fmla="*/ 244 h 400"/>
                  <a:gd name="T76" fmla="*/ 46 w 412"/>
                  <a:gd name="T77" fmla="*/ 322 h 400"/>
                  <a:gd name="T78" fmla="*/ 96 w 412"/>
                  <a:gd name="T79" fmla="*/ 368 h 400"/>
                  <a:gd name="T80" fmla="*/ 182 w 412"/>
                  <a:gd name="T81" fmla="*/ 398 h 400"/>
                  <a:gd name="T82" fmla="*/ 28 w 412"/>
                  <a:gd name="T83" fmla="*/ 116 h 400"/>
                  <a:gd name="T84" fmla="*/ 56 w 412"/>
                  <a:gd name="T85" fmla="*/ 144 h 400"/>
                  <a:gd name="T86" fmla="*/ 82 w 412"/>
                  <a:gd name="T87" fmla="*/ 126 h 400"/>
                  <a:gd name="T88" fmla="*/ 76 w 412"/>
                  <a:gd name="T89" fmla="*/ 96 h 400"/>
                  <a:gd name="T90" fmla="*/ 46 w 412"/>
                  <a:gd name="T91" fmla="*/ 90 h 400"/>
                  <a:gd name="T92" fmla="*/ 28 w 412"/>
                  <a:gd name="T93" fmla="*/ 116 h 400"/>
                  <a:gd name="T94" fmla="*/ 300 w 412"/>
                  <a:gd name="T95" fmla="*/ 116 h 400"/>
                  <a:gd name="T96" fmla="*/ 298 w 412"/>
                  <a:gd name="T97" fmla="*/ 102 h 400"/>
                  <a:gd name="T98" fmla="*/ 268 w 412"/>
                  <a:gd name="T99" fmla="*/ 82 h 400"/>
                  <a:gd name="T100" fmla="*/ 144 w 412"/>
                  <a:gd name="T101" fmla="*/ 82 h 400"/>
                  <a:gd name="T102" fmla="*/ 122 w 412"/>
                  <a:gd name="T103" fmla="*/ 92 h 400"/>
                  <a:gd name="T104" fmla="*/ 112 w 412"/>
                  <a:gd name="T105" fmla="*/ 116 h 400"/>
                  <a:gd name="T106" fmla="*/ 114 w 412"/>
                  <a:gd name="T107" fmla="*/ 240 h 400"/>
                  <a:gd name="T108" fmla="*/ 128 w 412"/>
                  <a:gd name="T109" fmla="*/ 248 h 400"/>
                  <a:gd name="T110" fmla="*/ 144 w 412"/>
                  <a:gd name="T111" fmla="*/ 234 h 400"/>
                  <a:gd name="T112" fmla="*/ 154 w 412"/>
                  <a:gd name="T113" fmla="*/ 140 h 400"/>
                  <a:gd name="T114" fmla="*/ 158 w 412"/>
                  <a:gd name="T115" fmla="*/ 170 h 400"/>
                  <a:gd name="T116" fmla="*/ 230 w 412"/>
                  <a:gd name="T117" fmla="*/ 164 h 400"/>
                  <a:gd name="T118" fmla="*/ 254 w 412"/>
                  <a:gd name="T119" fmla="*/ 150 h 400"/>
                  <a:gd name="T120" fmla="*/ 268 w 412"/>
                  <a:gd name="T121" fmla="*/ 176 h 400"/>
                  <a:gd name="T122" fmla="*/ 300 w 412"/>
                  <a:gd name="T123" fmla="*/ 19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 h="400">
                    <a:moveTo>
                      <a:pt x="356" y="88"/>
                    </a:moveTo>
                    <a:lnTo>
                      <a:pt x="356" y="88"/>
                    </a:lnTo>
                    <a:lnTo>
                      <a:pt x="366" y="90"/>
                    </a:lnTo>
                    <a:lnTo>
                      <a:pt x="376" y="96"/>
                    </a:lnTo>
                    <a:lnTo>
                      <a:pt x="382" y="104"/>
                    </a:lnTo>
                    <a:lnTo>
                      <a:pt x="384" y="116"/>
                    </a:lnTo>
                    <a:lnTo>
                      <a:pt x="384" y="116"/>
                    </a:lnTo>
                    <a:lnTo>
                      <a:pt x="382" y="126"/>
                    </a:lnTo>
                    <a:lnTo>
                      <a:pt x="376" y="136"/>
                    </a:lnTo>
                    <a:lnTo>
                      <a:pt x="366" y="142"/>
                    </a:lnTo>
                    <a:lnTo>
                      <a:pt x="356" y="144"/>
                    </a:lnTo>
                    <a:lnTo>
                      <a:pt x="356" y="144"/>
                    </a:lnTo>
                    <a:lnTo>
                      <a:pt x="344" y="142"/>
                    </a:lnTo>
                    <a:lnTo>
                      <a:pt x="336" y="136"/>
                    </a:lnTo>
                    <a:lnTo>
                      <a:pt x="330" y="126"/>
                    </a:lnTo>
                    <a:lnTo>
                      <a:pt x="328" y="116"/>
                    </a:lnTo>
                    <a:lnTo>
                      <a:pt x="328" y="116"/>
                    </a:lnTo>
                    <a:lnTo>
                      <a:pt x="330" y="104"/>
                    </a:lnTo>
                    <a:lnTo>
                      <a:pt x="336" y="96"/>
                    </a:lnTo>
                    <a:lnTo>
                      <a:pt x="344" y="90"/>
                    </a:lnTo>
                    <a:lnTo>
                      <a:pt x="356" y="88"/>
                    </a:lnTo>
                    <a:lnTo>
                      <a:pt x="356" y="88"/>
                    </a:lnTo>
                    <a:close/>
                    <a:moveTo>
                      <a:pt x="392" y="156"/>
                    </a:moveTo>
                    <a:lnTo>
                      <a:pt x="374" y="156"/>
                    </a:lnTo>
                    <a:lnTo>
                      <a:pt x="356" y="182"/>
                    </a:lnTo>
                    <a:lnTo>
                      <a:pt x="338" y="156"/>
                    </a:lnTo>
                    <a:lnTo>
                      <a:pt x="320" y="156"/>
                    </a:lnTo>
                    <a:lnTo>
                      <a:pt x="320" y="156"/>
                    </a:lnTo>
                    <a:lnTo>
                      <a:pt x="314" y="156"/>
                    </a:lnTo>
                    <a:lnTo>
                      <a:pt x="314" y="156"/>
                    </a:lnTo>
                    <a:lnTo>
                      <a:pt x="314" y="158"/>
                    </a:lnTo>
                    <a:lnTo>
                      <a:pt x="314" y="204"/>
                    </a:lnTo>
                    <a:lnTo>
                      <a:pt x="314" y="204"/>
                    </a:lnTo>
                    <a:lnTo>
                      <a:pt x="336" y="224"/>
                    </a:lnTo>
                    <a:lnTo>
                      <a:pt x="354" y="244"/>
                    </a:lnTo>
                    <a:lnTo>
                      <a:pt x="370" y="268"/>
                    </a:lnTo>
                    <a:lnTo>
                      <a:pt x="386" y="294"/>
                    </a:lnTo>
                    <a:lnTo>
                      <a:pt x="386" y="294"/>
                    </a:lnTo>
                    <a:lnTo>
                      <a:pt x="396" y="270"/>
                    </a:lnTo>
                    <a:lnTo>
                      <a:pt x="404" y="246"/>
                    </a:lnTo>
                    <a:lnTo>
                      <a:pt x="410" y="220"/>
                    </a:lnTo>
                    <a:lnTo>
                      <a:pt x="412" y="194"/>
                    </a:lnTo>
                    <a:lnTo>
                      <a:pt x="412" y="194"/>
                    </a:lnTo>
                    <a:lnTo>
                      <a:pt x="410" y="166"/>
                    </a:lnTo>
                    <a:lnTo>
                      <a:pt x="410" y="166"/>
                    </a:lnTo>
                    <a:lnTo>
                      <a:pt x="406" y="162"/>
                    </a:lnTo>
                    <a:lnTo>
                      <a:pt x="402" y="158"/>
                    </a:lnTo>
                    <a:lnTo>
                      <a:pt x="398" y="156"/>
                    </a:lnTo>
                    <a:lnTo>
                      <a:pt x="392" y="156"/>
                    </a:lnTo>
                    <a:lnTo>
                      <a:pt x="392" y="156"/>
                    </a:lnTo>
                    <a:close/>
                    <a:moveTo>
                      <a:pt x="98" y="204"/>
                    </a:moveTo>
                    <a:lnTo>
                      <a:pt x="98" y="156"/>
                    </a:lnTo>
                    <a:lnTo>
                      <a:pt x="98" y="156"/>
                    </a:lnTo>
                    <a:lnTo>
                      <a:pt x="92" y="156"/>
                    </a:lnTo>
                    <a:lnTo>
                      <a:pt x="74" y="156"/>
                    </a:lnTo>
                    <a:lnTo>
                      <a:pt x="56" y="182"/>
                    </a:lnTo>
                    <a:lnTo>
                      <a:pt x="38" y="156"/>
                    </a:lnTo>
                    <a:lnTo>
                      <a:pt x="20" y="156"/>
                    </a:lnTo>
                    <a:lnTo>
                      <a:pt x="20" y="156"/>
                    </a:lnTo>
                    <a:lnTo>
                      <a:pt x="14" y="156"/>
                    </a:lnTo>
                    <a:lnTo>
                      <a:pt x="10" y="158"/>
                    </a:lnTo>
                    <a:lnTo>
                      <a:pt x="6" y="162"/>
                    </a:lnTo>
                    <a:lnTo>
                      <a:pt x="2" y="166"/>
                    </a:lnTo>
                    <a:lnTo>
                      <a:pt x="2" y="166"/>
                    </a:lnTo>
                    <a:lnTo>
                      <a:pt x="0" y="194"/>
                    </a:lnTo>
                    <a:lnTo>
                      <a:pt x="0" y="194"/>
                    </a:lnTo>
                    <a:lnTo>
                      <a:pt x="2" y="220"/>
                    </a:lnTo>
                    <a:lnTo>
                      <a:pt x="8" y="246"/>
                    </a:lnTo>
                    <a:lnTo>
                      <a:pt x="16" y="270"/>
                    </a:lnTo>
                    <a:lnTo>
                      <a:pt x="26" y="294"/>
                    </a:lnTo>
                    <a:lnTo>
                      <a:pt x="26" y="294"/>
                    </a:lnTo>
                    <a:lnTo>
                      <a:pt x="42" y="268"/>
                    </a:lnTo>
                    <a:lnTo>
                      <a:pt x="58" y="244"/>
                    </a:lnTo>
                    <a:lnTo>
                      <a:pt x="76" y="224"/>
                    </a:lnTo>
                    <a:lnTo>
                      <a:pt x="98" y="204"/>
                    </a:lnTo>
                    <a:lnTo>
                      <a:pt x="98" y="204"/>
                    </a:lnTo>
                    <a:close/>
                    <a:moveTo>
                      <a:pt x="170" y="36"/>
                    </a:moveTo>
                    <a:lnTo>
                      <a:pt x="170" y="36"/>
                    </a:lnTo>
                    <a:lnTo>
                      <a:pt x="170" y="42"/>
                    </a:lnTo>
                    <a:lnTo>
                      <a:pt x="172" y="50"/>
                    </a:lnTo>
                    <a:lnTo>
                      <a:pt x="176" y="56"/>
                    </a:lnTo>
                    <a:lnTo>
                      <a:pt x="180" y="60"/>
                    </a:lnTo>
                    <a:lnTo>
                      <a:pt x="186" y="66"/>
                    </a:lnTo>
                    <a:lnTo>
                      <a:pt x="192" y="68"/>
                    </a:lnTo>
                    <a:lnTo>
                      <a:pt x="198" y="70"/>
                    </a:lnTo>
                    <a:lnTo>
                      <a:pt x="206" y="72"/>
                    </a:lnTo>
                    <a:lnTo>
                      <a:pt x="206" y="72"/>
                    </a:lnTo>
                    <a:lnTo>
                      <a:pt x="214" y="70"/>
                    </a:lnTo>
                    <a:lnTo>
                      <a:pt x="220" y="68"/>
                    </a:lnTo>
                    <a:lnTo>
                      <a:pt x="226" y="66"/>
                    </a:lnTo>
                    <a:lnTo>
                      <a:pt x="232" y="60"/>
                    </a:lnTo>
                    <a:lnTo>
                      <a:pt x="236" y="56"/>
                    </a:lnTo>
                    <a:lnTo>
                      <a:pt x="240" y="50"/>
                    </a:lnTo>
                    <a:lnTo>
                      <a:pt x="242" y="42"/>
                    </a:lnTo>
                    <a:lnTo>
                      <a:pt x="242" y="36"/>
                    </a:lnTo>
                    <a:lnTo>
                      <a:pt x="242" y="36"/>
                    </a:lnTo>
                    <a:lnTo>
                      <a:pt x="242" y="28"/>
                    </a:lnTo>
                    <a:lnTo>
                      <a:pt x="240" y="22"/>
                    </a:lnTo>
                    <a:lnTo>
                      <a:pt x="236" y="16"/>
                    </a:lnTo>
                    <a:lnTo>
                      <a:pt x="232" y="10"/>
                    </a:lnTo>
                    <a:lnTo>
                      <a:pt x="226" y="6"/>
                    </a:lnTo>
                    <a:lnTo>
                      <a:pt x="220" y="2"/>
                    </a:lnTo>
                    <a:lnTo>
                      <a:pt x="214" y="0"/>
                    </a:lnTo>
                    <a:lnTo>
                      <a:pt x="206" y="0"/>
                    </a:lnTo>
                    <a:lnTo>
                      <a:pt x="206" y="0"/>
                    </a:lnTo>
                    <a:lnTo>
                      <a:pt x="198" y="0"/>
                    </a:lnTo>
                    <a:lnTo>
                      <a:pt x="192" y="2"/>
                    </a:lnTo>
                    <a:lnTo>
                      <a:pt x="186" y="6"/>
                    </a:lnTo>
                    <a:lnTo>
                      <a:pt x="180" y="10"/>
                    </a:lnTo>
                    <a:lnTo>
                      <a:pt x="176" y="16"/>
                    </a:lnTo>
                    <a:lnTo>
                      <a:pt x="172" y="22"/>
                    </a:lnTo>
                    <a:lnTo>
                      <a:pt x="170" y="28"/>
                    </a:lnTo>
                    <a:lnTo>
                      <a:pt x="170" y="36"/>
                    </a:lnTo>
                    <a:lnTo>
                      <a:pt x="170" y="36"/>
                    </a:lnTo>
                    <a:close/>
                    <a:moveTo>
                      <a:pt x="206" y="400"/>
                    </a:moveTo>
                    <a:lnTo>
                      <a:pt x="206" y="400"/>
                    </a:lnTo>
                    <a:lnTo>
                      <a:pt x="230" y="398"/>
                    </a:lnTo>
                    <a:lnTo>
                      <a:pt x="254" y="394"/>
                    </a:lnTo>
                    <a:lnTo>
                      <a:pt x="276" y="388"/>
                    </a:lnTo>
                    <a:lnTo>
                      <a:pt x="296" y="378"/>
                    </a:lnTo>
                    <a:lnTo>
                      <a:pt x="316" y="368"/>
                    </a:lnTo>
                    <a:lnTo>
                      <a:pt x="334" y="354"/>
                    </a:lnTo>
                    <a:lnTo>
                      <a:pt x="352" y="338"/>
                    </a:lnTo>
                    <a:lnTo>
                      <a:pt x="366" y="322"/>
                    </a:lnTo>
                    <a:lnTo>
                      <a:pt x="366" y="322"/>
                    </a:lnTo>
                    <a:lnTo>
                      <a:pt x="352" y="296"/>
                    </a:lnTo>
                    <a:lnTo>
                      <a:pt x="336" y="272"/>
                    </a:lnTo>
                    <a:lnTo>
                      <a:pt x="320" y="250"/>
                    </a:lnTo>
                    <a:lnTo>
                      <a:pt x="300" y="232"/>
                    </a:lnTo>
                    <a:lnTo>
                      <a:pt x="280" y="216"/>
                    </a:lnTo>
                    <a:lnTo>
                      <a:pt x="256" y="204"/>
                    </a:lnTo>
                    <a:lnTo>
                      <a:pt x="244" y="200"/>
                    </a:lnTo>
                    <a:lnTo>
                      <a:pt x="232" y="196"/>
                    </a:lnTo>
                    <a:lnTo>
                      <a:pt x="220" y="194"/>
                    </a:lnTo>
                    <a:lnTo>
                      <a:pt x="206" y="194"/>
                    </a:lnTo>
                    <a:lnTo>
                      <a:pt x="206" y="194"/>
                    </a:lnTo>
                    <a:lnTo>
                      <a:pt x="182" y="196"/>
                    </a:lnTo>
                    <a:lnTo>
                      <a:pt x="158" y="202"/>
                    </a:lnTo>
                    <a:lnTo>
                      <a:pt x="158" y="234"/>
                    </a:lnTo>
                    <a:lnTo>
                      <a:pt x="158" y="234"/>
                    </a:lnTo>
                    <a:lnTo>
                      <a:pt x="158" y="240"/>
                    </a:lnTo>
                    <a:lnTo>
                      <a:pt x="156" y="244"/>
                    </a:lnTo>
                    <a:lnTo>
                      <a:pt x="150" y="254"/>
                    </a:lnTo>
                    <a:lnTo>
                      <a:pt x="140" y="262"/>
                    </a:lnTo>
                    <a:lnTo>
                      <a:pt x="134" y="264"/>
                    </a:lnTo>
                    <a:lnTo>
                      <a:pt x="128" y="264"/>
                    </a:lnTo>
                    <a:lnTo>
                      <a:pt x="128" y="264"/>
                    </a:lnTo>
                    <a:lnTo>
                      <a:pt x="118" y="262"/>
                    </a:lnTo>
                    <a:lnTo>
                      <a:pt x="110" y="258"/>
                    </a:lnTo>
                    <a:lnTo>
                      <a:pt x="104" y="252"/>
                    </a:lnTo>
                    <a:lnTo>
                      <a:pt x="100" y="244"/>
                    </a:lnTo>
                    <a:lnTo>
                      <a:pt x="100" y="244"/>
                    </a:lnTo>
                    <a:lnTo>
                      <a:pt x="84" y="260"/>
                    </a:lnTo>
                    <a:lnTo>
                      <a:pt x="70" y="280"/>
                    </a:lnTo>
                    <a:lnTo>
                      <a:pt x="58" y="300"/>
                    </a:lnTo>
                    <a:lnTo>
                      <a:pt x="46" y="322"/>
                    </a:lnTo>
                    <a:lnTo>
                      <a:pt x="46" y="322"/>
                    </a:lnTo>
                    <a:lnTo>
                      <a:pt x="60" y="338"/>
                    </a:lnTo>
                    <a:lnTo>
                      <a:pt x="78" y="354"/>
                    </a:lnTo>
                    <a:lnTo>
                      <a:pt x="96" y="368"/>
                    </a:lnTo>
                    <a:lnTo>
                      <a:pt x="116" y="378"/>
                    </a:lnTo>
                    <a:lnTo>
                      <a:pt x="136" y="388"/>
                    </a:lnTo>
                    <a:lnTo>
                      <a:pt x="158" y="394"/>
                    </a:lnTo>
                    <a:lnTo>
                      <a:pt x="182" y="398"/>
                    </a:lnTo>
                    <a:lnTo>
                      <a:pt x="206" y="400"/>
                    </a:lnTo>
                    <a:lnTo>
                      <a:pt x="206" y="400"/>
                    </a:lnTo>
                    <a:close/>
                    <a:moveTo>
                      <a:pt x="28" y="116"/>
                    </a:moveTo>
                    <a:lnTo>
                      <a:pt x="28" y="116"/>
                    </a:lnTo>
                    <a:lnTo>
                      <a:pt x="30" y="126"/>
                    </a:lnTo>
                    <a:lnTo>
                      <a:pt x="36" y="136"/>
                    </a:lnTo>
                    <a:lnTo>
                      <a:pt x="46" y="142"/>
                    </a:lnTo>
                    <a:lnTo>
                      <a:pt x="56" y="144"/>
                    </a:lnTo>
                    <a:lnTo>
                      <a:pt x="56" y="144"/>
                    </a:lnTo>
                    <a:lnTo>
                      <a:pt x="68" y="142"/>
                    </a:lnTo>
                    <a:lnTo>
                      <a:pt x="76" y="136"/>
                    </a:lnTo>
                    <a:lnTo>
                      <a:pt x="82" y="126"/>
                    </a:lnTo>
                    <a:lnTo>
                      <a:pt x="84" y="116"/>
                    </a:lnTo>
                    <a:lnTo>
                      <a:pt x="84" y="116"/>
                    </a:lnTo>
                    <a:lnTo>
                      <a:pt x="82" y="104"/>
                    </a:lnTo>
                    <a:lnTo>
                      <a:pt x="76" y="96"/>
                    </a:lnTo>
                    <a:lnTo>
                      <a:pt x="68" y="90"/>
                    </a:lnTo>
                    <a:lnTo>
                      <a:pt x="56" y="88"/>
                    </a:lnTo>
                    <a:lnTo>
                      <a:pt x="56" y="88"/>
                    </a:lnTo>
                    <a:lnTo>
                      <a:pt x="46" y="90"/>
                    </a:lnTo>
                    <a:lnTo>
                      <a:pt x="36" y="96"/>
                    </a:lnTo>
                    <a:lnTo>
                      <a:pt x="30" y="104"/>
                    </a:lnTo>
                    <a:lnTo>
                      <a:pt x="28" y="116"/>
                    </a:lnTo>
                    <a:lnTo>
                      <a:pt x="28" y="116"/>
                    </a:lnTo>
                    <a:close/>
                    <a:moveTo>
                      <a:pt x="300" y="192"/>
                    </a:moveTo>
                    <a:lnTo>
                      <a:pt x="300" y="116"/>
                    </a:lnTo>
                    <a:lnTo>
                      <a:pt x="300" y="116"/>
                    </a:lnTo>
                    <a:lnTo>
                      <a:pt x="300" y="116"/>
                    </a:lnTo>
                    <a:lnTo>
                      <a:pt x="300" y="114"/>
                    </a:lnTo>
                    <a:lnTo>
                      <a:pt x="300" y="114"/>
                    </a:lnTo>
                    <a:lnTo>
                      <a:pt x="300" y="108"/>
                    </a:lnTo>
                    <a:lnTo>
                      <a:pt x="298" y="102"/>
                    </a:lnTo>
                    <a:lnTo>
                      <a:pt x="290" y="92"/>
                    </a:lnTo>
                    <a:lnTo>
                      <a:pt x="280" y="84"/>
                    </a:lnTo>
                    <a:lnTo>
                      <a:pt x="274" y="82"/>
                    </a:lnTo>
                    <a:lnTo>
                      <a:pt x="268" y="82"/>
                    </a:lnTo>
                    <a:lnTo>
                      <a:pt x="232" y="82"/>
                    </a:lnTo>
                    <a:lnTo>
                      <a:pt x="206" y="116"/>
                    </a:lnTo>
                    <a:lnTo>
                      <a:pt x="180" y="82"/>
                    </a:lnTo>
                    <a:lnTo>
                      <a:pt x="144" y="82"/>
                    </a:lnTo>
                    <a:lnTo>
                      <a:pt x="144" y="82"/>
                    </a:lnTo>
                    <a:lnTo>
                      <a:pt x="138" y="82"/>
                    </a:lnTo>
                    <a:lnTo>
                      <a:pt x="132" y="84"/>
                    </a:lnTo>
                    <a:lnTo>
                      <a:pt x="122" y="92"/>
                    </a:lnTo>
                    <a:lnTo>
                      <a:pt x="114" y="102"/>
                    </a:lnTo>
                    <a:lnTo>
                      <a:pt x="112" y="108"/>
                    </a:lnTo>
                    <a:lnTo>
                      <a:pt x="112" y="114"/>
                    </a:lnTo>
                    <a:lnTo>
                      <a:pt x="112" y="116"/>
                    </a:lnTo>
                    <a:lnTo>
                      <a:pt x="112" y="130"/>
                    </a:lnTo>
                    <a:lnTo>
                      <a:pt x="112" y="234"/>
                    </a:lnTo>
                    <a:lnTo>
                      <a:pt x="112" y="234"/>
                    </a:lnTo>
                    <a:lnTo>
                      <a:pt x="114" y="240"/>
                    </a:lnTo>
                    <a:lnTo>
                      <a:pt x="116" y="244"/>
                    </a:lnTo>
                    <a:lnTo>
                      <a:pt x="122" y="248"/>
                    </a:lnTo>
                    <a:lnTo>
                      <a:pt x="128" y="248"/>
                    </a:lnTo>
                    <a:lnTo>
                      <a:pt x="128" y="248"/>
                    </a:lnTo>
                    <a:lnTo>
                      <a:pt x="134" y="248"/>
                    </a:lnTo>
                    <a:lnTo>
                      <a:pt x="138" y="244"/>
                    </a:lnTo>
                    <a:lnTo>
                      <a:pt x="142" y="240"/>
                    </a:lnTo>
                    <a:lnTo>
                      <a:pt x="144" y="234"/>
                    </a:lnTo>
                    <a:lnTo>
                      <a:pt x="144" y="130"/>
                    </a:lnTo>
                    <a:lnTo>
                      <a:pt x="144" y="130"/>
                    </a:lnTo>
                    <a:lnTo>
                      <a:pt x="150" y="134"/>
                    </a:lnTo>
                    <a:lnTo>
                      <a:pt x="154" y="140"/>
                    </a:lnTo>
                    <a:lnTo>
                      <a:pt x="158" y="148"/>
                    </a:lnTo>
                    <a:lnTo>
                      <a:pt x="158" y="156"/>
                    </a:lnTo>
                    <a:lnTo>
                      <a:pt x="158" y="170"/>
                    </a:lnTo>
                    <a:lnTo>
                      <a:pt x="158" y="170"/>
                    </a:lnTo>
                    <a:lnTo>
                      <a:pt x="182" y="164"/>
                    </a:lnTo>
                    <a:lnTo>
                      <a:pt x="206" y="162"/>
                    </a:lnTo>
                    <a:lnTo>
                      <a:pt x="206" y="162"/>
                    </a:lnTo>
                    <a:lnTo>
                      <a:pt x="230" y="164"/>
                    </a:lnTo>
                    <a:lnTo>
                      <a:pt x="254" y="170"/>
                    </a:lnTo>
                    <a:lnTo>
                      <a:pt x="254" y="158"/>
                    </a:lnTo>
                    <a:lnTo>
                      <a:pt x="254" y="158"/>
                    </a:lnTo>
                    <a:lnTo>
                      <a:pt x="254" y="150"/>
                    </a:lnTo>
                    <a:lnTo>
                      <a:pt x="258" y="142"/>
                    </a:lnTo>
                    <a:lnTo>
                      <a:pt x="262" y="136"/>
                    </a:lnTo>
                    <a:lnTo>
                      <a:pt x="268" y="132"/>
                    </a:lnTo>
                    <a:lnTo>
                      <a:pt x="268" y="176"/>
                    </a:lnTo>
                    <a:lnTo>
                      <a:pt x="268" y="176"/>
                    </a:lnTo>
                    <a:lnTo>
                      <a:pt x="284" y="184"/>
                    </a:lnTo>
                    <a:lnTo>
                      <a:pt x="300" y="192"/>
                    </a:lnTo>
                    <a:lnTo>
                      <a:pt x="300" y="192"/>
                    </a:lnTo>
                    <a:close/>
                  </a:path>
                </a:pathLst>
              </a:custGeom>
              <a:solidFill>
                <a:srgbClr val="F39546"/>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nvGrpSpPr>
            <p:cNvPr id="22" name="Group 21">
              <a:extLst>
                <a:ext uri="{FF2B5EF4-FFF2-40B4-BE49-F238E27FC236}">
                  <a16:creationId xmlns:a16="http://schemas.microsoft.com/office/drawing/2014/main" id="{1511A6F9-0715-5285-B999-CA44CD5B4DD1}"/>
                </a:ext>
              </a:extLst>
            </p:cNvPr>
            <p:cNvGrpSpPr/>
            <p:nvPr/>
          </p:nvGrpSpPr>
          <p:grpSpPr>
            <a:xfrm>
              <a:off x="5095053" y="4134317"/>
              <a:ext cx="612000" cy="612000"/>
              <a:chOff x="3510452" y="4378146"/>
              <a:chExt cx="612000" cy="612000"/>
            </a:xfrm>
          </p:grpSpPr>
          <p:sp>
            <p:nvSpPr>
              <p:cNvPr id="32" name="Oval 31">
                <a:extLst>
                  <a:ext uri="{FF2B5EF4-FFF2-40B4-BE49-F238E27FC236}">
                    <a16:creationId xmlns:a16="http://schemas.microsoft.com/office/drawing/2014/main" id="{C4CC16A7-3092-25A6-C42F-A400B7F37799}"/>
                  </a:ext>
                </a:extLst>
              </p:cNvPr>
              <p:cNvSpPr/>
              <p:nvPr/>
            </p:nvSpPr>
            <p:spPr bwMode="ltGray">
              <a:xfrm>
                <a:off x="3510452" y="4378146"/>
                <a:ext cx="612000" cy="612000"/>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err="1">
                  <a:solidFill>
                    <a:schemeClr val="bg1"/>
                  </a:solidFill>
                  <a:latin typeface="Sofia Pro Light" panose="020B0604020202020204" charset="0"/>
                </a:endParaRPr>
              </a:p>
            </p:txBody>
          </p:sp>
          <p:sp>
            <p:nvSpPr>
              <p:cNvPr id="33" name="Freeform 4831">
                <a:extLst>
                  <a:ext uri="{FF2B5EF4-FFF2-40B4-BE49-F238E27FC236}">
                    <a16:creationId xmlns:a16="http://schemas.microsoft.com/office/drawing/2014/main" id="{FC5F9411-2CE4-581C-C488-273BAA3C8CEE}"/>
                  </a:ext>
                </a:extLst>
              </p:cNvPr>
              <p:cNvSpPr>
                <a:spLocks noEditPoints="1"/>
              </p:cNvSpPr>
              <p:nvPr/>
            </p:nvSpPr>
            <p:spPr bwMode="auto">
              <a:xfrm>
                <a:off x="3565603" y="4567818"/>
                <a:ext cx="501699" cy="270719"/>
              </a:xfrm>
              <a:custGeom>
                <a:avLst/>
                <a:gdLst>
                  <a:gd name="T0" fmla="*/ 300 w 404"/>
                  <a:gd name="T1" fmla="*/ 166 h 218"/>
                  <a:gd name="T2" fmla="*/ 288 w 404"/>
                  <a:gd name="T3" fmla="*/ 172 h 218"/>
                  <a:gd name="T4" fmla="*/ 272 w 404"/>
                  <a:gd name="T5" fmla="*/ 184 h 218"/>
                  <a:gd name="T6" fmla="*/ 252 w 404"/>
                  <a:gd name="T7" fmla="*/ 170 h 218"/>
                  <a:gd name="T8" fmla="*/ 244 w 404"/>
                  <a:gd name="T9" fmla="*/ 186 h 218"/>
                  <a:gd name="T10" fmla="*/ 232 w 404"/>
                  <a:gd name="T11" fmla="*/ 188 h 218"/>
                  <a:gd name="T12" fmla="*/ 226 w 404"/>
                  <a:gd name="T13" fmla="*/ 188 h 218"/>
                  <a:gd name="T14" fmla="*/ 216 w 404"/>
                  <a:gd name="T15" fmla="*/ 166 h 218"/>
                  <a:gd name="T16" fmla="*/ 192 w 404"/>
                  <a:gd name="T17" fmla="*/ 154 h 218"/>
                  <a:gd name="T18" fmla="*/ 178 w 404"/>
                  <a:gd name="T19" fmla="*/ 142 h 218"/>
                  <a:gd name="T20" fmla="*/ 160 w 404"/>
                  <a:gd name="T21" fmla="*/ 138 h 218"/>
                  <a:gd name="T22" fmla="*/ 134 w 404"/>
                  <a:gd name="T23" fmla="*/ 120 h 218"/>
                  <a:gd name="T24" fmla="*/ 106 w 404"/>
                  <a:gd name="T25" fmla="*/ 136 h 218"/>
                  <a:gd name="T26" fmla="*/ 74 w 404"/>
                  <a:gd name="T27" fmla="*/ 124 h 218"/>
                  <a:gd name="T28" fmla="*/ 94 w 404"/>
                  <a:gd name="T29" fmla="*/ 42 h 218"/>
                  <a:gd name="T30" fmla="*/ 138 w 404"/>
                  <a:gd name="T31" fmla="*/ 38 h 218"/>
                  <a:gd name="T32" fmla="*/ 134 w 404"/>
                  <a:gd name="T33" fmla="*/ 66 h 218"/>
                  <a:gd name="T34" fmla="*/ 150 w 404"/>
                  <a:gd name="T35" fmla="*/ 88 h 218"/>
                  <a:gd name="T36" fmla="*/ 178 w 404"/>
                  <a:gd name="T37" fmla="*/ 92 h 218"/>
                  <a:gd name="T38" fmla="*/ 288 w 404"/>
                  <a:gd name="T39" fmla="*/ 92 h 218"/>
                  <a:gd name="T40" fmla="*/ 294 w 404"/>
                  <a:gd name="T41" fmla="*/ 100 h 218"/>
                  <a:gd name="T42" fmla="*/ 320 w 404"/>
                  <a:gd name="T43" fmla="*/ 144 h 218"/>
                  <a:gd name="T44" fmla="*/ 134 w 404"/>
                  <a:gd name="T45" fmla="*/ 132 h 218"/>
                  <a:gd name="T46" fmla="*/ 118 w 404"/>
                  <a:gd name="T47" fmla="*/ 142 h 218"/>
                  <a:gd name="T48" fmla="*/ 102 w 404"/>
                  <a:gd name="T49" fmla="*/ 190 h 218"/>
                  <a:gd name="T50" fmla="*/ 118 w 404"/>
                  <a:gd name="T51" fmla="*/ 198 h 218"/>
                  <a:gd name="T52" fmla="*/ 130 w 404"/>
                  <a:gd name="T53" fmla="*/ 204 h 218"/>
                  <a:gd name="T54" fmla="*/ 146 w 404"/>
                  <a:gd name="T55" fmla="*/ 214 h 218"/>
                  <a:gd name="T56" fmla="*/ 162 w 404"/>
                  <a:gd name="T57" fmla="*/ 204 h 218"/>
                  <a:gd name="T58" fmla="*/ 174 w 404"/>
                  <a:gd name="T59" fmla="*/ 216 h 218"/>
                  <a:gd name="T60" fmla="*/ 188 w 404"/>
                  <a:gd name="T61" fmla="*/ 218 h 218"/>
                  <a:gd name="T62" fmla="*/ 208 w 404"/>
                  <a:gd name="T63" fmla="*/ 194 h 218"/>
                  <a:gd name="T64" fmla="*/ 202 w 404"/>
                  <a:gd name="T65" fmla="*/ 168 h 218"/>
                  <a:gd name="T66" fmla="*/ 182 w 404"/>
                  <a:gd name="T67" fmla="*/ 170 h 218"/>
                  <a:gd name="T68" fmla="*/ 172 w 404"/>
                  <a:gd name="T69" fmla="*/ 152 h 218"/>
                  <a:gd name="T70" fmla="*/ 156 w 404"/>
                  <a:gd name="T71" fmla="*/ 150 h 218"/>
                  <a:gd name="T72" fmla="*/ 146 w 404"/>
                  <a:gd name="T73" fmla="*/ 138 h 218"/>
                  <a:gd name="T74" fmla="*/ 378 w 404"/>
                  <a:gd name="T75" fmla="*/ 0 h 218"/>
                  <a:gd name="T76" fmla="*/ 394 w 404"/>
                  <a:gd name="T77" fmla="*/ 160 h 218"/>
                  <a:gd name="T78" fmla="*/ 402 w 404"/>
                  <a:gd name="T79" fmla="*/ 70 h 218"/>
                  <a:gd name="T80" fmla="*/ 26 w 404"/>
                  <a:gd name="T81" fmla="*/ 0 h 218"/>
                  <a:gd name="T82" fmla="*/ 0 w 404"/>
                  <a:gd name="T83" fmla="*/ 96 h 218"/>
                  <a:gd name="T84" fmla="*/ 18 w 404"/>
                  <a:gd name="T85" fmla="*/ 178 h 218"/>
                  <a:gd name="T86" fmla="*/ 96 w 404"/>
                  <a:gd name="T87" fmla="*/ 154 h 218"/>
                  <a:gd name="T88" fmla="*/ 68 w 404"/>
                  <a:gd name="T89" fmla="*/ 142 h 218"/>
                  <a:gd name="T90" fmla="*/ 74 w 404"/>
                  <a:gd name="T91" fmla="*/ 170 h 218"/>
                  <a:gd name="T92" fmla="*/ 88 w 404"/>
                  <a:gd name="T93" fmla="*/ 172 h 218"/>
                  <a:gd name="T94" fmla="*/ 306 w 404"/>
                  <a:gd name="T95" fmla="*/ 34 h 218"/>
                  <a:gd name="T96" fmla="*/ 230 w 404"/>
                  <a:gd name="T97" fmla="*/ 8 h 218"/>
                  <a:gd name="T98" fmla="*/ 192 w 404"/>
                  <a:gd name="T99" fmla="*/ 2 h 218"/>
                  <a:gd name="T100" fmla="*/ 190 w 404"/>
                  <a:gd name="T101" fmla="*/ 0 h 218"/>
                  <a:gd name="T102" fmla="*/ 182 w 404"/>
                  <a:gd name="T103" fmla="*/ 2 h 218"/>
                  <a:gd name="T104" fmla="*/ 148 w 404"/>
                  <a:gd name="T105" fmla="*/ 44 h 218"/>
                  <a:gd name="T106" fmla="*/ 156 w 404"/>
                  <a:gd name="T107" fmla="*/ 78 h 218"/>
                  <a:gd name="T108" fmla="*/ 180 w 404"/>
                  <a:gd name="T109" fmla="*/ 78 h 218"/>
                  <a:gd name="T110" fmla="*/ 292 w 404"/>
                  <a:gd name="T111" fmla="*/ 82 h 218"/>
                  <a:gd name="T112" fmla="*/ 304 w 404"/>
                  <a:gd name="T113" fmla="*/ 94 h 218"/>
                  <a:gd name="T114" fmla="*/ 328 w 404"/>
                  <a:gd name="T115"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4" h="218">
                    <a:moveTo>
                      <a:pt x="310" y="162"/>
                    </a:moveTo>
                    <a:lnTo>
                      <a:pt x="310" y="162"/>
                    </a:lnTo>
                    <a:lnTo>
                      <a:pt x="306" y="164"/>
                    </a:lnTo>
                    <a:lnTo>
                      <a:pt x="300" y="166"/>
                    </a:lnTo>
                    <a:lnTo>
                      <a:pt x="300" y="166"/>
                    </a:lnTo>
                    <a:lnTo>
                      <a:pt x="296" y="164"/>
                    </a:lnTo>
                    <a:lnTo>
                      <a:pt x="290" y="162"/>
                    </a:lnTo>
                    <a:lnTo>
                      <a:pt x="290" y="162"/>
                    </a:lnTo>
                    <a:lnTo>
                      <a:pt x="290" y="168"/>
                    </a:lnTo>
                    <a:lnTo>
                      <a:pt x="288" y="172"/>
                    </a:lnTo>
                    <a:lnTo>
                      <a:pt x="286" y="176"/>
                    </a:lnTo>
                    <a:lnTo>
                      <a:pt x="282" y="180"/>
                    </a:lnTo>
                    <a:lnTo>
                      <a:pt x="282" y="180"/>
                    </a:lnTo>
                    <a:lnTo>
                      <a:pt x="276" y="182"/>
                    </a:lnTo>
                    <a:lnTo>
                      <a:pt x="272" y="184"/>
                    </a:lnTo>
                    <a:lnTo>
                      <a:pt x="272" y="184"/>
                    </a:lnTo>
                    <a:lnTo>
                      <a:pt x="262" y="180"/>
                    </a:lnTo>
                    <a:lnTo>
                      <a:pt x="258" y="178"/>
                    </a:lnTo>
                    <a:lnTo>
                      <a:pt x="256" y="174"/>
                    </a:lnTo>
                    <a:lnTo>
                      <a:pt x="252" y="170"/>
                    </a:lnTo>
                    <a:lnTo>
                      <a:pt x="252" y="170"/>
                    </a:lnTo>
                    <a:lnTo>
                      <a:pt x="250" y="178"/>
                    </a:lnTo>
                    <a:lnTo>
                      <a:pt x="248" y="182"/>
                    </a:lnTo>
                    <a:lnTo>
                      <a:pt x="244" y="186"/>
                    </a:lnTo>
                    <a:lnTo>
                      <a:pt x="244" y="186"/>
                    </a:lnTo>
                    <a:lnTo>
                      <a:pt x="238" y="188"/>
                    </a:lnTo>
                    <a:lnTo>
                      <a:pt x="234" y="188"/>
                    </a:lnTo>
                    <a:lnTo>
                      <a:pt x="234" y="188"/>
                    </a:lnTo>
                    <a:lnTo>
                      <a:pt x="232" y="188"/>
                    </a:lnTo>
                    <a:lnTo>
                      <a:pt x="232" y="188"/>
                    </a:lnTo>
                    <a:lnTo>
                      <a:pt x="230" y="188"/>
                    </a:lnTo>
                    <a:lnTo>
                      <a:pt x="230" y="188"/>
                    </a:lnTo>
                    <a:lnTo>
                      <a:pt x="228" y="188"/>
                    </a:lnTo>
                    <a:lnTo>
                      <a:pt x="228" y="188"/>
                    </a:lnTo>
                    <a:lnTo>
                      <a:pt x="226" y="188"/>
                    </a:lnTo>
                    <a:lnTo>
                      <a:pt x="222" y="188"/>
                    </a:lnTo>
                    <a:lnTo>
                      <a:pt x="222" y="188"/>
                    </a:lnTo>
                    <a:lnTo>
                      <a:pt x="222" y="176"/>
                    </a:lnTo>
                    <a:lnTo>
                      <a:pt x="222" y="176"/>
                    </a:lnTo>
                    <a:lnTo>
                      <a:pt x="216" y="166"/>
                    </a:lnTo>
                    <a:lnTo>
                      <a:pt x="208" y="158"/>
                    </a:lnTo>
                    <a:lnTo>
                      <a:pt x="208" y="158"/>
                    </a:lnTo>
                    <a:lnTo>
                      <a:pt x="200" y="156"/>
                    </a:lnTo>
                    <a:lnTo>
                      <a:pt x="192" y="154"/>
                    </a:lnTo>
                    <a:lnTo>
                      <a:pt x="192" y="154"/>
                    </a:lnTo>
                    <a:lnTo>
                      <a:pt x="190" y="154"/>
                    </a:lnTo>
                    <a:lnTo>
                      <a:pt x="190" y="154"/>
                    </a:lnTo>
                    <a:lnTo>
                      <a:pt x="186" y="146"/>
                    </a:lnTo>
                    <a:lnTo>
                      <a:pt x="178" y="142"/>
                    </a:lnTo>
                    <a:lnTo>
                      <a:pt x="178" y="142"/>
                    </a:lnTo>
                    <a:lnTo>
                      <a:pt x="170" y="138"/>
                    </a:lnTo>
                    <a:lnTo>
                      <a:pt x="162" y="138"/>
                    </a:lnTo>
                    <a:lnTo>
                      <a:pt x="162" y="138"/>
                    </a:lnTo>
                    <a:lnTo>
                      <a:pt x="160" y="138"/>
                    </a:lnTo>
                    <a:lnTo>
                      <a:pt x="160" y="138"/>
                    </a:lnTo>
                    <a:lnTo>
                      <a:pt x="156" y="130"/>
                    </a:lnTo>
                    <a:lnTo>
                      <a:pt x="148" y="124"/>
                    </a:lnTo>
                    <a:lnTo>
                      <a:pt x="148" y="124"/>
                    </a:lnTo>
                    <a:lnTo>
                      <a:pt x="142" y="122"/>
                    </a:lnTo>
                    <a:lnTo>
                      <a:pt x="134" y="120"/>
                    </a:lnTo>
                    <a:lnTo>
                      <a:pt x="134" y="120"/>
                    </a:lnTo>
                    <a:lnTo>
                      <a:pt x="126" y="122"/>
                    </a:lnTo>
                    <a:lnTo>
                      <a:pt x="118" y="124"/>
                    </a:lnTo>
                    <a:lnTo>
                      <a:pt x="112" y="130"/>
                    </a:lnTo>
                    <a:lnTo>
                      <a:pt x="106" y="136"/>
                    </a:lnTo>
                    <a:lnTo>
                      <a:pt x="102" y="144"/>
                    </a:lnTo>
                    <a:lnTo>
                      <a:pt x="80" y="132"/>
                    </a:lnTo>
                    <a:lnTo>
                      <a:pt x="80" y="132"/>
                    </a:lnTo>
                    <a:lnTo>
                      <a:pt x="76" y="128"/>
                    </a:lnTo>
                    <a:lnTo>
                      <a:pt x="74" y="124"/>
                    </a:lnTo>
                    <a:lnTo>
                      <a:pt x="72" y="120"/>
                    </a:lnTo>
                    <a:lnTo>
                      <a:pt x="74" y="114"/>
                    </a:lnTo>
                    <a:lnTo>
                      <a:pt x="92" y="46"/>
                    </a:lnTo>
                    <a:lnTo>
                      <a:pt x="92" y="46"/>
                    </a:lnTo>
                    <a:lnTo>
                      <a:pt x="94" y="42"/>
                    </a:lnTo>
                    <a:lnTo>
                      <a:pt x="98" y="38"/>
                    </a:lnTo>
                    <a:lnTo>
                      <a:pt x="102" y="36"/>
                    </a:lnTo>
                    <a:lnTo>
                      <a:pt x="106" y="36"/>
                    </a:lnTo>
                    <a:lnTo>
                      <a:pt x="140" y="34"/>
                    </a:lnTo>
                    <a:lnTo>
                      <a:pt x="138" y="38"/>
                    </a:lnTo>
                    <a:lnTo>
                      <a:pt x="138" y="38"/>
                    </a:lnTo>
                    <a:lnTo>
                      <a:pt x="134" y="46"/>
                    </a:lnTo>
                    <a:lnTo>
                      <a:pt x="132" y="52"/>
                    </a:lnTo>
                    <a:lnTo>
                      <a:pt x="132" y="60"/>
                    </a:lnTo>
                    <a:lnTo>
                      <a:pt x="134" y="66"/>
                    </a:lnTo>
                    <a:lnTo>
                      <a:pt x="134" y="66"/>
                    </a:lnTo>
                    <a:lnTo>
                      <a:pt x="136" y="72"/>
                    </a:lnTo>
                    <a:lnTo>
                      <a:pt x="140" y="78"/>
                    </a:lnTo>
                    <a:lnTo>
                      <a:pt x="144" y="84"/>
                    </a:lnTo>
                    <a:lnTo>
                      <a:pt x="150" y="88"/>
                    </a:lnTo>
                    <a:lnTo>
                      <a:pt x="150" y="88"/>
                    </a:lnTo>
                    <a:lnTo>
                      <a:pt x="158" y="92"/>
                    </a:lnTo>
                    <a:lnTo>
                      <a:pt x="168" y="92"/>
                    </a:lnTo>
                    <a:lnTo>
                      <a:pt x="168" y="92"/>
                    </a:lnTo>
                    <a:lnTo>
                      <a:pt x="178" y="92"/>
                    </a:lnTo>
                    <a:lnTo>
                      <a:pt x="186" y="88"/>
                    </a:lnTo>
                    <a:lnTo>
                      <a:pt x="194" y="82"/>
                    </a:lnTo>
                    <a:lnTo>
                      <a:pt x="198" y="74"/>
                    </a:lnTo>
                    <a:lnTo>
                      <a:pt x="212" y="52"/>
                    </a:lnTo>
                    <a:lnTo>
                      <a:pt x="288" y="92"/>
                    </a:lnTo>
                    <a:lnTo>
                      <a:pt x="288" y="92"/>
                    </a:lnTo>
                    <a:lnTo>
                      <a:pt x="290" y="94"/>
                    </a:lnTo>
                    <a:lnTo>
                      <a:pt x="294" y="98"/>
                    </a:lnTo>
                    <a:lnTo>
                      <a:pt x="294" y="98"/>
                    </a:lnTo>
                    <a:lnTo>
                      <a:pt x="294" y="100"/>
                    </a:lnTo>
                    <a:lnTo>
                      <a:pt x="294" y="100"/>
                    </a:lnTo>
                    <a:lnTo>
                      <a:pt x="296" y="100"/>
                    </a:lnTo>
                    <a:lnTo>
                      <a:pt x="318" y="136"/>
                    </a:lnTo>
                    <a:lnTo>
                      <a:pt x="318" y="136"/>
                    </a:lnTo>
                    <a:lnTo>
                      <a:pt x="320" y="144"/>
                    </a:lnTo>
                    <a:lnTo>
                      <a:pt x="320" y="150"/>
                    </a:lnTo>
                    <a:lnTo>
                      <a:pt x="316" y="158"/>
                    </a:lnTo>
                    <a:lnTo>
                      <a:pt x="310" y="162"/>
                    </a:lnTo>
                    <a:lnTo>
                      <a:pt x="310" y="162"/>
                    </a:lnTo>
                    <a:close/>
                    <a:moveTo>
                      <a:pt x="134" y="132"/>
                    </a:moveTo>
                    <a:lnTo>
                      <a:pt x="134" y="132"/>
                    </a:lnTo>
                    <a:lnTo>
                      <a:pt x="128" y="132"/>
                    </a:lnTo>
                    <a:lnTo>
                      <a:pt x="124" y="134"/>
                    </a:lnTo>
                    <a:lnTo>
                      <a:pt x="120" y="138"/>
                    </a:lnTo>
                    <a:lnTo>
                      <a:pt x="118" y="142"/>
                    </a:lnTo>
                    <a:lnTo>
                      <a:pt x="102" y="170"/>
                    </a:lnTo>
                    <a:lnTo>
                      <a:pt x="102" y="170"/>
                    </a:lnTo>
                    <a:lnTo>
                      <a:pt x="98" y="176"/>
                    </a:lnTo>
                    <a:lnTo>
                      <a:pt x="100" y="184"/>
                    </a:lnTo>
                    <a:lnTo>
                      <a:pt x="102" y="190"/>
                    </a:lnTo>
                    <a:lnTo>
                      <a:pt x="108" y="194"/>
                    </a:lnTo>
                    <a:lnTo>
                      <a:pt x="108" y="194"/>
                    </a:lnTo>
                    <a:lnTo>
                      <a:pt x="112" y="196"/>
                    </a:lnTo>
                    <a:lnTo>
                      <a:pt x="118" y="198"/>
                    </a:lnTo>
                    <a:lnTo>
                      <a:pt x="118" y="198"/>
                    </a:lnTo>
                    <a:lnTo>
                      <a:pt x="122" y="196"/>
                    </a:lnTo>
                    <a:lnTo>
                      <a:pt x="128" y="194"/>
                    </a:lnTo>
                    <a:lnTo>
                      <a:pt x="128" y="194"/>
                    </a:lnTo>
                    <a:lnTo>
                      <a:pt x="128" y="198"/>
                    </a:lnTo>
                    <a:lnTo>
                      <a:pt x="130" y="204"/>
                    </a:lnTo>
                    <a:lnTo>
                      <a:pt x="132" y="208"/>
                    </a:lnTo>
                    <a:lnTo>
                      <a:pt x="138" y="212"/>
                    </a:lnTo>
                    <a:lnTo>
                      <a:pt x="138" y="212"/>
                    </a:lnTo>
                    <a:lnTo>
                      <a:pt x="142" y="214"/>
                    </a:lnTo>
                    <a:lnTo>
                      <a:pt x="146" y="214"/>
                    </a:lnTo>
                    <a:lnTo>
                      <a:pt x="146" y="214"/>
                    </a:lnTo>
                    <a:lnTo>
                      <a:pt x="152" y="214"/>
                    </a:lnTo>
                    <a:lnTo>
                      <a:pt x="156" y="212"/>
                    </a:lnTo>
                    <a:lnTo>
                      <a:pt x="160" y="208"/>
                    </a:lnTo>
                    <a:lnTo>
                      <a:pt x="162" y="204"/>
                    </a:lnTo>
                    <a:lnTo>
                      <a:pt x="166" y="200"/>
                    </a:lnTo>
                    <a:lnTo>
                      <a:pt x="166" y="200"/>
                    </a:lnTo>
                    <a:lnTo>
                      <a:pt x="168" y="208"/>
                    </a:lnTo>
                    <a:lnTo>
                      <a:pt x="170" y="212"/>
                    </a:lnTo>
                    <a:lnTo>
                      <a:pt x="174" y="216"/>
                    </a:lnTo>
                    <a:lnTo>
                      <a:pt x="174" y="216"/>
                    </a:lnTo>
                    <a:lnTo>
                      <a:pt x="178" y="218"/>
                    </a:lnTo>
                    <a:lnTo>
                      <a:pt x="184" y="218"/>
                    </a:lnTo>
                    <a:lnTo>
                      <a:pt x="184" y="218"/>
                    </a:lnTo>
                    <a:lnTo>
                      <a:pt x="188" y="218"/>
                    </a:lnTo>
                    <a:lnTo>
                      <a:pt x="192" y="216"/>
                    </a:lnTo>
                    <a:lnTo>
                      <a:pt x="196" y="212"/>
                    </a:lnTo>
                    <a:lnTo>
                      <a:pt x="200" y="208"/>
                    </a:lnTo>
                    <a:lnTo>
                      <a:pt x="208" y="194"/>
                    </a:lnTo>
                    <a:lnTo>
                      <a:pt x="208" y="194"/>
                    </a:lnTo>
                    <a:lnTo>
                      <a:pt x="210" y="188"/>
                    </a:lnTo>
                    <a:lnTo>
                      <a:pt x="210" y="180"/>
                    </a:lnTo>
                    <a:lnTo>
                      <a:pt x="206" y="174"/>
                    </a:lnTo>
                    <a:lnTo>
                      <a:pt x="202" y="168"/>
                    </a:lnTo>
                    <a:lnTo>
                      <a:pt x="202" y="168"/>
                    </a:lnTo>
                    <a:lnTo>
                      <a:pt x="196" y="166"/>
                    </a:lnTo>
                    <a:lnTo>
                      <a:pt x="192" y="166"/>
                    </a:lnTo>
                    <a:lnTo>
                      <a:pt x="192" y="166"/>
                    </a:lnTo>
                    <a:lnTo>
                      <a:pt x="186" y="168"/>
                    </a:lnTo>
                    <a:lnTo>
                      <a:pt x="182" y="170"/>
                    </a:lnTo>
                    <a:lnTo>
                      <a:pt x="182" y="170"/>
                    </a:lnTo>
                    <a:lnTo>
                      <a:pt x="180" y="164"/>
                    </a:lnTo>
                    <a:lnTo>
                      <a:pt x="180" y="160"/>
                    </a:lnTo>
                    <a:lnTo>
                      <a:pt x="176" y="156"/>
                    </a:lnTo>
                    <a:lnTo>
                      <a:pt x="172" y="152"/>
                    </a:lnTo>
                    <a:lnTo>
                      <a:pt x="172" y="152"/>
                    </a:lnTo>
                    <a:lnTo>
                      <a:pt x="168" y="150"/>
                    </a:lnTo>
                    <a:lnTo>
                      <a:pt x="162" y="150"/>
                    </a:lnTo>
                    <a:lnTo>
                      <a:pt x="162" y="150"/>
                    </a:lnTo>
                    <a:lnTo>
                      <a:pt x="156" y="150"/>
                    </a:lnTo>
                    <a:lnTo>
                      <a:pt x="152" y="152"/>
                    </a:lnTo>
                    <a:lnTo>
                      <a:pt x="152" y="152"/>
                    </a:lnTo>
                    <a:lnTo>
                      <a:pt x="152" y="148"/>
                    </a:lnTo>
                    <a:lnTo>
                      <a:pt x="150" y="142"/>
                    </a:lnTo>
                    <a:lnTo>
                      <a:pt x="146" y="138"/>
                    </a:lnTo>
                    <a:lnTo>
                      <a:pt x="142" y="134"/>
                    </a:lnTo>
                    <a:lnTo>
                      <a:pt x="142" y="134"/>
                    </a:lnTo>
                    <a:lnTo>
                      <a:pt x="138" y="132"/>
                    </a:lnTo>
                    <a:lnTo>
                      <a:pt x="134" y="132"/>
                    </a:lnTo>
                    <a:close/>
                    <a:moveTo>
                      <a:pt x="378" y="0"/>
                    </a:moveTo>
                    <a:lnTo>
                      <a:pt x="316" y="18"/>
                    </a:lnTo>
                    <a:lnTo>
                      <a:pt x="366" y="184"/>
                    </a:lnTo>
                    <a:lnTo>
                      <a:pt x="386" y="178"/>
                    </a:lnTo>
                    <a:lnTo>
                      <a:pt x="386" y="178"/>
                    </a:lnTo>
                    <a:lnTo>
                      <a:pt x="394" y="160"/>
                    </a:lnTo>
                    <a:lnTo>
                      <a:pt x="398" y="140"/>
                    </a:lnTo>
                    <a:lnTo>
                      <a:pt x="402" y="118"/>
                    </a:lnTo>
                    <a:lnTo>
                      <a:pt x="404" y="96"/>
                    </a:lnTo>
                    <a:lnTo>
                      <a:pt x="404" y="96"/>
                    </a:lnTo>
                    <a:lnTo>
                      <a:pt x="402" y="70"/>
                    </a:lnTo>
                    <a:lnTo>
                      <a:pt x="398" y="46"/>
                    </a:lnTo>
                    <a:lnTo>
                      <a:pt x="390" y="22"/>
                    </a:lnTo>
                    <a:lnTo>
                      <a:pt x="378" y="0"/>
                    </a:lnTo>
                    <a:lnTo>
                      <a:pt x="378" y="0"/>
                    </a:lnTo>
                    <a:close/>
                    <a:moveTo>
                      <a:pt x="26" y="0"/>
                    </a:moveTo>
                    <a:lnTo>
                      <a:pt x="26" y="0"/>
                    </a:lnTo>
                    <a:lnTo>
                      <a:pt x="14" y="22"/>
                    </a:lnTo>
                    <a:lnTo>
                      <a:pt x="6" y="46"/>
                    </a:lnTo>
                    <a:lnTo>
                      <a:pt x="2" y="70"/>
                    </a:lnTo>
                    <a:lnTo>
                      <a:pt x="0" y="96"/>
                    </a:lnTo>
                    <a:lnTo>
                      <a:pt x="0" y="96"/>
                    </a:lnTo>
                    <a:lnTo>
                      <a:pt x="2" y="118"/>
                    </a:lnTo>
                    <a:lnTo>
                      <a:pt x="6" y="140"/>
                    </a:lnTo>
                    <a:lnTo>
                      <a:pt x="10" y="160"/>
                    </a:lnTo>
                    <a:lnTo>
                      <a:pt x="18" y="178"/>
                    </a:lnTo>
                    <a:lnTo>
                      <a:pt x="40" y="184"/>
                    </a:lnTo>
                    <a:lnTo>
                      <a:pt x="88" y="18"/>
                    </a:lnTo>
                    <a:lnTo>
                      <a:pt x="26" y="0"/>
                    </a:lnTo>
                    <a:close/>
                    <a:moveTo>
                      <a:pt x="90" y="164"/>
                    </a:moveTo>
                    <a:lnTo>
                      <a:pt x="96" y="154"/>
                    </a:lnTo>
                    <a:lnTo>
                      <a:pt x="74" y="142"/>
                    </a:lnTo>
                    <a:lnTo>
                      <a:pt x="74" y="142"/>
                    </a:lnTo>
                    <a:lnTo>
                      <a:pt x="70" y="138"/>
                    </a:lnTo>
                    <a:lnTo>
                      <a:pt x="68" y="142"/>
                    </a:lnTo>
                    <a:lnTo>
                      <a:pt x="68" y="142"/>
                    </a:lnTo>
                    <a:lnTo>
                      <a:pt x="64" y="150"/>
                    </a:lnTo>
                    <a:lnTo>
                      <a:pt x="66" y="158"/>
                    </a:lnTo>
                    <a:lnTo>
                      <a:pt x="68" y="164"/>
                    </a:lnTo>
                    <a:lnTo>
                      <a:pt x="74" y="170"/>
                    </a:lnTo>
                    <a:lnTo>
                      <a:pt x="74" y="170"/>
                    </a:lnTo>
                    <a:lnTo>
                      <a:pt x="80" y="172"/>
                    </a:lnTo>
                    <a:lnTo>
                      <a:pt x="84" y="172"/>
                    </a:lnTo>
                    <a:lnTo>
                      <a:pt x="84" y="172"/>
                    </a:lnTo>
                    <a:lnTo>
                      <a:pt x="88" y="172"/>
                    </a:lnTo>
                    <a:lnTo>
                      <a:pt x="88" y="172"/>
                    </a:lnTo>
                    <a:lnTo>
                      <a:pt x="90" y="164"/>
                    </a:lnTo>
                    <a:lnTo>
                      <a:pt x="90" y="164"/>
                    </a:lnTo>
                    <a:close/>
                    <a:moveTo>
                      <a:pt x="328" y="106"/>
                    </a:moveTo>
                    <a:lnTo>
                      <a:pt x="306" y="34"/>
                    </a:lnTo>
                    <a:lnTo>
                      <a:pt x="306" y="34"/>
                    </a:lnTo>
                    <a:lnTo>
                      <a:pt x="304" y="30"/>
                    </a:lnTo>
                    <a:lnTo>
                      <a:pt x="300" y="26"/>
                    </a:lnTo>
                    <a:lnTo>
                      <a:pt x="296" y="24"/>
                    </a:lnTo>
                    <a:lnTo>
                      <a:pt x="292" y="22"/>
                    </a:lnTo>
                    <a:lnTo>
                      <a:pt x="230" y="8"/>
                    </a:lnTo>
                    <a:lnTo>
                      <a:pt x="230" y="8"/>
                    </a:lnTo>
                    <a:lnTo>
                      <a:pt x="230" y="8"/>
                    </a:lnTo>
                    <a:lnTo>
                      <a:pt x="194" y="2"/>
                    </a:lnTo>
                    <a:lnTo>
                      <a:pt x="194" y="2"/>
                    </a:lnTo>
                    <a:lnTo>
                      <a:pt x="192" y="2"/>
                    </a:lnTo>
                    <a:lnTo>
                      <a:pt x="192" y="2"/>
                    </a:lnTo>
                    <a:lnTo>
                      <a:pt x="192" y="2"/>
                    </a:lnTo>
                    <a:lnTo>
                      <a:pt x="192" y="2"/>
                    </a:lnTo>
                    <a:lnTo>
                      <a:pt x="192" y="0"/>
                    </a:lnTo>
                    <a:lnTo>
                      <a:pt x="190" y="0"/>
                    </a:lnTo>
                    <a:lnTo>
                      <a:pt x="190" y="0"/>
                    </a:lnTo>
                    <a:lnTo>
                      <a:pt x="190" y="0"/>
                    </a:lnTo>
                    <a:lnTo>
                      <a:pt x="188" y="0"/>
                    </a:lnTo>
                    <a:lnTo>
                      <a:pt x="188" y="0"/>
                    </a:lnTo>
                    <a:lnTo>
                      <a:pt x="182" y="2"/>
                    </a:lnTo>
                    <a:lnTo>
                      <a:pt x="176" y="4"/>
                    </a:lnTo>
                    <a:lnTo>
                      <a:pt x="170" y="8"/>
                    </a:lnTo>
                    <a:lnTo>
                      <a:pt x="166" y="12"/>
                    </a:lnTo>
                    <a:lnTo>
                      <a:pt x="148" y="44"/>
                    </a:lnTo>
                    <a:lnTo>
                      <a:pt x="148" y="44"/>
                    </a:lnTo>
                    <a:lnTo>
                      <a:pt x="144" y="54"/>
                    </a:lnTo>
                    <a:lnTo>
                      <a:pt x="146" y="62"/>
                    </a:lnTo>
                    <a:lnTo>
                      <a:pt x="150" y="72"/>
                    </a:lnTo>
                    <a:lnTo>
                      <a:pt x="156" y="78"/>
                    </a:lnTo>
                    <a:lnTo>
                      <a:pt x="156" y="78"/>
                    </a:lnTo>
                    <a:lnTo>
                      <a:pt x="162" y="80"/>
                    </a:lnTo>
                    <a:lnTo>
                      <a:pt x="168" y="80"/>
                    </a:lnTo>
                    <a:lnTo>
                      <a:pt x="168" y="80"/>
                    </a:lnTo>
                    <a:lnTo>
                      <a:pt x="174" y="80"/>
                    </a:lnTo>
                    <a:lnTo>
                      <a:pt x="180" y="78"/>
                    </a:lnTo>
                    <a:lnTo>
                      <a:pt x="184" y="74"/>
                    </a:lnTo>
                    <a:lnTo>
                      <a:pt x="188" y="68"/>
                    </a:lnTo>
                    <a:lnTo>
                      <a:pt x="208" y="36"/>
                    </a:lnTo>
                    <a:lnTo>
                      <a:pt x="292" y="82"/>
                    </a:lnTo>
                    <a:lnTo>
                      <a:pt x="292" y="82"/>
                    </a:lnTo>
                    <a:lnTo>
                      <a:pt x="298" y="86"/>
                    </a:lnTo>
                    <a:lnTo>
                      <a:pt x="304" y="90"/>
                    </a:lnTo>
                    <a:lnTo>
                      <a:pt x="304" y="90"/>
                    </a:lnTo>
                    <a:lnTo>
                      <a:pt x="304" y="94"/>
                    </a:lnTo>
                    <a:lnTo>
                      <a:pt x="304" y="94"/>
                    </a:lnTo>
                    <a:lnTo>
                      <a:pt x="306" y="94"/>
                    </a:lnTo>
                    <a:lnTo>
                      <a:pt x="324" y="124"/>
                    </a:lnTo>
                    <a:lnTo>
                      <a:pt x="324" y="124"/>
                    </a:lnTo>
                    <a:lnTo>
                      <a:pt x="326" y="120"/>
                    </a:lnTo>
                    <a:lnTo>
                      <a:pt x="328" y="116"/>
                    </a:lnTo>
                    <a:lnTo>
                      <a:pt x="330" y="110"/>
                    </a:lnTo>
                    <a:lnTo>
                      <a:pt x="328" y="106"/>
                    </a:lnTo>
                    <a:lnTo>
                      <a:pt x="328" y="106"/>
                    </a:lnTo>
                    <a:close/>
                  </a:path>
                </a:pathLst>
              </a:custGeom>
              <a:solidFill>
                <a:srgbClr val="DB4A3D"/>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nvGrpSpPr>
            <p:cNvPr id="23" name="Group 22">
              <a:extLst>
                <a:ext uri="{FF2B5EF4-FFF2-40B4-BE49-F238E27FC236}">
                  <a16:creationId xmlns:a16="http://schemas.microsoft.com/office/drawing/2014/main" id="{704E91C8-9750-602A-DA23-F945DD73F2EE}"/>
                </a:ext>
              </a:extLst>
            </p:cNvPr>
            <p:cNvGrpSpPr/>
            <p:nvPr/>
          </p:nvGrpSpPr>
          <p:grpSpPr>
            <a:xfrm>
              <a:off x="6564547" y="1903354"/>
              <a:ext cx="612000" cy="612000"/>
              <a:chOff x="4947609" y="2144640"/>
              <a:chExt cx="612000" cy="612000"/>
            </a:xfrm>
          </p:grpSpPr>
          <p:sp>
            <p:nvSpPr>
              <p:cNvPr id="30" name="Oval 29">
                <a:extLst>
                  <a:ext uri="{FF2B5EF4-FFF2-40B4-BE49-F238E27FC236}">
                    <a16:creationId xmlns:a16="http://schemas.microsoft.com/office/drawing/2014/main" id="{40C6FE23-40EA-2042-1910-D2BEF028D11B}"/>
                  </a:ext>
                </a:extLst>
              </p:cNvPr>
              <p:cNvSpPr/>
              <p:nvPr/>
            </p:nvSpPr>
            <p:spPr bwMode="ltGray">
              <a:xfrm>
                <a:off x="4947609" y="2144640"/>
                <a:ext cx="612000" cy="612000"/>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err="1">
                  <a:solidFill>
                    <a:schemeClr val="bg1"/>
                  </a:solidFill>
                  <a:latin typeface="Sofia Pro Light" panose="020B0604020202020204" charset="0"/>
                </a:endParaRPr>
              </a:p>
            </p:txBody>
          </p:sp>
          <p:sp>
            <p:nvSpPr>
              <p:cNvPr id="31" name="Freeform 4924">
                <a:extLst>
                  <a:ext uri="{FF2B5EF4-FFF2-40B4-BE49-F238E27FC236}">
                    <a16:creationId xmlns:a16="http://schemas.microsoft.com/office/drawing/2014/main" id="{F2873DFC-E342-63D2-45E9-B81405F1127F}"/>
                  </a:ext>
                </a:extLst>
              </p:cNvPr>
              <p:cNvSpPr>
                <a:spLocks noEditPoints="1"/>
              </p:cNvSpPr>
              <p:nvPr/>
            </p:nvSpPr>
            <p:spPr bwMode="auto">
              <a:xfrm>
                <a:off x="5014941" y="2249780"/>
                <a:ext cx="477336" cy="460374"/>
              </a:xfrm>
              <a:custGeom>
                <a:avLst/>
                <a:gdLst>
                  <a:gd name="T0" fmla="*/ 78 w 394"/>
                  <a:gd name="T1" fmla="*/ 20 h 380"/>
                  <a:gd name="T2" fmla="*/ 116 w 394"/>
                  <a:gd name="T3" fmla="*/ 0 h 380"/>
                  <a:gd name="T4" fmla="*/ 148 w 394"/>
                  <a:gd name="T5" fmla="*/ 14 h 380"/>
                  <a:gd name="T6" fmla="*/ 162 w 394"/>
                  <a:gd name="T7" fmla="*/ 46 h 380"/>
                  <a:gd name="T8" fmla="*/ 142 w 394"/>
                  <a:gd name="T9" fmla="*/ 84 h 380"/>
                  <a:gd name="T10" fmla="*/ 106 w 394"/>
                  <a:gd name="T11" fmla="*/ 92 h 380"/>
                  <a:gd name="T12" fmla="*/ 74 w 394"/>
                  <a:gd name="T13" fmla="*/ 64 h 380"/>
                  <a:gd name="T14" fmla="*/ 120 w 394"/>
                  <a:gd name="T15" fmla="*/ 232 h 380"/>
                  <a:gd name="T16" fmla="*/ 148 w 394"/>
                  <a:gd name="T17" fmla="*/ 198 h 380"/>
                  <a:gd name="T18" fmla="*/ 142 w 394"/>
                  <a:gd name="T19" fmla="*/ 164 h 380"/>
                  <a:gd name="T20" fmla="*/ 170 w 394"/>
                  <a:gd name="T21" fmla="*/ 128 h 380"/>
                  <a:gd name="T22" fmla="*/ 176 w 394"/>
                  <a:gd name="T23" fmla="*/ 114 h 380"/>
                  <a:gd name="T24" fmla="*/ 72 w 394"/>
                  <a:gd name="T25" fmla="*/ 112 h 380"/>
                  <a:gd name="T26" fmla="*/ 38 w 394"/>
                  <a:gd name="T27" fmla="*/ 130 h 380"/>
                  <a:gd name="T28" fmla="*/ 0 w 394"/>
                  <a:gd name="T29" fmla="*/ 244 h 380"/>
                  <a:gd name="T30" fmla="*/ 46 w 394"/>
                  <a:gd name="T31" fmla="*/ 318 h 380"/>
                  <a:gd name="T32" fmla="*/ 152 w 394"/>
                  <a:gd name="T33" fmla="*/ 376 h 380"/>
                  <a:gd name="T34" fmla="*/ 130 w 394"/>
                  <a:gd name="T35" fmla="*/ 332 h 380"/>
                  <a:gd name="T36" fmla="*/ 390 w 394"/>
                  <a:gd name="T37" fmla="*/ 154 h 380"/>
                  <a:gd name="T38" fmla="*/ 372 w 394"/>
                  <a:gd name="T39" fmla="*/ 124 h 380"/>
                  <a:gd name="T40" fmla="*/ 318 w 394"/>
                  <a:gd name="T41" fmla="*/ 112 h 380"/>
                  <a:gd name="T42" fmla="*/ 228 w 394"/>
                  <a:gd name="T43" fmla="*/ 112 h 380"/>
                  <a:gd name="T44" fmla="*/ 196 w 394"/>
                  <a:gd name="T45" fmla="*/ 124 h 380"/>
                  <a:gd name="T46" fmla="*/ 228 w 394"/>
                  <a:gd name="T47" fmla="*/ 138 h 380"/>
                  <a:gd name="T48" fmla="*/ 242 w 394"/>
                  <a:gd name="T49" fmla="*/ 174 h 380"/>
                  <a:gd name="T50" fmla="*/ 256 w 394"/>
                  <a:gd name="T51" fmla="*/ 210 h 380"/>
                  <a:gd name="T52" fmla="*/ 264 w 394"/>
                  <a:gd name="T53" fmla="*/ 314 h 380"/>
                  <a:gd name="T54" fmla="*/ 232 w 394"/>
                  <a:gd name="T55" fmla="*/ 342 h 380"/>
                  <a:gd name="T56" fmla="*/ 278 w 394"/>
                  <a:gd name="T57" fmla="*/ 362 h 380"/>
                  <a:gd name="T58" fmla="*/ 338 w 394"/>
                  <a:gd name="T59" fmla="*/ 260 h 380"/>
                  <a:gd name="T60" fmla="*/ 366 w 394"/>
                  <a:gd name="T61" fmla="*/ 284 h 380"/>
                  <a:gd name="T62" fmla="*/ 394 w 394"/>
                  <a:gd name="T63" fmla="*/ 198 h 380"/>
                  <a:gd name="T64" fmla="*/ 192 w 394"/>
                  <a:gd name="T65" fmla="*/ 380 h 380"/>
                  <a:gd name="T66" fmla="*/ 236 w 394"/>
                  <a:gd name="T67" fmla="*/ 320 h 380"/>
                  <a:gd name="T68" fmla="*/ 244 w 394"/>
                  <a:gd name="T69" fmla="*/ 232 h 380"/>
                  <a:gd name="T70" fmla="*/ 154 w 394"/>
                  <a:gd name="T71" fmla="*/ 218 h 380"/>
                  <a:gd name="T72" fmla="*/ 140 w 394"/>
                  <a:gd name="T73" fmla="*/ 232 h 380"/>
                  <a:gd name="T74" fmla="*/ 148 w 394"/>
                  <a:gd name="T75" fmla="*/ 320 h 380"/>
                  <a:gd name="T76" fmla="*/ 192 w 394"/>
                  <a:gd name="T77" fmla="*/ 380 h 380"/>
                  <a:gd name="T78" fmla="*/ 242 w 394"/>
                  <a:gd name="T79" fmla="*/ 64 h 380"/>
                  <a:gd name="T80" fmla="*/ 274 w 394"/>
                  <a:gd name="T81" fmla="*/ 92 h 380"/>
                  <a:gd name="T82" fmla="*/ 308 w 394"/>
                  <a:gd name="T83" fmla="*/ 84 h 380"/>
                  <a:gd name="T84" fmla="*/ 330 w 394"/>
                  <a:gd name="T85" fmla="*/ 46 h 380"/>
                  <a:gd name="T86" fmla="*/ 314 w 394"/>
                  <a:gd name="T87" fmla="*/ 12 h 380"/>
                  <a:gd name="T88" fmla="*/ 284 w 394"/>
                  <a:gd name="T89" fmla="*/ 0 h 380"/>
                  <a:gd name="T90" fmla="*/ 250 w 394"/>
                  <a:gd name="T91" fmla="*/ 14 h 380"/>
                  <a:gd name="T92" fmla="*/ 238 w 394"/>
                  <a:gd name="T93" fmla="*/ 46 h 380"/>
                  <a:gd name="T94" fmla="*/ 214 w 394"/>
                  <a:gd name="T95" fmla="*/ 196 h 380"/>
                  <a:gd name="T96" fmla="*/ 222 w 394"/>
                  <a:gd name="T97" fmla="*/ 168 h 380"/>
                  <a:gd name="T98" fmla="*/ 192 w 394"/>
                  <a:gd name="T99" fmla="*/ 142 h 380"/>
                  <a:gd name="T100" fmla="*/ 164 w 394"/>
                  <a:gd name="T101" fmla="*/ 162 h 380"/>
                  <a:gd name="T102" fmla="*/ 164 w 394"/>
                  <a:gd name="T103" fmla="*/ 186 h 380"/>
                  <a:gd name="T104" fmla="*/ 192 w 394"/>
                  <a:gd name="T105" fmla="*/ 20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4" h="380">
                    <a:moveTo>
                      <a:pt x="70" y="46"/>
                    </a:moveTo>
                    <a:lnTo>
                      <a:pt x="70" y="46"/>
                    </a:lnTo>
                    <a:lnTo>
                      <a:pt x="72" y="38"/>
                    </a:lnTo>
                    <a:lnTo>
                      <a:pt x="74" y="28"/>
                    </a:lnTo>
                    <a:lnTo>
                      <a:pt x="78" y="20"/>
                    </a:lnTo>
                    <a:lnTo>
                      <a:pt x="84" y="14"/>
                    </a:lnTo>
                    <a:lnTo>
                      <a:pt x="90" y="8"/>
                    </a:lnTo>
                    <a:lnTo>
                      <a:pt x="98" y="4"/>
                    </a:lnTo>
                    <a:lnTo>
                      <a:pt x="106" y="2"/>
                    </a:lnTo>
                    <a:lnTo>
                      <a:pt x="116" y="0"/>
                    </a:lnTo>
                    <a:lnTo>
                      <a:pt x="116" y="0"/>
                    </a:lnTo>
                    <a:lnTo>
                      <a:pt x="126" y="2"/>
                    </a:lnTo>
                    <a:lnTo>
                      <a:pt x="134" y="4"/>
                    </a:lnTo>
                    <a:lnTo>
                      <a:pt x="142" y="8"/>
                    </a:lnTo>
                    <a:lnTo>
                      <a:pt x="148" y="14"/>
                    </a:lnTo>
                    <a:lnTo>
                      <a:pt x="154" y="20"/>
                    </a:lnTo>
                    <a:lnTo>
                      <a:pt x="158" y="28"/>
                    </a:lnTo>
                    <a:lnTo>
                      <a:pt x="160" y="38"/>
                    </a:lnTo>
                    <a:lnTo>
                      <a:pt x="162" y="46"/>
                    </a:lnTo>
                    <a:lnTo>
                      <a:pt x="162" y="46"/>
                    </a:lnTo>
                    <a:lnTo>
                      <a:pt x="160" y="56"/>
                    </a:lnTo>
                    <a:lnTo>
                      <a:pt x="158" y="64"/>
                    </a:lnTo>
                    <a:lnTo>
                      <a:pt x="154" y="72"/>
                    </a:lnTo>
                    <a:lnTo>
                      <a:pt x="148" y="78"/>
                    </a:lnTo>
                    <a:lnTo>
                      <a:pt x="142" y="84"/>
                    </a:lnTo>
                    <a:lnTo>
                      <a:pt x="134" y="88"/>
                    </a:lnTo>
                    <a:lnTo>
                      <a:pt x="126" y="92"/>
                    </a:lnTo>
                    <a:lnTo>
                      <a:pt x="116" y="92"/>
                    </a:lnTo>
                    <a:lnTo>
                      <a:pt x="116" y="92"/>
                    </a:lnTo>
                    <a:lnTo>
                      <a:pt x="106" y="92"/>
                    </a:lnTo>
                    <a:lnTo>
                      <a:pt x="98" y="88"/>
                    </a:lnTo>
                    <a:lnTo>
                      <a:pt x="90" y="84"/>
                    </a:lnTo>
                    <a:lnTo>
                      <a:pt x="84" y="78"/>
                    </a:lnTo>
                    <a:lnTo>
                      <a:pt x="78" y="72"/>
                    </a:lnTo>
                    <a:lnTo>
                      <a:pt x="74" y="64"/>
                    </a:lnTo>
                    <a:lnTo>
                      <a:pt x="72" y="56"/>
                    </a:lnTo>
                    <a:lnTo>
                      <a:pt x="70" y="46"/>
                    </a:lnTo>
                    <a:lnTo>
                      <a:pt x="70" y="46"/>
                    </a:lnTo>
                    <a:close/>
                    <a:moveTo>
                      <a:pt x="120" y="308"/>
                    </a:moveTo>
                    <a:lnTo>
                      <a:pt x="120" y="232"/>
                    </a:lnTo>
                    <a:lnTo>
                      <a:pt x="120" y="232"/>
                    </a:lnTo>
                    <a:lnTo>
                      <a:pt x="122" y="220"/>
                    </a:lnTo>
                    <a:lnTo>
                      <a:pt x="128" y="210"/>
                    </a:lnTo>
                    <a:lnTo>
                      <a:pt x="136" y="202"/>
                    </a:lnTo>
                    <a:lnTo>
                      <a:pt x="148" y="198"/>
                    </a:lnTo>
                    <a:lnTo>
                      <a:pt x="148" y="198"/>
                    </a:lnTo>
                    <a:lnTo>
                      <a:pt x="144" y="186"/>
                    </a:lnTo>
                    <a:lnTo>
                      <a:pt x="142" y="174"/>
                    </a:lnTo>
                    <a:lnTo>
                      <a:pt x="142" y="174"/>
                    </a:lnTo>
                    <a:lnTo>
                      <a:pt x="142" y="164"/>
                    </a:lnTo>
                    <a:lnTo>
                      <a:pt x="146" y="154"/>
                    </a:lnTo>
                    <a:lnTo>
                      <a:pt x="150" y="146"/>
                    </a:lnTo>
                    <a:lnTo>
                      <a:pt x="156" y="140"/>
                    </a:lnTo>
                    <a:lnTo>
                      <a:pt x="162" y="132"/>
                    </a:lnTo>
                    <a:lnTo>
                      <a:pt x="170" y="128"/>
                    </a:lnTo>
                    <a:lnTo>
                      <a:pt x="178" y="124"/>
                    </a:lnTo>
                    <a:lnTo>
                      <a:pt x="188" y="124"/>
                    </a:lnTo>
                    <a:lnTo>
                      <a:pt x="188" y="124"/>
                    </a:lnTo>
                    <a:lnTo>
                      <a:pt x="182" y="118"/>
                    </a:lnTo>
                    <a:lnTo>
                      <a:pt x="176" y="114"/>
                    </a:lnTo>
                    <a:lnTo>
                      <a:pt x="168" y="112"/>
                    </a:lnTo>
                    <a:lnTo>
                      <a:pt x="160" y="112"/>
                    </a:lnTo>
                    <a:lnTo>
                      <a:pt x="116" y="112"/>
                    </a:lnTo>
                    <a:lnTo>
                      <a:pt x="72" y="112"/>
                    </a:lnTo>
                    <a:lnTo>
                      <a:pt x="72" y="112"/>
                    </a:lnTo>
                    <a:lnTo>
                      <a:pt x="64" y="112"/>
                    </a:lnTo>
                    <a:lnTo>
                      <a:pt x="56" y="114"/>
                    </a:lnTo>
                    <a:lnTo>
                      <a:pt x="50" y="118"/>
                    </a:lnTo>
                    <a:lnTo>
                      <a:pt x="44" y="124"/>
                    </a:lnTo>
                    <a:lnTo>
                      <a:pt x="38" y="130"/>
                    </a:lnTo>
                    <a:lnTo>
                      <a:pt x="34" y="136"/>
                    </a:lnTo>
                    <a:lnTo>
                      <a:pt x="30" y="144"/>
                    </a:lnTo>
                    <a:lnTo>
                      <a:pt x="28" y="152"/>
                    </a:lnTo>
                    <a:lnTo>
                      <a:pt x="0" y="244"/>
                    </a:lnTo>
                    <a:lnTo>
                      <a:pt x="0" y="244"/>
                    </a:lnTo>
                    <a:lnTo>
                      <a:pt x="12" y="270"/>
                    </a:lnTo>
                    <a:lnTo>
                      <a:pt x="26" y="296"/>
                    </a:lnTo>
                    <a:lnTo>
                      <a:pt x="60" y="188"/>
                    </a:lnTo>
                    <a:lnTo>
                      <a:pt x="76" y="188"/>
                    </a:lnTo>
                    <a:lnTo>
                      <a:pt x="46" y="318"/>
                    </a:lnTo>
                    <a:lnTo>
                      <a:pt x="46" y="318"/>
                    </a:lnTo>
                    <a:lnTo>
                      <a:pt x="70" y="338"/>
                    </a:lnTo>
                    <a:lnTo>
                      <a:pt x="94" y="356"/>
                    </a:lnTo>
                    <a:lnTo>
                      <a:pt x="122" y="368"/>
                    </a:lnTo>
                    <a:lnTo>
                      <a:pt x="152" y="376"/>
                    </a:lnTo>
                    <a:lnTo>
                      <a:pt x="152" y="342"/>
                    </a:lnTo>
                    <a:lnTo>
                      <a:pt x="152" y="342"/>
                    </a:lnTo>
                    <a:lnTo>
                      <a:pt x="146" y="340"/>
                    </a:lnTo>
                    <a:lnTo>
                      <a:pt x="140" y="338"/>
                    </a:lnTo>
                    <a:lnTo>
                      <a:pt x="130" y="332"/>
                    </a:lnTo>
                    <a:lnTo>
                      <a:pt x="122" y="320"/>
                    </a:lnTo>
                    <a:lnTo>
                      <a:pt x="120" y="314"/>
                    </a:lnTo>
                    <a:lnTo>
                      <a:pt x="120" y="308"/>
                    </a:lnTo>
                    <a:lnTo>
                      <a:pt x="120" y="308"/>
                    </a:lnTo>
                    <a:close/>
                    <a:moveTo>
                      <a:pt x="390" y="154"/>
                    </a:moveTo>
                    <a:lnTo>
                      <a:pt x="390" y="154"/>
                    </a:lnTo>
                    <a:lnTo>
                      <a:pt x="388" y="146"/>
                    </a:lnTo>
                    <a:lnTo>
                      <a:pt x="384" y="138"/>
                    </a:lnTo>
                    <a:lnTo>
                      <a:pt x="378" y="130"/>
                    </a:lnTo>
                    <a:lnTo>
                      <a:pt x="372" y="124"/>
                    </a:lnTo>
                    <a:lnTo>
                      <a:pt x="366" y="118"/>
                    </a:lnTo>
                    <a:lnTo>
                      <a:pt x="358" y="116"/>
                    </a:lnTo>
                    <a:lnTo>
                      <a:pt x="348" y="112"/>
                    </a:lnTo>
                    <a:lnTo>
                      <a:pt x="340" y="112"/>
                    </a:lnTo>
                    <a:lnTo>
                      <a:pt x="318" y="112"/>
                    </a:lnTo>
                    <a:lnTo>
                      <a:pt x="310" y="112"/>
                    </a:lnTo>
                    <a:lnTo>
                      <a:pt x="284" y="148"/>
                    </a:lnTo>
                    <a:lnTo>
                      <a:pt x="256" y="112"/>
                    </a:lnTo>
                    <a:lnTo>
                      <a:pt x="250" y="112"/>
                    </a:lnTo>
                    <a:lnTo>
                      <a:pt x="228" y="112"/>
                    </a:lnTo>
                    <a:lnTo>
                      <a:pt x="228" y="112"/>
                    </a:lnTo>
                    <a:lnTo>
                      <a:pt x="218" y="112"/>
                    </a:lnTo>
                    <a:lnTo>
                      <a:pt x="210" y="114"/>
                    </a:lnTo>
                    <a:lnTo>
                      <a:pt x="202" y="118"/>
                    </a:lnTo>
                    <a:lnTo>
                      <a:pt x="196" y="124"/>
                    </a:lnTo>
                    <a:lnTo>
                      <a:pt x="196" y="124"/>
                    </a:lnTo>
                    <a:lnTo>
                      <a:pt x="204" y="124"/>
                    </a:lnTo>
                    <a:lnTo>
                      <a:pt x="214" y="128"/>
                    </a:lnTo>
                    <a:lnTo>
                      <a:pt x="222" y="132"/>
                    </a:lnTo>
                    <a:lnTo>
                      <a:pt x="228" y="138"/>
                    </a:lnTo>
                    <a:lnTo>
                      <a:pt x="234" y="146"/>
                    </a:lnTo>
                    <a:lnTo>
                      <a:pt x="238" y="154"/>
                    </a:lnTo>
                    <a:lnTo>
                      <a:pt x="242" y="164"/>
                    </a:lnTo>
                    <a:lnTo>
                      <a:pt x="242" y="174"/>
                    </a:lnTo>
                    <a:lnTo>
                      <a:pt x="242" y="174"/>
                    </a:lnTo>
                    <a:lnTo>
                      <a:pt x="240" y="186"/>
                    </a:lnTo>
                    <a:lnTo>
                      <a:pt x="236" y="198"/>
                    </a:lnTo>
                    <a:lnTo>
                      <a:pt x="236" y="198"/>
                    </a:lnTo>
                    <a:lnTo>
                      <a:pt x="248" y="202"/>
                    </a:lnTo>
                    <a:lnTo>
                      <a:pt x="256" y="210"/>
                    </a:lnTo>
                    <a:lnTo>
                      <a:pt x="262" y="220"/>
                    </a:lnTo>
                    <a:lnTo>
                      <a:pt x="264" y="232"/>
                    </a:lnTo>
                    <a:lnTo>
                      <a:pt x="264" y="308"/>
                    </a:lnTo>
                    <a:lnTo>
                      <a:pt x="264" y="308"/>
                    </a:lnTo>
                    <a:lnTo>
                      <a:pt x="264" y="314"/>
                    </a:lnTo>
                    <a:lnTo>
                      <a:pt x="262" y="320"/>
                    </a:lnTo>
                    <a:lnTo>
                      <a:pt x="254" y="332"/>
                    </a:lnTo>
                    <a:lnTo>
                      <a:pt x="244" y="338"/>
                    </a:lnTo>
                    <a:lnTo>
                      <a:pt x="238" y="340"/>
                    </a:lnTo>
                    <a:lnTo>
                      <a:pt x="232" y="342"/>
                    </a:lnTo>
                    <a:lnTo>
                      <a:pt x="232" y="376"/>
                    </a:lnTo>
                    <a:lnTo>
                      <a:pt x="232" y="376"/>
                    </a:lnTo>
                    <a:lnTo>
                      <a:pt x="248" y="372"/>
                    </a:lnTo>
                    <a:lnTo>
                      <a:pt x="262" y="368"/>
                    </a:lnTo>
                    <a:lnTo>
                      <a:pt x="278" y="362"/>
                    </a:lnTo>
                    <a:lnTo>
                      <a:pt x="292" y="354"/>
                    </a:lnTo>
                    <a:lnTo>
                      <a:pt x="306" y="346"/>
                    </a:lnTo>
                    <a:lnTo>
                      <a:pt x="318" y="336"/>
                    </a:lnTo>
                    <a:lnTo>
                      <a:pt x="340" y="316"/>
                    </a:lnTo>
                    <a:lnTo>
                      <a:pt x="338" y="260"/>
                    </a:lnTo>
                    <a:lnTo>
                      <a:pt x="338" y="192"/>
                    </a:lnTo>
                    <a:lnTo>
                      <a:pt x="350" y="192"/>
                    </a:lnTo>
                    <a:lnTo>
                      <a:pt x="350" y="192"/>
                    </a:lnTo>
                    <a:lnTo>
                      <a:pt x="354" y="192"/>
                    </a:lnTo>
                    <a:lnTo>
                      <a:pt x="366" y="284"/>
                    </a:lnTo>
                    <a:lnTo>
                      <a:pt x="366" y="284"/>
                    </a:lnTo>
                    <a:lnTo>
                      <a:pt x="376" y="264"/>
                    </a:lnTo>
                    <a:lnTo>
                      <a:pt x="384" y="244"/>
                    </a:lnTo>
                    <a:lnTo>
                      <a:pt x="390" y="222"/>
                    </a:lnTo>
                    <a:lnTo>
                      <a:pt x="394" y="198"/>
                    </a:lnTo>
                    <a:lnTo>
                      <a:pt x="394" y="198"/>
                    </a:lnTo>
                    <a:lnTo>
                      <a:pt x="390" y="154"/>
                    </a:lnTo>
                    <a:lnTo>
                      <a:pt x="390" y="154"/>
                    </a:lnTo>
                    <a:close/>
                    <a:moveTo>
                      <a:pt x="192" y="380"/>
                    </a:moveTo>
                    <a:lnTo>
                      <a:pt x="192" y="380"/>
                    </a:lnTo>
                    <a:lnTo>
                      <a:pt x="212" y="380"/>
                    </a:lnTo>
                    <a:lnTo>
                      <a:pt x="212" y="322"/>
                    </a:lnTo>
                    <a:lnTo>
                      <a:pt x="230" y="322"/>
                    </a:lnTo>
                    <a:lnTo>
                      <a:pt x="230" y="322"/>
                    </a:lnTo>
                    <a:lnTo>
                      <a:pt x="236" y="320"/>
                    </a:lnTo>
                    <a:lnTo>
                      <a:pt x="240" y="318"/>
                    </a:lnTo>
                    <a:lnTo>
                      <a:pt x="242" y="314"/>
                    </a:lnTo>
                    <a:lnTo>
                      <a:pt x="244" y="308"/>
                    </a:lnTo>
                    <a:lnTo>
                      <a:pt x="244" y="232"/>
                    </a:lnTo>
                    <a:lnTo>
                      <a:pt x="244" y="232"/>
                    </a:lnTo>
                    <a:lnTo>
                      <a:pt x="242" y="226"/>
                    </a:lnTo>
                    <a:lnTo>
                      <a:pt x="240" y="222"/>
                    </a:lnTo>
                    <a:lnTo>
                      <a:pt x="236" y="218"/>
                    </a:lnTo>
                    <a:lnTo>
                      <a:pt x="230" y="218"/>
                    </a:lnTo>
                    <a:lnTo>
                      <a:pt x="154" y="218"/>
                    </a:lnTo>
                    <a:lnTo>
                      <a:pt x="154" y="218"/>
                    </a:lnTo>
                    <a:lnTo>
                      <a:pt x="148" y="218"/>
                    </a:lnTo>
                    <a:lnTo>
                      <a:pt x="144" y="222"/>
                    </a:lnTo>
                    <a:lnTo>
                      <a:pt x="142" y="226"/>
                    </a:lnTo>
                    <a:lnTo>
                      <a:pt x="140" y="232"/>
                    </a:lnTo>
                    <a:lnTo>
                      <a:pt x="140" y="308"/>
                    </a:lnTo>
                    <a:lnTo>
                      <a:pt x="140" y="308"/>
                    </a:lnTo>
                    <a:lnTo>
                      <a:pt x="142" y="314"/>
                    </a:lnTo>
                    <a:lnTo>
                      <a:pt x="144" y="318"/>
                    </a:lnTo>
                    <a:lnTo>
                      <a:pt x="148" y="320"/>
                    </a:lnTo>
                    <a:lnTo>
                      <a:pt x="154" y="322"/>
                    </a:lnTo>
                    <a:lnTo>
                      <a:pt x="172" y="322"/>
                    </a:lnTo>
                    <a:lnTo>
                      <a:pt x="172" y="380"/>
                    </a:lnTo>
                    <a:lnTo>
                      <a:pt x="172" y="380"/>
                    </a:lnTo>
                    <a:lnTo>
                      <a:pt x="192" y="380"/>
                    </a:lnTo>
                    <a:lnTo>
                      <a:pt x="192" y="380"/>
                    </a:lnTo>
                    <a:close/>
                    <a:moveTo>
                      <a:pt x="238" y="46"/>
                    </a:moveTo>
                    <a:lnTo>
                      <a:pt x="238" y="46"/>
                    </a:lnTo>
                    <a:lnTo>
                      <a:pt x="238" y="56"/>
                    </a:lnTo>
                    <a:lnTo>
                      <a:pt x="242" y="64"/>
                    </a:lnTo>
                    <a:lnTo>
                      <a:pt x="246" y="72"/>
                    </a:lnTo>
                    <a:lnTo>
                      <a:pt x="250" y="78"/>
                    </a:lnTo>
                    <a:lnTo>
                      <a:pt x="258" y="84"/>
                    </a:lnTo>
                    <a:lnTo>
                      <a:pt x="266" y="88"/>
                    </a:lnTo>
                    <a:lnTo>
                      <a:pt x="274" y="92"/>
                    </a:lnTo>
                    <a:lnTo>
                      <a:pt x="284" y="92"/>
                    </a:lnTo>
                    <a:lnTo>
                      <a:pt x="284" y="92"/>
                    </a:lnTo>
                    <a:lnTo>
                      <a:pt x="292" y="92"/>
                    </a:lnTo>
                    <a:lnTo>
                      <a:pt x="302" y="88"/>
                    </a:lnTo>
                    <a:lnTo>
                      <a:pt x="308" y="84"/>
                    </a:lnTo>
                    <a:lnTo>
                      <a:pt x="316" y="78"/>
                    </a:lnTo>
                    <a:lnTo>
                      <a:pt x="322" y="72"/>
                    </a:lnTo>
                    <a:lnTo>
                      <a:pt x="326" y="64"/>
                    </a:lnTo>
                    <a:lnTo>
                      <a:pt x="328" y="56"/>
                    </a:lnTo>
                    <a:lnTo>
                      <a:pt x="330" y="46"/>
                    </a:lnTo>
                    <a:lnTo>
                      <a:pt x="330" y="46"/>
                    </a:lnTo>
                    <a:lnTo>
                      <a:pt x="328" y="36"/>
                    </a:lnTo>
                    <a:lnTo>
                      <a:pt x="324" y="28"/>
                    </a:lnTo>
                    <a:lnTo>
                      <a:pt x="320" y="20"/>
                    </a:lnTo>
                    <a:lnTo>
                      <a:pt x="314" y="12"/>
                    </a:lnTo>
                    <a:lnTo>
                      <a:pt x="314" y="12"/>
                    </a:lnTo>
                    <a:lnTo>
                      <a:pt x="306" y="6"/>
                    </a:lnTo>
                    <a:lnTo>
                      <a:pt x="306" y="6"/>
                    </a:lnTo>
                    <a:lnTo>
                      <a:pt x="294" y="2"/>
                    </a:lnTo>
                    <a:lnTo>
                      <a:pt x="284" y="0"/>
                    </a:lnTo>
                    <a:lnTo>
                      <a:pt x="284" y="0"/>
                    </a:lnTo>
                    <a:lnTo>
                      <a:pt x="274" y="2"/>
                    </a:lnTo>
                    <a:lnTo>
                      <a:pt x="266" y="4"/>
                    </a:lnTo>
                    <a:lnTo>
                      <a:pt x="258" y="8"/>
                    </a:lnTo>
                    <a:lnTo>
                      <a:pt x="250" y="14"/>
                    </a:lnTo>
                    <a:lnTo>
                      <a:pt x="246" y="20"/>
                    </a:lnTo>
                    <a:lnTo>
                      <a:pt x="242" y="28"/>
                    </a:lnTo>
                    <a:lnTo>
                      <a:pt x="238" y="38"/>
                    </a:lnTo>
                    <a:lnTo>
                      <a:pt x="238" y="46"/>
                    </a:lnTo>
                    <a:lnTo>
                      <a:pt x="238" y="46"/>
                    </a:lnTo>
                    <a:close/>
                    <a:moveTo>
                      <a:pt x="192" y="204"/>
                    </a:moveTo>
                    <a:lnTo>
                      <a:pt x="192" y="204"/>
                    </a:lnTo>
                    <a:lnTo>
                      <a:pt x="198" y="204"/>
                    </a:lnTo>
                    <a:lnTo>
                      <a:pt x="204" y="202"/>
                    </a:lnTo>
                    <a:lnTo>
                      <a:pt x="214" y="196"/>
                    </a:lnTo>
                    <a:lnTo>
                      <a:pt x="220" y="186"/>
                    </a:lnTo>
                    <a:lnTo>
                      <a:pt x="222" y="180"/>
                    </a:lnTo>
                    <a:lnTo>
                      <a:pt x="222" y="174"/>
                    </a:lnTo>
                    <a:lnTo>
                      <a:pt x="222" y="174"/>
                    </a:lnTo>
                    <a:lnTo>
                      <a:pt x="222" y="168"/>
                    </a:lnTo>
                    <a:lnTo>
                      <a:pt x="220" y="162"/>
                    </a:lnTo>
                    <a:lnTo>
                      <a:pt x="214" y="152"/>
                    </a:lnTo>
                    <a:lnTo>
                      <a:pt x="204" y="146"/>
                    </a:lnTo>
                    <a:lnTo>
                      <a:pt x="198" y="144"/>
                    </a:lnTo>
                    <a:lnTo>
                      <a:pt x="192" y="142"/>
                    </a:lnTo>
                    <a:lnTo>
                      <a:pt x="192" y="142"/>
                    </a:lnTo>
                    <a:lnTo>
                      <a:pt x="186" y="144"/>
                    </a:lnTo>
                    <a:lnTo>
                      <a:pt x="180" y="146"/>
                    </a:lnTo>
                    <a:lnTo>
                      <a:pt x="170" y="152"/>
                    </a:lnTo>
                    <a:lnTo>
                      <a:pt x="164" y="162"/>
                    </a:lnTo>
                    <a:lnTo>
                      <a:pt x="162" y="168"/>
                    </a:lnTo>
                    <a:lnTo>
                      <a:pt x="162" y="174"/>
                    </a:lnTo>
                    <a:lnTo>
                      <a:pt x="162" y="174"/>
                    </a:lnTo>
                    <a:lnTo>
                      <a:pt x="162" y="180"/>
                    </a:lnTo>
                    <a:lnTo>
                      <a:pt x="164" y="186"/>
                    </a:lnTo>
                    <a:lnTo>
                      <a:pt x="170" y="196"/>
                    </a:lnTo>
                    <a:lnTo>
                      <a:pt x="180" y="202"/>
                    </a:lnTo>
                    <a:lnTo>
                      <a:pt x="186" y="204"/>
                    </a:lnTo>
                    <a:lnTo>
                      <a:pt x="192" y="204"/>
                    </a:lnTo>
                    <a:lnTo>
                      <a:pt x="192" y="204"/>
                    </a:lnTo>
                    <a:close/>
                  </a:path>
                </a:pathLst>
              </a:custGeom>
              <a:solidFill>
                <a:srgbClr val="333770"/>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nvGrpSpPr>
            <p:cNvPr id="24" name="Group 23">
              <a:extLst>
                <a:ext uri="{FF2B5EF4-FFF2-40B4-BE49-F238E27FC236}">
                  <a16:creationId xmlns:a16="http://schemas.microsoft.com/office/drawing/2014/main" id="{212F54A6-1223-B294-C9CA-CC1DA45D00DE}"/>
                </a:ext>
              </a:extLst>
            </p:cNvPr>
            <p:cNvGrpSpPr/>
            <p:nvPr/>
          </p:nvGrpSpPr>
          <p:grpSpPr>
            <a:xfrm>
              <a:off x="7212799" y="2980667"/>
              <a:ext cx="612000" cy="612000"/>
              <a:chOff x="5628392" y="3261393"/>
              <a:chExt cx="612000" cy="612000"/>
            </a:xfrm>
          </p:grpSpPr>
          <p:sp>
            <p:nvSpPr>
              <p:cNvPr id="28" name="Oval 27">
                <a:extLst>
                  <a:ext uri="{FF2B5EF4-FFF2-40B4-BE49-F238E27FC236}">
                    <a16:creationId xmlns:a16="http://schemas.microsoft.com/office/drawing/2014/main" id="{9034559C-8307-EE68-7C2D-6C2905168FF8}"/>
                  </a:ext>
                </a:extLst>
              </p:cNvPr>
              <p:cNvSpPr/>
              <p:nvPr/>
            </p:nvSpPr>
            <p:spPr bwMode="ltGray">
              <a:xfrm>
                <a:off x="5628392" y="3261393"/>
                <a:ext cx="612000" cy="612000"/>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err="1">
                  <a:solidFill>
                    <a:schemeClr val="bg1"/>
                  </a:solidFill>
                  <a:latin typeface="Sofia Pro Light" panose="020B0604020202020204" charset="0"/>
                </a:endParaRPr>
              </a:p>
            </p:txBody>
          </p:sp>
          <p:sp>
            <p:nvSpPr>
              <p:cNvPr id="29" name="Freeform 4969">
                <a:extLst>
                  <a:ext uri="{FF2B5EF4-FFF2-40B4-BE49-F238E27FC236}">
                    <a16:creationId xmlns:a16="http://schemas.microsoft.com/office/drawing/2014/main" id="{33960425-615E-D959-59F2-E116FC977D1C}"/>
                  </a:ext>
                </a:extLst>
              </p:cNvPr>
              <p:cNvSpPr>
                <a:spLocks noEditPoints="1"/>
              </p:cNvSpPr>
              <p:nvPr/>
            </p:nvSpPr>
            <p:spPr bwMode="auto">
              <a:xfrm>
                <a:off x="5732160" y="3340393"/>
                <a:ext cx="469776" cy="424003"/>
              </a:xfrm>
              <a:custGeom>
                <a:avLst/>
                <a:gdLst>
                  <a:gd name="T0" fmla="*/ 374 w 390"/>
                  <a:gd name="T1" fmla="*/ 118 h 352"/>
                  <a:gd name="T2" fmla="*/ 388 w 390"/>
                  <a:gd name="T3" fmla="*/ 174 h 352"/>
                  <a:gd name="T4" fmla="*/ 388 w 390"/>
                  <a:gd name="T5" fmla="*/ 218 h 352"/>
                  <a:gd name="T6" fmla="*/ 370 w 390"/>
                  <a:gd name="T7" fmla="*/ 282 h 352"/>
                  <a:gd name="T8" fmla="*/ 332 w 390"/>
                  <a:gd name="T9" fmla="*/ 336 h 352"/>
                  <a:gd name="T10" fmla="*/ 270 w 390"/>
                  <a:gd name="T11" fmla="*/ 352 h 352"/>
                  <a:gd name="T12" fmla="*/ 292 w 390"/>
                  <a:gd name="T13" fmla="*/ 314 h 352"/>
                  <a:gd name="T14" fmla="*/ 304 w 390"/>
                  <a:gd name="T15" fmla="*/ 268 h 352"/>
                  <a:gd name="T16" fmla="*/ 306 w 390"/>
                  <a:gd name="T17" fmla="*/ 236 h 352"/>
                  <a:gd name="T18" fmla="*/ 300 w 390"/>
                  <a:gd name="T19" fmla="*/ 186 h 352"/>
                  <a:gd name="T20" fmla="*/ 284 w 390"/>
                  <a:gd name="T21" fmla="*/ 144 h 352"/>
                  <a:gd name="T22" fmla="*/ 270 w 390"/>
                  <a:gd name="T23" fmla="*/ 118 h 352"/>
                  <a:gd name="T24" fmla="*/ 266 w 390"/>
                  <a:gd name="T25" fmla="*/ 310 h 352"/>
                  <a:gd name="T26" fmla="*/ 282 w 390"/>
                  <a:gd name="T27" fmla="*/ 254 h 352"/>
                  <a:gd name="T28" fmla="*/ 282 w 390"/>
                  <a:gd name="T29" fmla="*/ 214 h 352"/>
                  <a:gd name="T30" fmla="*/ 264 w 390"/>
                  <a:gd name="T31" fmla="*/ 156 h 352"/>
                  <a:gd name="T32" fmla="*/ 216 w 390"/>
                  <a:gd name="T33" fmla="*/ 146 h 352"/>
                  <a:gd name="T34" fmla="*/ 174 w 390"/>
                  <a:gd name="T35" fmla="*/ 104 h 352"/>
                  <a:gd name="T36" fmla="*/ 150 w 390"/>
                  <a:gd name="T37" fmla="*/ 48 h 352"/>
                  <a:gd name="T38" fmla="*/ 146 w 390"/>
                  <a:gd name="T39" fmla="*/ 22 h 352"/>
                  <a:gd name="T40" fmla="*/ 128 w 390"/>
                  <a:gd name="T41" fmla="*/ 2 h 352"/>
                  <a:gd name="T42" fmla="*/ 116 w 390"/>
                  <a:gd name="T43" fmla="*/ 0 h 352"/>
                  <a:gd name="T44" fmla="*/ 96 w 390"/>
                  <a:gd name="T45" fmla="*/ 10 h 352"/>
                  <a:gd name="T46" fmla="*/ 88 w 390"/>
                  <a:gd name="T47" fmla="*/ 32 h 352"/>
                  <a:gd name="T48" fmla="*/ 96 w 390"/>
                  <a:gd name="T49" fmla="*/ 80 h 352"/>
                  <a:gd name="T50" fmla="*/ 114 w 390"/>
                  <a:gd name="T51" fmla="*/ 124 h 352"/>
                  <a:gd name="T52" fmla="*/ 114 w 390"/>
                  <a:gd name="T53" fmla="*/ 130 h 352"/>
                  <a:gd name="T54" fmla="*/ 102 w 390"/>
                  <a:gd name="T55" fmla="*/ 144 h 352"/>
                  <a:gd name="T56" fmla="*/ 16 w 390"/>
                  <a:gd name="T57" fmla="*/ 146 h 352"/>
                  <a:gd name="T58" fmla="*/ 0 w 390"/>
                  <a:gd name="T59" fmla="*/ 170 h 352"/>
                  <a:gd name="T60" fmla="*/ 8 w 390"/>
                  <a:gd name="T61" fmla="*/ 190 h 352"/>
                  <a:gd name="T62" fmla="*/ 24 w 390"/>
                  <a:gd name="T63" fmla="*/ 198 h 352"/>
                  <a:gd name="T64" fmla="*/ 2 w 390"/>
                  <a:gd name="T65" fmla="*/ 214 h 352"/>
                  <a:gd name="T66" fmla="*/ 2 w 390"/>
                  <a:gd name="T67" fmla="*/ 236 h 352"/>
                  <a:gd name="T68" fmla="*/ 26 w 390"/>
                  <a:gd name="T69" fmla="*/ 252 h 352"/>
                  <a:gd name="T70" fmla="*/ 20 w 390"/>
                  <a:gd name="T71" fmla="*/ 256 h 352"/>
                  <a:gd name="T72" fmla="*/ 6 w 390"/>
                  <a:gd name="T73" fmla="*/ 280 h 352"/>
                  <a:gd name="T74" fmla="*/ 14 w 390"/>
                  <a:gd name="T75" fmla="*/ 298 h 352"/>
                  <a:gd name="T76" fmla="*/ 44 w 390"/>
                  <a:gd name="T77" fmla="*/ 306 h 352"/>
                  <a:gd name="T78" fmla="*/ 34 w 390"/>
                  <a:gd name="T79" fmla="*/ 320 h 352"/>
                  <a:gd name="T80" fmla="*/ 36 w 390"/>
                  <a:gd name="T81" fmla="*/ 334 h 352"/>
                  <a:gd name="T82" fmla="*/ 58 w 390"/>
                  <a:gd name="T83" fmla="*/ 350 h 352"/>
                  <a:gd name="T84" fmla="*/ 144 w 390"/>
                  <a:gd name="T85" fmla="*/ 350 h 352"/>
                  <a:gd name="T86" fmla="*/ 148 w 390"/>
                  <a:gd name="T87" fmla="*/ 350 h 352"/>
                  <a:gd name="T88" fmla="*/ 182 w 390"/>
                  <a:gd name="T89" fmla="*/ 344 h 352"/>
                  <a:gd name="T90" fmla="*/ 212 w 390"/>
                  <a:gd name="T91" fmla="*/ 326 h 352"/>
                  <a:gd name="T92" fmla="*/ 228 w 390"/>
                  <a:gd name="T93" fmla="*/ 3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0" h="352">
                    <a:moveTo>
                      <a:pt x="270" y="118"/>
                    </a:moveTo>
                    <a:lnTo>
                      <a:pt x="374" y="118"/>
                    </a:lnTo>
                    <a:lnTo>
                      <a:pt x="374" y="118"/>
                    </a:lnTo>
                    <a:lnTo>
                      <a:pt x="380" y="136"/>
                    </a:lnTo>
                    <a:lnTo>
                      <a:pt x="386" y="156"/>
                    </a:lnTo>
                    <a:lnTo>
                      <a:pt x="388" y="174"/>
                    </a:lnTo>
                    <a:lnTo>
                      <a:pt x="390" y="194"/>
                    </a:lnTo>
                    <a:lnTo>
                      <a:pt x="390" y="194"/>
                    </a:lnTo>
                    <a:lnTo>
                      <a:pt x="388" y="218"/>
                    </a:lnTo>
                    <a:lnTo>
                      <a:pt x="384" y="240"/>
                    </a:lnTo>
                    <a:lnTo>
                      <a:pt x="378" y="262"/>
                    </a:lnTo>
                    <a:lnTo>
                      <a:pt x="370" y="282"/>
                    </a:lnTo>
                    <a:lnTo>
                      <a:pt x="358" y="302"/>
                    </a:lnTo>
                    <a:lnTo>
                      <a:pt x="346" y="320"/>
                    </a:lnTo>
                    <a:lnTo>
                      <a:pt x="332" y="336"/>
                    </a:lnTo>
                    <a:lnTo>
                      <a:pt x="316" y="352"/>
                    </a:lnTo>
                    <a:lnTo>
                      <a:pt x="270" y="352"/>
                    </a:lnTo>
                    <a:lnTo>
                      <a:pt x="270" y="352"/>
                    </a:lnTo>
                    <a:lnTo>
                      <a:pt x="278" y="340"/>
                    </a:lnTo>
                    <a:lnTo>
                      <a:pt x="284" y="326"/>
                    </a:lnTo>
                    <a:lnTo>
                      <a:pt x="292" y="314"/>
                    </a:lnTo>
                    <a:lnTo>
                      <a:pt x="296" y="298"/>
                    </a:lnTo>
                    <a:lnTo>
                      <a:pt x="300" y="284"/>
                    </a:lnTo>
                    <a:lnTo>
                      <a:pt x="304" y="268"/>
                    </a:lnTo>
                    <a:lnTo>
                      <a:pt x="306" y="252"/>
                    </a:lnTo>
                    <a:lnTo>
                      <a:pt x="306" y="236"/>
                    </a:lnTo>
                    <a:lnTo>
                      <a:pt x="306" y="236"/>
                    </a:lnTo>
                    <a:lnTo>
                      <a:pt x="306" y="218"/>
                    </a:lnTo>
                    <a:lnTo>
                      <a:pt x="304" y="202"/>
                    </a:lnTo>
                    <a:lnTo>
                      <a:pt x="300" y="186"/>
                    </a:lnTo>
                    <a:lnTo>
                      <a:pt x="296" y="172"/>
                    </a:lnTo>
                    <a:lnTo>
                      <a:pt x="292" y="158"/>
                    </a:lnTo>
                    <a:lnTo>
                      <a:pt x="284" y="144"/>
                    </a:lnTo>
                    <a:lnTo>
                      <a:pt x="278" y="130"/>
                    </a:lnTo>
                    <a:lnTo>
                      <a:pt x="270" y="118"/>
                    </a:lnTo>
                    <a:lnTo>
                      <a:pt x="270" y="118"/>
                    </a:lnTo>
                    <a:close/>
                    <a:moveTo>
                      <a:pt x="228" y="310"/>
                    </a:moveTo>
                    <a:lnTo>
                      <a:pt x="266" y="310"/>
                    </a:lnTo>
                    <a:lnTo>
                      <a:pt x="266" y="310"/>
                    </a:lnTo>
                    <a:lnTo>
                      <a:pt x="274" y="292"/>
                    </a:lnTo>
                    <a:lnTo>
                      <a:pt x="278" y="274"/>
                    </a:lnTo>
                    <a:lnTo>
                      <a:pt x="282" y="254"/>
                    </a:lnTo>
                    <a:lnTo>
                      <a:pt x="282" y="236"/>
                    </a:lnTo>
                    <a:lnTo>
                      <a:pt x="282" y="236"/>
                    </a:lnTo>
                    <a:lnTo>
                      <a:pt x="282" y="214"/>
                    </a:lnTo>
                    <a:lnTo>
                      <a:pt x="278" y="194"/>
                    </a:lnTo>
                    <a:lnTo>
                      <a:pt x="272" y="174"/>
                    </a:lnTo>
                    <a:lnTo>
                      <a:pt x="264" y="156"/>
                    </a:lnTo>
                    <a:lnTo>
                      <a:pt x="236" y="156"/>
                    </a:lnTo>
                    <a:lnTo>
                      <a:pt x="236" y="156"/>
                    </a:lnTo>
                    <a:lnTo>
                      <a:pt x="216" y="146"/>
                    </a:lnTo>
                    <a:lnTo>
                      <a:pt x="200" y="134"/>
                    </a:lnTo>
                    <a:lnTo>
                      <a:pt x="186" y="120"/>
                    </a:lnTo>
                    <a:lnTo>
                      <a:pt x="174" y="104"/>
                    </a:lnTo>
                    <a:lnTo>
                      <a:pt x="164" y="88"/>
                    </a:lnTo>
                    <a:lnTo>
                      <a:pt x="156" y="68"/>
                    </a:lnTo>
                    <a:lnTo>
                      <a:pt x="150" y="48"/>
                    </a:lnTo>
                    <a:lnTo>
                      <a:pt x="148" y="28"/>
                    </a:lnTo>
                    <a:lnTo>
                      <a:pt x="148" y="28"/>
                    </a:lnTo>
                    <a:lnTo>
                      <a:pt x="146" y="22"/>
                    </a:lnTo>
                    <a:lnTo>
                      <a:pt x="144" y="16"/>
                    </a:lnTo>
                    <a:lnTo>
                      <a:pt x="138" y="8"/>
                    </a:lnTo>
                    <a:lnTo>
                      <a:pt x="128" y="2"/>
                    </a:lnTo>
                    <a:lnTo>
                      <a:pt x="122" y="0"/>
                    </a:lnTo>
                    <a:lnTo>
                      <a:pt x="116" y="0"/>
                    </a:lnTo>
                    <a:lnTo>
                      <a:pt x="116" y="0"/>
                    </a:lnTo>
                    <a:lnTo>
                      <a:pt x="110" y="0"/>
                    </a:lnTo>
                    <a:lnTo>
                      <a:pt x="104" y="2"/>
                    </a:lnTo>
                    <a:lnTo>
                      <a:pt x="96" y="10"/>
                    </a:lnTo>
                    <a:lnTo>
                      <a:pt x="90" y="20"/>
                    </a:lnTo>
                    <a:lnTo>
                      <a:pt x="88" y="24"/>
                    </a:lnTo>
                    <a:lnTo>
                      <a:pt x="88" y="32"/>
                    </a:lnTo>
                    <a:lnTo>
                      <a:pt x="88" y="32"/>
                    </a:lnTo>
                    <a:lnTo>
                      <a:pt x="90" y="56"/>
                    </a:lnTo>
                    <a:lnTo>
                      <a:pt x="96" y="80"/>
                    </a:lnTo>
                    <a:lnTo>
                      <a:pt x="104" y="102"/>
                    </a:lnTo>
                    <a:lnTo>
                      <a:pt x="114" y="124"/>
                    </a:lnTo>
                    <a:lnTo>
                      <a:pt x="114" y="124"/>
                    </a:lnTo>
                    <a:lnTo>
                      <a:pt x="114" y="124"/>
                    </a:lnTo>
                    <a:lnTo>
                      <a:pt x="114" y="124"/>
                    </a:lnTo>
                    <a:lnTo>
                      <a:pt x="114" y="130"/>
                    </a:lnTo>
                    <a:lnTo>
                      <a:pt x="112" y="136"/>
                    </a:lnTo>
                    <a:lnTo>
                      <a:pt x="108" y="140"/>
                    </a:lnTo>
                    <a:lnTo>
                      <a:pt x="102" y="144"/>
                    </a:lnTo>
                    <a:lnTo>
                      <a:pt x="28" y="144"/>
                    </a:lnTo>
                    <a:lnTo>
                      <a:pt x="28" y="144"/>
                    </a:lnTo>
                    <a:lnTo>
                      <a:pt x="16" y="146"/>
                    </a:lnTo>
                    <a:lnTo>
                      <a:pt x="8" y="152"/>
                    </a:lnTo>
                    <a:lnTo>
                      <a:pt x="2" y="160"/>
                    </a:lnTo>
                    <a:lnTo>
                      <a:pt x="0" y="170"/>
                    </a:lnTo>
                    <a:lnTo>
                      <a:pt x="0" y="170"/>
                    </a:lnTo>
                    <a:lnTo>
                      <a:pt x="2" y="180"/>
                    </a:lnTo>
                    <a:lnTo>
                      <a:pt x="8" y="190"/>
                    </a:lnTo>
                    <a:lnTo>
                      <a:pt x="16" y="194"/>
                    </a:lnTo>
                    <a:lnTo>
                      <a:pt x="24" y="198"/>
                    </a:lnTo>
                    <a:lnTo>
                      <a:pt x="24" y="198"/>
                    </a:lnTo>
                    <a:lnTo>
                      <a:pt x="14" y="200"/>
                    </a:lnTo>
                    <a:lnTo>
                      <a:pt x="6" y="206"/>
                    </a:lnTo>
                    <a:lnTo>
                      <a:pt x="2" y="214"/>
                    </a:lnTo>
                    <a:lnTo>
                      <a:pt x="0" y="224"/>
                    </a:lnTo>
                    <a:lnTo>
                      <a:pt x="0" y="224"/>
                    </a:lnTo>
                    <a:lnTo>
                      <a:pt x="2" y="236"/>
                    </a:lnTo>
                    <a:lnTo>
                      <a:pt x="8" y="244"/>
                    </a:lnTo>
                    <a:lnTo>
                      <a:pt x="16" y="250"/>
                    </a:lnTo>
                    <a:lnTo>
                      <a:pt x="26" y="252"/>
                    </a:lnTo>
                    <a:lnTo>
                      <a:pt x="28" y="252"/>
                    </a:lnTo>
                    <a:lnTo>
                      <a:pt x="28" y="252"/>
                    </a:lnTo>
                    <a:lnTo>
                      <a:pt x="20" y="256"/>
                    </a:lnTo>
                    <a:lnTo>
                      <a:pt x="12" y="262"/>
                    </a:lnTo>
                    <a:lnTo>
                      <a:pt x="8" y="270"/>
                    </a:lnTo>
                    <a:lnTo>
                      <a:pt x="6" y="280"/>
                    </a:lnTo>
                    <a:lnTo>
                      <a:pt x="6" y="280"/>
                    </a:lnTo>
                    <a:lnTo>
                      <a:pt x="8" y="290"/>
                    </a:lnTo>
                    <a:lnTo>
                      <a:pt x="14" y="298"/>
                    </a:lnTo>
                    <a:lnTo>
                      <a:pt x="22" y="304"/>
                    </a:lnTo>
                    <a:lnTo>
                      <a:pt x="32" y="306"/>
                    </a:lnTo>
                    <a:lnTo>
                      <a:pt x="44" y="306"/>
                    </a:lnTo>
                    <a:lnTo>
                      <a:pt x="44" y="306"/>
                    </a:lnTo>
                    <a:lnTo>
                      <a:pt x="36" y="314"/>
                    </a:lnTo>
                    <a:lnTo>
                      <a:pt x="34" y="320"/>
                    </a:lnTo>
                    <a:lnTo>
                      <a:pt x="34" y="326"/>
                    </a:lnTo>
                    <a:lnTo>
                      <a:pt x="34" y="326"/>
                    </a:lnTo>
                    <a:lnTo>
                      <a:pt x="36" y="334"/>
                    </a:lnTo>
                    <a:lnTo>
                      <a:pt x="42" y="342"/>
                    </a:lnTo>
                    <a:lnTo>
                      <a:pt x="48" y="348"/>
                    </a:lnTo>
                    <a:lnTo>
                      <a:pt x="58" y="350"/>
                    </a:lnTo>
                    <a:lnTo>
                      <a:pt x="142" y="350"/>
                    </a:lnTo>
                    <a:lnTo>
                      <a:pt x="142" y="350"/>
                    </a:lnTo>
                    <a:lnTo>
                      <a:pt x="144" y="350"/>
                    </a:lnTo>
                    <a:lnTo>
                      <a:pt x="144" y="350"/>
                    </a:lnTo>
                    <a:lnTo>
                      <a:pt x="148" y="350"/>
                    </a:lnTo>
                    <a:lnTo>
                      <a:pt x="148" y="350"/>
                    </a:lnTo>
                    <a:lnTo>
                      <a:pt x="160" y="348"/>
                    </a:lnTo>
                    <a:lnTo>
                      <a:pt x="172" y="346"/>
                    </a:lnTo>
                    <a:lnTo>
                      <a:pt x="182" y="344"/>
                    </a:lnTo>
                    <a:lnTo>
                      <a:pt x="194" y="338"/>
                    </a:lnTo>
                    <a:lnTo>
                      <a:pt x="204" y="332"/>
                    </a:lnTo>
                    <a:lnTo>
                      <a:pt x="212" y="326"/>
                    </a:lnTo>
                    <a:lnTo>
                      <a:pt x="220" y="318"/>
                    </a:lnTo>
                    <a:lnTo>
                      <a:pt x="228" y="310"/>
                    </a:lnTo>
                    <a:lnTo>
                      <a:pt x="228" y="310"/>
                    </a:lnTo>
                    <a:close/>
                  </a:path>
                </a:pathLst>
              </a:custGeom>
              <a:solidFill>
                <a:srgbClr val="39ADAD"/>
              </a:solidFill>
              <a:ln>
                <a:noFill/>
              </a:ln>
            </p:spPr>
            <p:txBody>
              <a:bodyPr vert="horz" wrap="square" lIns="91440" tIns="45720" rIns="91440" bIns="45720" numCol="1" anchor="t" anchorCtr="0" compatLnSpc="1">
                <a:prstTxWarp prst="textNoShape">
                  <a:avLst/>
                </a:prstTxWarp>
              </a:bodyPr>
              <a:lstStyle/>
              <a:p>
                <a:endParaRPr lang="en-GB" sz="1400">
                  <a:latin typeface="Sofia Pro Light" panose="020B0604020202020204" charset="0"/>
                </a:endParaRPr>
              </a:p>
            </p:txBody>
          </p:sp>
        </p:grpSp>
        <p:grpSp>
          <p:nvGrpSpPr>
            <p:cNvPr id="25" name="Group 24">
              <a:extLst>
                <a:ext uri="{FF2B5EF4-FFF2-40B4-BE49-F238E27FC236}">
                  <a16:creationId xmlns:a16="http://schemas.microsoft.com/office/drawing/2014/main" id="{F3A0D634-99B7-61B2-D7C0-A60B6DA5CC3F}"/>
                </a:ext>
              </a:extLst>
            </p:cNvPr>
            <p:cNvGrpSpPr/>
            <p:nvPr/>
          </p:nvGrpSpPr>
          <p:grpSpPr>
            <a:xfrm>
              <a:off x="6564547" y="4134317"/>
              <a:ext cx="612000" cy="612000"/>
              <a:chOff x="5012671" y="4373060"/>
              <a:chExt cx="612000" cy="612000"/>
            </a:xfrm>
          </p:grpSpPr>
          <p:sp>
            <p:nvSpPr>
              <p:cNvPr id="26" name="Oval 25">
                <a:extLst>
                  <a:ext uri="{FF2B5EF4-FFF2-40B4-BE49-F238E27FC236}">
                    <a16:creationId xmlns:a16="http://schemas.microsoft.com/office/drawing/2014/main" id="{BC076097-A49F-80E5-6B80-08A18E3B1D17}"/>
                  </a:ext>
                </a:extLst>
              </p:cNvPr>
              <p:cNvSpPr/>
              <p:nvPr/>
            </p:nvSpPr>
            <p:spPr bwMode="ltGray">
              <a:xfrm>
                <a:off x="5012671" y="4373060"/>
                <a:ext cx="612000" cy="612000"/>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err="1">
                  <a:solidFill>
                    <a:schemeClr val="bg1"/>
                  </a:solidFill>
                  <a:latin typeface="Sofia Pro Light" panose="020B0604020202020204" charset="0"/>
                </a:endParaRPr>
              </a:p>
            </p:txBody>
          </p:sp>
          <p:sp>
            <p:nvSpPr>
              <p:cNvPr id="27" name="Freeform 4917">
                <a:extLst>
                  <a:ext uri="{FF2B5EF4-FFF2-40B4-BE49-F238E27FC236}">
                    <a16:creationId xmlns:a16="http://schemas.microsoft.com/office/drawing/2014/main" id="{40BD059A-C013-56BD-699B-C7343F63D945}"/>
                  </a:ext>
                </a:extLst>
              </p:cNvPr>
              <p:cNvSpPr>
                <a:spLocks noEditPoints="1"/>
              </p:cNvSpPr>
              <p:nvPr/>
            </p:nvSpPr>
            <p:spPr bwMode="auto">
              <a:xfrm>
                <a:off x="5106670" y="4443360"/>
                <a:ext cx="424003" cy="501094"/>
              </a:xfrm>
              <a:custGeom>
                <a:avLst/>
                <a:gdLst>
                  <a:gd name="T0" fmla="*/ 176 w 352"/>
                  <a:gd name="T1" fmla="*/ 222 h 416"/>
                  <a:gd name="T2" fmla="*/ 352 w 352"/>
                  <a:gd name="T3" fmla="*/ 264 h 416"/>
                  <a:gd name="T4" fmla="*/ 328 w 352"/>
                  <a:gd name="T5" fmla="*/ 212 h 416"/>
                  <a:gd name="T6" fmla="*/ 292 w 352"/>
                  <a:gd name="T7" fmla="*/ 186 h 416"/>
                  <a:gd name="T8" fmla="*/ 226 w 352"/>
                  <a:gd name="T9" fmla="*/ 300 h 416"/>
                  <a:gd name="T10" fmla="*/ 232 w 352"/>
                  <a:gd name="T11" fmla="*/ 324 h 416"/>
                  <a:gd name="T12" fmla="*/ 214 w 352"/>
                  <a:gd name="T13" fmla="*/ 362 h 416"/>
                  <a:gd name="T14" fmla="*/ 176 w 352"/>
                  <a:gd name="T15" fmla="*/ 378 h 416"/>
                  <a:gd name="T16" fmla="*/ 146 w 352"/>
                  <a:gd name="T17" fmla="*/ 370 h 416"/>
                  <a:gd name="T18" fmla="*/ 122 w 352"/>
                  <a:gd name="T19" fmla="*/ 334 h 416"/>
                  <a:gd name="T20" fmla="*/ 124 w 352"/>
                  <a:gd name="T21" fmla="*/ 306 h 416"/>
                  <a:gd name="T22" fmla="*/ 62 w 352"/>
                  <a:gd name="T23" fmla="*/ 190 h 416"/>
                  <a:gd name="T24" fmla="*/ 36 w 352"/>
                  <a:gd name="T25" fmla="*/ 200 h 416"/>
                  <a:gd name="T26" fmla="*/ 4 w 352"/>
                  <a:gd name="T27" fmla="*/ 246 h 416"/>
                  <a:gd name="T28" fmla="*/ 0 w 352"/>
                  <a:gd name="T29" fmla="*/ 318 h 416"/>
                  <a:gd name="T30" fmla="*/ 66 w 352"/>
                  <a:gd name="T31" fmla="*/ 384 h 416"/>
                  <a:gd name="T32" fmla="*/ 92 w 352"/>
                  <a:gd name="T33" fmla="*/ 398 h 416"/>
                  <a:gd name="T34" fmla="*/ 176 w 352"/>
                  <a:gd name="T35" fmla="*/ 416 h 416"/>
                  <a:gd name="T36" fmla="*/ 240 w 352"/>
                  <a:gd name="T37" fmla="*/ 406 h 416"/>
                  <a:gd name="T38" fmla="*/ 288 w 352"/>
                  <a:gd name="T39" fmla="*/ 384 h 416"/>
                  <a:gd name="T40" fmla="*/ 338 w 352"/>
                  <a:gd name="T41" fmla="*/ 336 h 416"/>
                  <a:gd name="T42" fmla="*/ 158 w 352"/>
                  <a:gd name="T43" fmla="*/ 250 h 416"/>
                  <a:gd name="T44" fmla="*/ 80 w 352"/>
                  <a:gd name="T45" fmla="*/ 180 h 416"/>
                  <a:gd name="T46" fmla="*/ 92 w 352"/>
                  <a:gd name="T47" fmla="*/ 180 h 416"/>
                  <a:gd name="T48" fmla="*/ 102 w 352"/>
                  <a:gd name="T49" fmla="*/ 76 h 416"/>
                  <a:gd name="T50" fmla="*/ 124 w 352"/>
                  <a:gd name="T51" fmla="*/ 128 h 416"/>
                  <a:gd name="T52" fmla="*/ 176 w 352"/>
                  <a:gd name="T53" fmla="*/ 150 h 416"/>
                  <a:gd name="T54" fmla="*/ 218 w 352"/>
                  <a:gd name="T55" fmla="*/ 138 h 416"/>
                  <a:gd name="T56" fmla="*/ 250 w 352"/>
                  <a:gd name="T57" fmla="*/ 90 h 416"/>
                  <a:gd name="T58" fmla="*/ 246 w 352"/>
                  <a:gd name="T59" fmla="*/ 46 h 416"/>
                  <a:gd name="T60" fmla="*/ 206 w 352"/>
                  <a:gd name="T61" fmla="*/ 6 h 416"/>
                  <a:gd name="T62" fmla="*/ 176 w 352"/>
                  <a:gd name="T63" fmla="*/ 0 h 416"/>
                  <a:gd name="T64" fmla="*/ 134 w 352"/>
                  <a:gd name="T65" fmla="*/ 14 h 416"/>
                  <a:gd name="T66" fmla="*/ 104 w 352"/>
                  <a:gd name="T67" fmla="*/ 60 h 416"/>
                  <a:gd name="T68" fmla="*/ 140 w 352"/>
                  <a:gd name="T69" fmla="*/ 324 h 416"/>
                  <a:gd name="T70" fmla="*/ 152 w 352"/>
                  <a:gd name="T71" fmla="*/ 298 h 416"/>
                  <a:gd name="T72" fmla="*/ 176 w 352"/>
                  <a:gd name="T73" fmla="*/ 288 h 416"/>
                  <a:gd name="T74" fmla="*/ 196 w 352"/>
                  <a:gd name="T75" fmla="*/ 294 h 416"/>
                  <a:gd name="T76" fmla="*/ 210 w 352"/>
                  <a:gd name="T77" fmla="*/ 316 h 416"/>
                  <a:gd name="T78" fmla="*/ 208 w 352"/>
                  <a:gd name="T79" fmla="*/ 338 h 416"/>
                  <a:gd name="T80" fmla="*/ 190 w 352"/>
                  <a:gd name="T81" fmla="*/ 356 h 416"/>
                  <a:gd name="T82" fmla="*/ 168 w 352"/>
                  <a:gd name="T83" fmla="*/ 358 h 416"/>
                  <a:gd name="T84" fmla="*/ 146 w 352"/>
                  <a:gd name="T85" fmla="*/ 344 h 416"/>
                  <a:gd name="T86" fmla="*/ 140 w 352"/>
                  <a:gd name="T87" fmla="*/ 324 h 416"/>
                  <a:gd name="T88" fmla="*/ 168 w 352"/>
                  <a:gd name="T89" fmla="*/ 344 h 416"/>
                  <a:gd name="T90" fmla="*/ 180 w 352"/>
                  <a:gd name="T91" fmla="*/ 346 h 416"/>
                  <a:gd name="T92" fmla="*/ 186 w 352"/>
                  <a:gd name="T93" fmla="*/ 310 h 416"/>
                  <a:gd name="T94" fmla="*/ 180 w 352"/>
                  <a:gd name="T95" fmla="*/ 302 h 416"/>
                  <a:gd name="T96" fmla="*/ 168 w 352"/>
                  <a:gd name="T97" fmla="*/ 304 h 416"/>
                  <a:gd name="T98" fmla="*/ 254 w 352"/>
                  <a:gd name="T99" fmla="*/ 178 h 416"/>
                  <a:gd name="T100" fmla="*/ 176 w 352"/>
                  <a:gd name="T101" fmla="*/ 258 h 416"/>
                  <a:gd name="T102" fmla="*/ 176 w 352"/>
                  <a:gd name="T103" fmla="*/ 268 h 416"/>
                  <a:gd name="T104" fmla="*/ 272 w 352"/>
                  <a:gd name="T105" fmla="*/ 18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416">
                    <a:moveTo>
                      <a:pt x="176" y="222"/>
                    </a:moveTo>
                    <a:lnTo>
                      <a:pt x="146" y="178"/>
                    </a:lnTo>
                    <a:lnTo>
                      <a:pt x="206" y="178"/>
                    </a:lnTo>
                    <a:lnTo>
                      <a:pt x="176" y="222"/>
                    </a:lnTo>
                    <a:close/>
                    <a:moveTo>
                      <a:pt x="352" y="318"/>
                    </a:moveTo>
                    <a:lnTo>
                      <a:pt x="352" y="278"/>
                    </a:lnTo>
                    <a:lnTo>
                      <a:pt x="352" y="278"/>
                    </a:lnTo>
                    <a:lnTo>
                      <a:pt x="352" y="264"/>
                    </a:lnTo>
                    <a:lnTo>
                      <a:pt x="348" y="250"/>
                    </a:lnTo>
                    <a:lnTo>
                      <a:pt x="342" y="236"/>
                    </a:lnTo>
                    <a:lnTo>
                      <a:pt x="336" y="224"/>
                    </a:lnTo>
                    <a:lnTo>
                      <a:pt x="328" y="212"/>
                    </a:lnTo>
                    <a:lnTo>
                      <a:pt x="316" y="202"/>
                    </a:lnTo>
                    <a:lnTo>
                      <a:pt x="304" y="192"/>
                    </a:lnTo>
                    <a:lnTo>
                      <a:pt x="292" y="186"/>
                    </a:lnTo>
                    <a:lnTo>
                      <a:pt x="292" y="186"/>
                    </a:lnTo>
                    <a:lnTo>
                      <a:pt x="290" y="190"/>
                    </a:lnTo>
                    <a:lnTo>
                      <a:pt x="222" y="292"/>
                    </a:lnTo>
                    <a:lnTo>
                      <a:pt x="222" y="292"/>
                    </a:lnTo>
                    <a:lnTo>
                      <a:pt x="226" y="300"/>
                    </a:lnTo>
                    <a:lnTo>
                      <a:pt x="228" y="306"/>
                    </a:lnTo>
                    <a:lnTo>
                      <a:pt x="230" y="314"/>
                    </a:lnTo>
                    <a:lnTo>
                      <a:pt x="232" y="324"/>
                    </a:lnTo>
                    <a:lnTo>
                      <a:pt x="232" y="324"/>
                    </a:lnTo>
                    <a:lnTo>
                      <a:pt x="230" y="334"/>
                    </a:lnTo>
                    <a:lnTo>
                      <a:pt x="226" y="344"/>
                    </a:lnTo>
                    <a:lnTo>
                      <a:pt x="222" y="354"/>
                    </a:lnTo>
                    <a:lnTo>
                      <a:pt x="214" y="362"/>
                    </a:lnTo>
                    <a:lnTo>
                      <a:pt x="206" y="370"/>
                    </a:lnTo>
                    <a:lnTo>
                      <a:pt x="198" y="374"/>
                    </a:lnTo>
                    <a:lnTo>
                      <a:pt x="188" y="378"/>
                    </a:lnTo>
                    <a:lnTo>
                      <a:pt x="176" y="378"/>
                    </a:lnTo>
                    <a:lnTo>
                      <a:pt x="176" y="378"/>
                    </a:lnTo>
                    <a:lnTo>
                      <a:pt x="164" y="378"/>
                    </a:lnTo>
                    <a:lnTo>
                      <a:pt x="154" y="374"/>
                    </a:lnTo>
                    <a:lnTo>
                      <a:pt x="146" y="370"/>
                    </a:lnTo>
                    <a:lnTo>
                      <a:pt x="138" y="362"/>
                    </a:lnTo>
                    <a:lnTo>
                      <a:pt x="130" y="354"/>
                    </a:lnTo>
                    <a:lnTo>
                      <a:pt x="126" y="344"/>
                    </a:lnTo>
                    <a:lnTo>
                      <a:pt x="122" y="334"/>
                    </a:lnTo>
                    <a:lnTo>
                      <a:pt x="120" y="324"/>
                    </a:lnTo>
                    <a:lnTo>
                      <a:pt x="120" y="324"/>
                    </a:lnTo>
                    <a:lnTo>
                      <a:pt x="122" y="314"/>
                    </a:lnTo>
                    <a:lnTo>
                      <a:pt x="124" y="306"/>
                    </a:lnTo>
                    <a:lnTo>
                      <a:pt x="126" y="300"/>
                    </a:lnTo>
                    <a:lnTo>
                      <a:pt x="130" y="292"/>
                    </a:lnTo>
                    <a:lnTo>
                      <a:pt x="62" y="190"/>
                    </a:lnTo>
                    <a:lnTo>
                      <a:pt x="62" y="190"/>
                    </a:lnTo>
                    <a:lnTo>
                      <a:pt x="60" y="186"/>
                    </a:lnTo>
                    <a:lnTo>
                      <a:pt x="60" y="186"/>
                    </a:lnTo>
                    <a:lnTo>
                      <a:pt x="48" y="192"/>
                    </a:lnTo>
                    <a:lnTo>
                      <a:pt x="36" y="200"/>
                    </a:lnTo>
                    <a:lnTo>
                      <a:pt x="26" y="210"/>
                    </a:lnTo>
                    <a:lnTo>
                      <a:pt x="16" y="220"/>
                    </a:lnTo>
                    <a:lnTo>
                      <a:pt x="10" y="234"/>
                    </a:lnTo>
                    <a:lnTo>
                      <a:pt x="4" y="246"/>
                    </a:lnTo>
                    <a:lnTo>
                      <a:pt x="0" y="262"/>
                    </a:lnTo>
                    <a:lnTo>
                      <a:pt x="0" y="276"/>
                    </a:lnTo>
                    <a:lnTo>
                      <a:pt x="0" y="318"/>
                    </a:lnTo>
                    <a:lnTo>
                      <a:pt x="0" y="318"/>
                    </a:lnTo>
                    <a:lnTo>
                      <a:pt x="14" y="336"/>
                    </a:lnTo>
                    <a:lnTo>
                      <a:pt x="28" y="354"/>
                    </a:lnTo>
                    <a:lnTo>
                      <a:pt x="46" y="370"/>
                    </a:lnTo>
                    <a:lnTo>
                      <a:pt x="66" y="384"/>
                    </a:lnTo>
                    <a:lnTo>
                      <a:pt x="66" y="296"/>
                    </a:lnTo>
                    <a:lnTo>
                      <a:pt x="92" y="296"/>
                    </a:lnTo>
                    <a:lnTo>
                      <a:pt x="92" y="398"/>
                    </a:lnTo>
                    <a:lnTo>
                      <a:pt x="92" y="398"/>
                    </a:lnTo>
                    <a:lnTo>
                      <a:pt x="112" y="406"/>
                    </a:lnTo>
                    <a:lnTo>
                      <a:pt x="132" y="410"/>
                    </a:lnTo>
                    <a:lnTo>
                      <a:pt x="154" y="414"/>
                    </a:lnTo>
                    <a:lnTo>
                      <a:pt x="176" y="416"/>
                    </a:lnTo>
                    <a:lnTo>
                      <a:pt x="176" y="416"/>
                    </a:lnTo>
                    <a:lnTo>
                      <a:pt x="198" y="414"/>
                    </a:lnTo>
                    <a:lnTo>
                      <a:pt x="220" y="410"/>
                    </a:lnTo>
                    <a:lnTo>
                      <a:pt x="240" y="406"/>
                    </a:lnTo>
                    <a:lnTo>
                      <a:pt x="260" y="398"/>
                    </a:lnTo>
                    <a:lnTo>
                      <a:pt x="260" y="296"/>
                    </a:lnTo>
                    <a:lnTo>
                      <a:pt x="288" y="296"/>
                    </a:lnTo>
                    <a:lnTo>
                      <a:pt x="288" y="384"/>
                    </a:lnTo>
                    <a:lnTo>
                      <a:pt x="288" y="384"/>
                    </a:lnTo>
                    <a:lnTo>
                      <a:pt x="306" y="370"/>
                    </a:lnTo>
                    <a:lnTo>
                      <a:pt x="324" y="354"/>
                    </a:lnTo>
                    <a:lnTo>
                      <a:pt x="338" y="336"/>
                    </a:lnTo>
                    <a:lnTo>
                      <a:pt x="352" y="318"/>
                    </a:lnTo>
                    <a:lnTo>
                      <a:pt x="352" y="318"/>
                    </a:lnTo>
                    <a:close/>
                    <a:moveTo>
                      <a:pt x="110" y="178"/>
                    </a:moveTo>
                    <a:lnTo>
                      <a:pt x="158" y="250"/>
                    </a:lnTo>
                    <a:lnTo>
                      <a:pt x="164" y="240"/>
                    </a:lnTo>
                    <a:lnTo>
                      <a:pt x="122" y="178"/>
                    </a:lnTo>
                    <a:lnTo>
                      <a:pt x="110" y="178"/>
                    </a:lnTo>
                    <a:close/>
                    <a:moveTo>
                      <a:pt x="80" y="180"/>
                    </a:moveTo>
                    <a:lnTo>
                      <a:pt x="142" y="274"/>
                    </a:lnTo>
                    <a:lnTo>
                      <a:pt x="148" y="264"/>
                    </a:lnTo>
                    <a:lnTo>
                      <a:pt x="92" y="180"/>
                    </a:lnTo>
                    <a:lnTo>
                      <a:pt x="92" y="180"/>
                    </a:lnTo>
                    <a:lnTo>
                      <a:pt x="80" y="180"/>
                    </a:lnTo>
                    <a:lnTo>
                      <a:pt x="80" y="180"/>
                    </a:lnTo>
                    <a:close/>
                    <a:moveTo>
                      <a:pt x="102" y="76"/>
                    </a:moveTo>
                    <a:lnTo>
                      <a:pt x="102" y="76"/>
                    </a:lnTo>
                    <a:lnTo>
                      <a:pt x="104" y="90"/>
                    </a:lnTo>
                    <a:lnTo>
                      <a:pt x="108" y="104"/>
                    </a:lnTo>
                    <a:lnTo>
                      <a:pt x="114" y="118"/>
                    </a:lnTo>
                    <a:lnTo>
                      <a:pt x="124" y="128"/>
                    </a:lnTo>
                    <a:lnTo>
                      <a:pt x="134" y="138"/>
                    </a:lnTo>
                    <a:lnTo>
                      <a:pt x="148" y="144"/>
                    </a:lnTo>
                    <a:lnTo>
                      <a:pt x="162" y="148"/>
                    </a:lnTo>
                    <a:lnTo>
                      <a:pt x="176" y="150"/>
                    </a:lnTo>
                    <a:lnTo>
                      <a:pt x="176" y="150"/>
                    </a:lnTo>
                    <a:lnTo>
                      <a:pt x="192" y="148"/>
                    </a:lnTo>
                    <a:lnTo>
                      <a:pt x="206" y="144"/>
                    </a:lnTo>
                    <a:lnTo>
                      <a:pt x="218" y="138"/>
                    </a:lnTo>
                    <a:lnTo>
                      <a:pt x="230" y="128"/>
                    </a:lnTo>
                    <a:lnTo>
                      <a:pt x="238" y="118"/>
                    </a:lnTo>
                    <a:lnTo>
                      <a:pt x="246" y="104"/>
                    </a:lnTo>
                    <a:lnTo>
                      <a:pt x="250" y="90"/>
                    </a:lnTo>
                    <a:lnTo>
                      <a:pt x="252" y="76"/>
                    </a:lnTo>
                    <a:lnTo>
                      <a:pt x="252" y="76"/>
                    </a:lnTo>
                    <a:lnTo>
                      <a:pt x="250" y="60"/>
                    </a:lnTo>
                    <a:lnTo>
                      <a:pt x="246" y="46"/>
                    </a:lnTo>
                    <a:lnTo>
                      <a:pt x="238" y="34"/>
                    </a:lnTo>
                    <a:lnTo>
                      <a:pt x="230" y="22"/>
                    </a:lnTo>
                    <a:lnTo>
                      <a:pt x="218" y="14"/>
                    </a:lnTo>
                    <a:lnTo>
                      <a:pt x="206" y="6"/>
                    </a:lnTo>
                    <a:lnTo>
                      <a:pt x="192" y="2"/>
                    </a:lnTo>
                    <a:lnTo>
                      <a:pt x="176" y="0"/>
                    </a:lnTo>
                    <a:lnTo>
                      <a:pt x="176" y="0"/>
                    </a:lnTo>
                    <a:lnTo>
                      <a:pt x="176" y="0"/>
                    </a:lnTo>
                    <a:lnTo>
                      <a:pt x="176" y="0"/>
                    </a:lnTo>
                    <a:lnTo>
                      <a:pt x="162" y="2"/>
                    </a:lnTo>
                    <a:lnTo>
                      <a:pt x="148" y="6"/>
                    </a:lnTo>
                    <a:lnTo>
                      <a:pt x="134" y="14"/>
                    </a:lnTo>
                    <a:lnTo>
                      <a:pt x="124" y="22"/>
                    </a:lnTo>
                    <a:lnTo>
                      <a:pt x="114" y="34"/>
                    </a:lnTo>
                    <a:lnTo>
                      <a:pt x="108" y="46"/>
                    </a:lnTo>
                    <a:lnTo>
                      <a:pt x="104" y="60"/>
                    </a:lnTo>
                    <a:lnTo>
                      <a:pt x="102" y="76"/>
                    </a:lnTo>
                    <a:lnTo>
                      <a:pt x="102" y="76"/>
                    </a:lnTo>
                    <a:close/>
                    <a:moveTo>
                      <a:pt x="140" y="324"/>
                    </a:moveTo>
                    <a:lnTo>
                      <a:pt x="140" y="324"/>
                    </a:lnTo>
                    <a:lnTo>
                      <a:pt x="142" y="316"/>
                    </a:lnTo>
                    <a:lnTo>
                      <a:pt x="144" y="310"/>
                    </a:lnTo>
                    <a:lnTo>
                      <a:pt x="146" y="304"/>
                    </a:lnTo>
                    <a:lnTo>
                      <a:pt x="152" y="298"/>
                    </a:lnTo>
                    <a:lnTo>
                      <a:pt x="156" y="294"/>
                    </a:lnTo>
                    <a:lnTo>
                      <a:pt x="162" y="292"/>
                    </a:lnTo>
                    <a:lnTo>
                      <a:pt x="168" y="290"/>
                    </a:lnTo>
                    <a:lnTo>
                      <a:pt x="176" y="288"/>
                    </a:lnTo>
                    <a:lnTo>
                      <a:pt x="176" y="288"/>
                    </a:lnTo>
                    <a:lnTo>
                      <a:pt x="184" y="290"/>
                    </a:lnTo>
                    <a:lnTo>
                      <a:pt x="190" y="292"/>
                    </a:lnTo>
                    <a:lnTo>
                      <a:pt x="196" y="294"/>
                    </a:lnTo>
                    <a:lnTo>
                      <a:pt x="200" y="298"/>
                    </a:lnTo>
                    <a:lnTo>
                      <a:pt x="206" y="304"/>
                    </a:lnTo>
                    <a:lnTo>
                      <a:pt x="208" y="310"/>
                    </a:lnTo>
                    <a:lnTo>
                      <a:pt x="210" y="316"/>
                    </a:lnTo>
                    <a:lnTo>
                      <a:pt x="212" y="324"/>
                    </a:lnTo>
                    <a:lnTo>
                      <a:pt x="212" y="324"/>
                    </a:lnTo>
                    <a:lnTo>
                      <a:pt x="210" y="330"/>
                    </a:lnTo>
                    <a:lnTo>
                      <a:pt x="208" y="338"/>
                    </a:lnTo>
                    <a:lnTo>
                      <a:pt x="206" y="344"/>
                    </a:lnTo>
                    <a:lnTo>
                      <a:pt x="200" y="348"/>
                    </a:lnTo>
                    <a:lnTo>
                      <a:pt x="196" y="352"/>
                    </a:lnTo>
                    <a:lnTo>
                      <a:pt x="190" y="356"/>
                    </a:lnTo>
                    <a:lnTo>
                      <a:pt x="184" y="358"/>
                    </a:lnTo>
                    <a:lnTo>
                      <a:pt x="176" y="358"/>
                    </a:lnTo>
                    <a:lnTo>
                      <a:pt x="176" y="358"/>
                    </a:lnTo>
                    <a:lnTo>
                      <a:pt x="168" y="358"/>
                    </a:lnTo>
                    <a:lnTo>
                      <a:pt x="162" y="356"/>
                    </a:lnTo>
                    <a:lnTo>
                      <a:pt x="156" y="352"/>
                    </a:lnTo>
                    <a:lnTo>
                      <a:pt x="152" y="348"/>
                    </a:lnTo>
                    <a:lnTo>
                      <a:pt x="146" y="344"/>
                    </a:lnTo>
                    <a:lnTo>
                      <a:pt x="144" y="338"/>
                    </a:lnTo>
                    <a:lnTo>
                      <a:pt x="142" y="330"/>
                    </a:lnTo>
                    <a:lnTo>
                      <a:pt x="140" y="324"/>
                    </a:lnTo>
                    <a:lnTo>
                      <a:pt x="140" y="324"/>
                    </a:lnTo>
                    <a:close/>
                    <a:moveTo>
                      <a:pt x="166" y="336"/>
                    </a:moveTo>
                    <a:lnTo>
                      <a:pt x="166" y="336"/>
                    </a:lnTo>
                    <a:lnTo>
                      <a:pt x="166" y="340"/>
                    </a:lnTo>
                    <a:lnTo>
                      <a:pt x="168" y="344"/>
                    </a:lnTo>
                    <a:lnTo>
                      <a:pt x="172" y="346"/>
                    </a:lnTo>
                    <a:lnTo>
                      <a:pt x="176" y="346"/>
                    </a:lnTo>
                    <a:lnTo>
                      <a:pt x="176" y="346"/>
                    </a:lnTo>
                    <a:lnTo>
                      <a:pt x="180" y="346"/>
                    </a:lnTo>
                    <a:lnTo>
                      <a:pt x="184" y="344"/>
                    </a:lnTo>
                    <a:lnTo>
                      <a:pt x="186" y="340"/>
                    </a:lnTo>
                    <a:lnTo>
                      <a:pt x="186" y="336"/>
                    </a:lnTo>
                    <a:lnTo>
                      <a:pt x="186" y="310"/>
                    </a:lnTo>
                    <a:lnTo>
                      <a:pt x="186" y="310"/>
                    </a:lnTo>
                    <a:lnTo>
                      <a:pt x="186" y="306"/>
                    </a:lnTo>
                    <a:lnTo>
                      <a:pt x="184" y="304"/>
                    </a:lnTo>
                    <a:lnTo>
                      <a:pt x="180" y="302"/>
                    </a:lnTo>
                    <a:lnTo>
                      <a:pt x="176" y="300"/>
                    </a:lnTo>
                    <a:lnTo>
                      <a:pt x="176" y="300"/>
                    </a:lnTo>
                    <a:lnTo>
                      <a:pt x="172" y="302"/>
                    </a:lnTo>
                    <a:lnTo>
                      <a:pt x="168" y="304"/>
                    </a:lnTo>
                    <a:lnTo>
                      <a:pt x="166" y="306"/>
                    </a:lnTo>
                    <a:lnTo>
                      <a:pt x="166" y="310"/>
                    </a:lnTo>
                    <a:lnTo>
                      <a:pt x="166" y="336"/>
                    </a:lnTo>
                    <a:close/>
                    <a:moveTo>
                      <a:pt x="254" y="178"/>
                    </a:moveTo>
                    <a:lnTo>
                      <a:pt x="230" y="178"/>
                    </a:lnTo>
                    <a:lnTo>
                      <a:pt x="182" y="250"/>
                    </a:lnTo>
                    <a:lnTo>
                      <a:pt x="176" y="258"/>
                    </a:lnTo>
                    <a:lnTo>
                      <a:pt x="176" y="258"/>
                    </a:lnTo>
                    <a:lnTo>
                      <a:pt x="170" y="268"/>
                    </a:lnTo>
                    <a:lnTo>
                      <a:pt x="170" y="268"/>
                    </a:lnTo>
                    <a:lnTo>
                      <a:pt x="176" y="268"/>
                    </a:lnTo>
                    <a:lnTo>
                      <a:pt x="176" y="268"/>
                    </a:lnTo>
                    <a:lnTo>
                      <a:pt x="184" y="268"/>
                    </a:lnTo>
                    <a:lnTo>
                      <a:pt x="192" y="270"/>
                    </a:lnTo>
                    <a:lnTo>
                      <a:pt x="206" y="278"/>
                    </a:lnTo>
                    <a:lnTo>
                      <a:pt x="272" y="180"/>
                    </a:lnTo>
                    <a:lnTo>
                      <a:pt x="272" y="180"/>
                    </a:lnTo>
                    <a:lnTo>
                      <a:pt x="254" y="178"/>
                    </a:lnTo>
                    <a:lnTo>
                      <a:pt x="254" y="178"/>
                    </a:lnTo>
                    <a:close/>
                  </a:path>
                </a:pathLst>
              </a:custGeom>
              <a:solidFill>
                <a:srgbClr val="871E63"/>
              </a:solidFill>
              <a:ln>
                <a:noFill/>
              </a:ln>
            </p:spPr>
            <p:txBody>
              <a:bodyPr vert="horz" wrap="square" lIns="91440" tIns="45720" rIns="91440" bIns="45720" numCol="1" anchor="t" anchorCtr="0" compatLnSpc="1">
                <a:prstTxWarp prst="textNoShape">
                  <a:avLst/>
                </a:prstTxWarp>
              </a:bodyPr>
              <a:lstStyle/>
              <a:p>
                <a:endParaRPr lang="en-GB" sz="1400" dirty="0">
                  <a:latin typeface="Sofia Pro Light" panose="020B0604020202020204" charset="0"/>
                </a:endParaRPr>
              </a:p>
            </p:txBody>
          </p:sp>
        </p:grpSp>
      </p:grpSp>
    </p:spTree>
    <p:extLst>
      <p:ext uri="{BB962C8B-B14F-4D97-AF65-F5344CB8AC3E}">
        <p14:creationId xmlns:p14="http://schemas.microsoft.com/office/powerpoint/2010/main" val="1455771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dirty="0">
                <a:solidFill>
                  <a:schemeClr val="accent6"/>
                </a:solidFill>
              </a:rPr>
              <a:t>Action Plan – what are you going to do now?</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837F9BA2-8101-63DB-54CE-92F77BCEA9E9}"/>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F07967C1-A8D8-9F9F-91E8-C0F0A38A4034}"/>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726F6A0D-7495-1A48-BFF2-0B93D8F25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9" name="Rectangle 6">
            <a:extLst>
              <a:ext uri="{FF2B5EF4-FFF2-40B4-BE49-F238E27FC236}">
                <a16:creationId xmlns:a16="http://schemas.microsoft.com/office/drawing/2014/main" id="{C397295D-41D0-F4BB-6863-2A6508E86667}"/>
              </a:ext>
            </a:extLst>
          </p:cNvPr>
          <p:cNvSpPr>
            <a:spLocks noChangeArrowheads="1"/>
          </p:cNvSpPr>
          <p:nvPr/>
        </p:nvSpPr>
        <p:spPr bwMode="blackWhite">
          <a:xfrm>
            <a:off x="5367474" y="1102039"/>
            <a:ext cx="4228664" cy="2833859"/>
          </a:xfrm>
          <a:prstGeom prst="rect">
            <a:avLst/>
          </a:prstGeom>
          <a:noFill/>
          <a:ln w="9525" algn="ctr">
            <a:noFill/>
            <a:miter lim="800000"/>
            <a:headEnd/>
            <a:tailEnd/>
          </a:ln>
        </p:spPr>
        <p:txBody>
          <a:bodyPr wrap="square" lIns="0" tIns="0" rIns="0" bIns="0" anchor="ctr">
            <a:noAutofit/>
          </a:bodyPr>
          <a:lstStyle/>
          <a:p>
            <a:pPr>
              <a:spcBef>
                <a:spcPct val="20000"/>
              </a:spcBef>
              <a:buFont typeface="Arial" pitchFamily="34" charset="0"/>
              <a:buNone/>
            </a:pPr>
            <a:endParaRPr lang="en-GB" b="1" kern="0" dirty="0">
              <a:solidFill>
                <a:schemeClr val="tx1">
                  <a:lumMod val="65000"/>
                  <a:lumOff val="35000"/>
                </a:schemeClr>
              </a:solidFill>
              <a:latin typeface="Sofia Pro Light" panose="020B060402020202020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7E9A6559-4BE9-1E92-3F39-382D2F6445D5}"/>
              </a:ext>
            </a:extLst>
          </p:cNvPr>
          <p:cNvGrpSpPr/>
          <p:nvPr/>
        </p:nvGrpSpPr>
        <p:grpSpPr>
          <a:xfrm>
            <a:off x="253028" y="1238750"/>
            <a:ext cx="3875627" cy="2697148"/>
            <a:chOff x="539552" y="1906221"/>
            <a:chExt cx="4072582" cy="2471313"/>
          </a:xfrm>
        </p:grpSpPr>
        <p:grpSp>
          <p:nvGrpSpPr>
            <p:cNvPr id="11" name="Group 10">
              <a:extLst>
                <a:ext uri="{FF2B5EF4-FFF2-40B4-BE49-F238E27FC236}">
                  <a16:creationId xmlns:a16="http://schemas.microsoft.com/office/drawing/2014/main" id="{153CD706-C201-BA31-D4D5-E308B3FFBC34}"/>
                </a:ext>
              </a:extLst>
            </p:cNvPr>
            <p:cNvGrpSpPr/>
            <p:nvPr/>
          </p:nvGrpSpPr>
          <p:grpSpPr>
            <a:xfrm>
              <a:off x="539552" y="1906221"/>
              <a:ext cx="4072582" cy="804831"/>
              <a:chOff x="539552" y="2569396"/>
              <a:chExt cx="4072582" cy="804831"/>
            </a:xfrm>
          </p:grpSpPr>
          <p:grpSp>
            <p:nvGrpSpPr>
              <p:cNvPr id="25" name="Group 24">
                <a:extLst>
                  <a:ext uri="{FF2B5EF4-FFF2-40B4-BE49-F238E27FC236}">
                    <a16:creationId xmlns:a16="http://schemas.microsoft.com/office/drawing/2014/main" id="{1E055061-F129-E3FB-4A14-CD3C6310B311}"/>
                  </a:ext>
                </a:extLst>
              </p:cNvPr>
              <p:cNvGrpSpPr/>
              <p:nvPr/>
            </p:nvGrpSpPr>
            <p:grpSpPr>
              <a:xfrm>
                <a:off x="539552" y="2569396"/>
                <a:ext cx="4072582" cy="804831"/>
                <a:chOff x="554038" y="1908175"/>
                <a:chExt cx="6080125" cy="1308100"/>
              </a:xfrm>
            </p:grpSpPr>
            <p:sp>
              <p:nvSpPr>
                <p:cNvPr id="28" name="Freeform 6">
                  <a:extLst>
                    <a:ext uri="{FF2B5EF4-FFF2-40B4-BE49-F238E27FC236}">
                      <a16:creationId xmlns:a16="http://schemas.microsoft.com/office/drawing/2014/main" id="{23E6975F-406A-7E9A-26ED-6627D8EE1664}"/>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rgbClr val="871E63"/>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sp>
              <p:nvSpPr>
                <p:cNvPr id="29" name="Freeform 7">
                  <a:extLst>
                    <a:ext uri="{FF2B5EF4-FFF2-40B4-BE49-F238E27FC236}">
                      <a16:creationId xmlns:a16="http://schemas.microsoft.com/office/drawing/2014/main" id="{27A6E131-FB0F-1907-36E0-45173B20A176}"/>
                    </a:ext>
                  </a:extLst>
                </p:cNvPr>
                <p:cNvSpPr>
                  <a:spLocks/>
                </p:cNvSpPr>
                <p:nvPr/>
              </p:nvSpPr>
              <p:spPr bwMode="auto">
                <a:xfrm>
                  <a:off x="1919288" y="1908175"/>
                  <a:ext cx="4714875" cy="1212849"/>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871E63"/>
                </a:solidFill>
                <a:ln>
                  <a:solidFill>
                    <a:srgbClr val="871E63"/>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grpSp>
          <p:sp>
            <p:nvSpPr>
              <p:cNvPr id="26" name="Rectangle 25">
                <a:extLst>
                  <a:ext uri="{FF2B5EF4-FFF2-40B4-BE49-F238E27FC236}">
                    <a16:creationId xmlns:a16="http://schemas.microsoft.com/office/drawing/2014/main" id="{92F4A4FC-5262-482E-DD4B-097FBD8F8E59}"/>
                  </a:ext>
                </a:extLst>
              </p:cNvPr>
              <p:cNvSpPr/>
              <p:nvPr/>
            </p:nvSpPr>
            <p:spPr>
              <a:xfrm>
                <a:off x="2236709" y="2664949"/>
                <a:ext cx="2266919" cy="535811"/>
              </a:xfrm>
              <a:prstGeom prst="rect">
                <a:avLst/>
              </a:prstGeom>
              <a:ln>
                <a:noFill/>
              </a:ln>
            </p:spPr>
            <p:txBody>
              <a:bodyPr wrap="square" anchor="ctr">
                <a:spAutoFit/>
              </a:bodyPr>
              <a:lstStyle/>
              <a:p>
                <a:pPr>
                  <a:spcAft>
                    <a:spcPts val="600"/>
                  </a:spcAft>
                </a:pPr>
                <a:r>
                  <a:rPr lang="en-GB" sz="1600" b="1" dirty="0">
                    <a:solidFill>
                      <a:schemeClr val="bg1"/>
                    </a:solidFill>
                    <a:latin typeface="Sofia Pro Light" panose="020B0604020202020204" charset="0"/>
                    <a:ea typeface="Tahoma" panose="020B0604030504040204" pitchFamily="34" charset="0"/>
                    <a:cs typeface="Tahoma" panose="020B0604030504040204" pitchFamily="34" charset="0"/>
                  </a:rPr>
                  <a:t>Who are your people?</a:t>
                </a:r>
              </a:p>
            </p:txBody>
          </p:sp>
          <p:sp>
            <p:nvSpPr>
              <p:cNvPr id="27" name="Rectangle 26">
                <a:extLst>
                  <a:ext uri="{FF2B5EF4-FFF2-40B4-BE49-F238E27FC236}">
                    <a16:creationId xmlns:a16="http://schemas.microsoft.com/office/drawing/2014/main" id="{F5F0B389-CFC6-7D41-81D5-023D84069FDD}"/>
                  </a:ext>
                </a:extLst>
              </p:cNvPr>
              <p:cNvSpPr/>
              <p:nvPr/>
            </p:nvSpPr>
            <p:spPr>
              <a:xfrm>
                <a:off x="620151" y="2739837"/>
                <a:ext cx="771717" cy="386037"/>
              </a:xfrm>
              <a:prstGeom prst="rect">
                <a:avLst/>
              </a:prstGeom>
              <a:ln>
                <a:noFill/>
              </a:ln>
            </p:spPr>
            <p:txBody>
              <a:bodyPr wrap="square">
                <a:spAutoFit/>
              </a:bodyPr>
              <a:lstStyle/>
              <a:p>
                <a:r>
                  <a:rPr lang="en-GB" sz="2800" b="1" dirty="0">
                    <a:solidFill>
                      <a:srgbClr val="871E63"/>
                    </a:solidFill>
                    <a:latin typeface="Sofia Pro Light" panose="020B0604020202020204" charset="0"/>
                    <a:ea typeface="Tahoma" panose="020B0604030504040204" pitchFamily="34" charset="0"/>
                    <a:cs typeface="Tahoma" panose="020B0604030504040204" pitchFamily="34" charset="0"/>
                  </a:rPr>
                  <a:t>1</a:t>
                </a:r>
              </a:p>
            </p:txBody>
          </p:sp>
        </p:grpSp>
        <p:grpSp>
          <p:nvGrpSpPr>
            <p:cNvPr id="12" name="Group 11">
              <a:extLst>
                <a:ext uri="{FF2B5EF4-FFF2-40B4-BE49-F238E27FC236}">
                  <a16:creationId xmlns:a16="http://schemas.microsoft.com/office/drawing/2014/main" id="{81DDCBE1-379C-9CA5-27E5-ECE4258F0652}"/>
                </a:ext>
              </a:extLst>
            </p:cNvPr>
            <p:cNvGrpSpPr/>
            <p:nvPr/>
          </p:nvGrpSpPr>
          <p:grpSpPr>
            <a:xfrm>
              <a:off x="539552" y="2739462"/>
              <a:ext cx="4072582" cy="804831"/>
              <a:chOff x="539552" y="3395086"/>
              <a:chExt cx="4072582" cy="804831"/>
            </a:xfrm>
          </p:grpSpPr>
          <p:grpSp>
            <p:nvGrpSpPr>
              <p:cNvPr id="20" name="Group 19">
                <a:extLst>
                  <a:ext uri="{FF2B5EF4-FFF2-40B4-BE49-F238E27FC236}">
                    <a16:creationId xmlns:a16="http://schemas.microsoft.com/office/drawing/2014/main" id="{26CF45DA-74CC-8005-EE21-211225A7DC7B}"/>
                  </a:ext>
                </a:extLst>
              </p:cNvPr>
              <p:cNvGrpSpPr/>
              <p:nvPr/>
            </p:nvGrpSpPr>
            <p:grpSpPr>
              <a:xfrm>
                <a:off x="539552" y="3395086"/>
                <a:ext cx="4072582" cy="804831"/>
                <a:chOff x="554038" y="1908175"/>
                <a:chExt cx="6080125" cy="1308103"/>
              </a:xfrm>
            </p:grpSpPr>
            <p:sp>
              <p:nvSpPr>
                <p:cNvPr id="23" name="Freeform 6">
                  <a:extLst>
                    <a:ext uri="{FF2B5EF4-FFF2-40B4-BE49-F238E27FC236}">
                      <a16:creationId xmlns:a16="http://schemas.microsoft.com/office/drawing/2014/main" id="{D1B284EA-6FFB-773E-C97E-7369E882DC54}"/>
                    </a:ext>
                  </a:extLst>
                </p:cNvPr>
                <p:cNvSpPr>
                  <a:spLocks/>
                </p:cNvSpPr>
                <p:nvPr/>
              </p:nvSpPr>
              <p:spPr bwMode="auto">
                <a:xfrm>
                  <a:off x="554038" y="2003426"/>
                  <a:ext cx="2022476" cy="1212852"/>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rgbClr val="DB4A3D"/>
                  </a:solidFill>
                </a:ln>
              </p:spPr>
              <p:txBody>
                <a:bodyPr vert="horz" wrap="square" lIns="91440" tIns="45720" rIns="91440" bIns="45720" numCol="1" anchor="t" anchorCtr="0" compatLnSpc="1">
                  <a:prstTxWarp prst="textNoShape">
                    <a:avLst/>
                  </a:prstTxWarp>
                </a:bodyPr>
                <a:lstStyle/>
                <a:p>
                  <a:endParaRPr lang="en-GB" b="1">
                    <a:solidFill>
                      <a:srgbClr val="DB4A3D"/>
                    </a:solidFill>
                    <a:latin typeface="Sofia Pro Light" panose="020B0604020202020204" charset="0"/>
                    <a:ea typeface="Tahoma" panose="020B0604030504040204" pitchFamily="34" charset="0"/>
                    <a:cs typeface="Tahoma" panose="020B0604030504040204" pitchFamily="34" charset="0"/>
                  </a:endParaRPr>
                </a:p>
              </p:txBody>
            </p:sp>
            <p:sp>
              <p:nvSpPr>
                <p:cNvPr id="24" name="Freeform 7">
                  <a:extLst>
                    <a:ext uri="{FF2B5EF4-FFF2-40B4-BE49-F238E27FC236}">
                      <a16:creationId xmlns:a16="http://schemas.microsoft.com/office/drawing/2014/main" id="{68F3B094-863F-BC7E-E1FA-88BD60AA2F1F}"/>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DB4A3D"/>
                </a:solidFill>
                <a:ln>
                  <a:solidFill>
                    <a:srgbClr val="DB4A3D"/>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grpSp>
          <p:sp>
            <p:nvSpPr>
              <p:cNvPr id="21" name="Rectangle 20">
                <a:extLst>
                  <a:ext uri="{FF2B5EF4-FFF2-40B4-BE49-F238E27FC236}">
                    <a16:creationId xmlns:a16="http://schemas.microsoft.com/office/drawing/2014/main" id="{A7A348FE-225A-C157-492B-0AAA2AF6D2D1}"/>
                  </a:ext>
                </a:extLst>
              </p:cNvPr>
              <p:cNvSpPr/>
              <p:nvPr/>
            </p:nvSpPr>
            <p:spPr>
              <a:xfrm>
                <a:off x="2236709" y="3508275"/>
                <a:ext cx="2266919" cy="535811"/>
              </a:xfrm>
              <a:prstGeom prst="rect">
                <a:avLst/>
              </a:prstGeom>
            </p:spPr>
            <p:txBody>
              <a:bodyPr wrap="square">
                <a:spAutoFit/>
              </a:bodyPr>
              <a:lstStyle/>
              <a:p>
                <a:pPr>
                  <a:spcAft>
                    <a:spcPts val="600"/>
                  </a:spcAft>
                </a:pPr>
                <a:r>
                  <a:rPr lang="en-GB" sz="1600" b="1" dirty="0">
                    <a:solidFill>
                      <a:schemeClr val="bg1"/>
                    </a:solidFill>
                    <a:latin typeface="Sofia Pro Light" panose="020B0604020202020204" charset="0"/>
                    <a:ea typeface="Tahoma" panose="020B0604030504040204" pitchFamily="34" charset="0"/>
                    <a:cs typeface="Tahoma" panose="020B0604030504040204" pitchFamily="34" charset="0"/>
                  </a:rPr>
                  <a:t>How are you going to keep them?</a:t>
                </a:r>
              </a:p>
            </p:txBody>
          </p:sp>
          <p:sp>
            <p:nvSpPr>
              <p:cNvPr id="22" name="Rectangle 21">
                <a:extLst>
                  <a:ext uri="{FF2B5EF4-FFF2-40B4-BE49-F238E27FC236}">
                    <a16:creationId xmlns:a16="http://schemas.microsoft.com/office/drawing/2014/main" id="{398937A0-FB09-AB39-6E98-5C8A795B1F80}"/>
                  </a:ext>
                </a:extLst>
              </p:cNvPr>
              <p:cNvSpPr/>
              <p:nvPr/>
            </p:nvSpPr>
            <p:spPr>
              <a:xfrm>
                <a:off x="596035" y="3574459"/>
                <a:ext cx="819949" cy="386037"/>
              </a:xfrm>
              <a:prstGeom prst="rect">
                <a:avLst/>
              </a:prstGeom>
            </p:spPr>
            <p:txBody>
              <a:bodyPr wrap="square">
                <a:spAutoFit/>
              </a:bodyPr>
              <a:lstStyle/>
              <a:p>
                <a:r>
                  <a:rPr lang="en-GB" sz="2800" b="1" dirty="0">
                    <a:solidFill>
                      <a:srgbClr val="DB4A3D"/>
                    </a:solidFill>
                    <a:latin typeface="Sofia Pro Light" panose="020B0604020202020204" charset="0"/>
                    <a:ea typeface="Tahoma" panose="020B0604030504040204" pitchFamily="34" charset="0"/>
                    <a:cs typeface="Tahoma" panose="020B0604030504040204" pitchFamily="34" charset="0"/>
                  </a:rPr>
                  <a:t>2</a:t>
                </a:r>
              </a:p>
            </p:txBody>
          </p:sp>
        </p:grpSp>
        <p:grpSp>
          <p:nvGrpSpPr>
            <p:cNvPr id="13" name="Group 12">
              <a:extLst>
                <a:ext uri="{FF2B5EF4-FFF2-40B4-BE49-F238E27FC236}">
                  <a16:creationId xmlns:a16="http://schemas.microsoft.com/office/drawing/2014/main" id="{E512663C-2BAD-46B0-C1FE-4E72D01782A9}"/>
                </a:ext>
              </a:extLst>
            </p:cNvPr>
            <p:cNvGrpSpPr/>
            <p:nvPr/>
          </p:nvGrpSpPr>
          <p:grpSpPr>
            <a:xfrm>
              <a:off x="539552" y="3572703"/>
              <a:ext cx="4072582" cy="804831"/>
              <a:chOff x="539552" y="4228327"/>
              <a:chExt cx="4072582" cy="804831"/>
            </a:xfrm>
          </p:grpSpPr>
          <p:grpSp>
            <p:nvGrpSpPr>
              <p:cNvPr id="14" name="Group 13">
                <a:extLst>
                  <a:ext uri="{FF2B5EF4-FFF2-40B4-BE49-F238E27FC236}">
                    <a16:creationId xmlns:a16="http://schemas.microsoft.com/office/drawing/2014/main" id="{8E24A101-A120-4ABF-3D39-659F85A2AEBF}"/>
                  </a:ext>
                </a:extLst>
              </p:cNvPr>
              <p:cNvGrpSpPr/>
              <p:nvPr/>
            </p:nvGrpSpPr>
            <p:grpSpPr>
              <a:xfrm>
                <a:off x="539552" y="4228327"/>
                <a:ext cx="4072582" cy="804831"/>
                <a:chOff x="554038" y="1908175"/>
                <a:chExt cx="6080125" cy="1308100"/>
              </a:xfrm>
            </p:grpSpPr>
            <p:sp>
              <p:nvSpPr>
                <p:cNvPr id="18" name="Freeform 6">
                  <a:extLst>
                    <a:ext uri="{FF2B5EF4-FFF2-40B4-BE49-F238E27FC236}">
                      <a16:creationId xmlns:a16="http://schemas.microsoft.com/office/drawing/2014/main" id="{4AC80281-7E61-DD94-4F37-F82E01736BB9}"/>
                    </a:ext>
                  </a:extLst>
                </p:cNvPr>
                <p:cNvSpPr>
                  <a:spLocks/>
                </p:cNvSpPr>
                <p:nvPr/>
              </p:nvSpPr>
              <p:spPr bwMode="auto">
                <a:xfrm>
                  <a:off x="554038" y="2003425"/>
                  <a:ext cx="2022476"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rgbClr val="76C0F4"/>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sp>
              <p:nvSpPr>
                <p:cNvPr id="19" name="Freeform 7">
                  <a:extLst>
                    <a:ext uri="{FF2B5EF4-FFF2-40B4-BE49-F238E27FC236}">
                      <a16:creationId xmlns:a16="http://schemas.microsoft.com/office/drawing/2014/main" id="{E89A0519-9816-79F7-BB57-0000E3AE1E12}"/>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76C0F4"/>
                </a:solidFill>
                <a:ln>
                  <a:solidFill>
                    <a:srgbClr val="76C0F4"/>
                  </a:solidFill>
                </a:ln>
              </p:spPr>
              <p:txBody>
                <a:bodyPr vert="horz" wrap="square" lIns="91440" tIns="45720" rIns="91440" bIns="45720" numCol="1" anchor="t" anchorCtr="0" compatLnSpc="1">
                  <a:prstTxWarp prst="textNoShape">
                    <a:avLst/>
                  </a:prstTxWarp>
                </a:bodyPr>
                <a:lstStyle/>
                <a:p>
                  <a:endParaRPr lang="en-GB" b="1">
                    <a:latin typeface="Sofia Pro Light" panose="020B0604020202020204" charset="0"/>
                    <a:ea typeface="Tahoma" panose="020B0604030504040204" pitchFamily="34" charset="0"/>
                    <a:cs typeface="Tahoma" panose="020B0604030504040204" pitchFamily="34" charset="0"/>
                  </a:endParaRPr>
                </a:p>
              </p:txBody>
            </p:sp>
          </p:grpSp>
          <p:sp>
            <p:nvSpPr>
              <p:cNvPr id="15" name="Rectangle 14">
                <a:extLst>
                  <a:ext uri="{FF2B5EF4-FFF2-40B4-BE49-F238E27FC236}">
                    <a16:creationId xmlns:a16="http://schemas.microsoft.com/office/drawing/2014/main" id="{F4CF65A9-EDAD-DCEC-1871-1825E29CC714}"/>
                  </a:ext>
                </a:extLst>
              </p:cNvPr>
              <p:cNvSpPr/>
              <p:nvPr/>
            </p:nvSpPr>
            <p:spPr>
              <a:xfrm>
                <a:off x="2236709" y="4446337"/>
                <a:ext cx="2266918" cy="310206"/>
              </a:xfrm>
              <a:prstGeom prst="rect">
                <a:avLst/>
              </a:prstGeom>
              <a:ln>
                <a:solidFill>
                  <a:srgbClr val="76C0F4"/>
                </a:solidFill>
              </a:ln>
            </p:spPr>
            <p:txBody>
              <a:bodyPr wrap="square">
                <a:spAutoFit/>
              </a:bodyPr>
              <a:lstStyle/>
              <a:p>
                <a:pPr>
                  <a:spcAft>
                    <a:spcPts val="600"/>
                  </a:spcAft>
                </a:pPr>
                <a:r>
                  <a:rPr lang="en-GB" sz="1600" b="1" dirty="0">
                    <a:solidFill>
                      <a:schemeClr val="bg1"/>
                    </a:solidFill>
                    <a:latin typeface="Sofia Pro Light" panose="020B0604020202020204" charset="0"/>
                    <a:ea typeface="Tahoma" panose="020B0604030504040204" pitchFamily="34" charset="0"/>
                    <a:cs typeface="Tahoma" panose="020B0604030504040204" pitchFamily="34" charset="0"/>
                  </a:rPr>
                  <a:t>Right experience? </a:t>
                </a:r>
              </a:p>
            </p:txBody>
          </p:sp>
          <p:sp>
            <p:nvSpPr>
              <p:cNvPr id="16" name="Rectangle 15">
                <a:extLst>
                  <a:ext uri="{FF2B5EF4-FFF2-40B4-BE49-F238E27FC236}">
                    <a16:creationId xmlns:a16="http://schemas.microsoft.com/office/drawing/2014/main" id="{AD2C599D-D770-6601-8E5C-2703167F04DC}"/>
                  </a:ext>
                </a:extLst>
              </p:cNvPr>
              <p:cNvSpPr/>
              <p:nvPr/>
            </p:nvSpPr>
            <p:spPr>
              <a:xfrm>
                <a:off x="620151" y="4414741"/>
                <a:ext cx="443794" cy="386037"/>
              </a:xfrm>
              <a:prstGeom prst="rect">
                <a:avLst/>
              </a:prstGeom>
              <a:ln>
                <a:noFill/>
              </a:ln>
            </p:spPr>
            <p:txBody>
              <a:bodyPr wrap="square">
                <a:spAutoFit/>
              </a:bodyPr>
              <a:lstStyle/>
              <a:p>
                <a:r>
                  <a:rPr lang="en-GB" sz="2800" b="1" dirty="0">
                    <a:solidFill>
                      <a:srgbClr val="76C0F4"/>
                    </a:solidFill>
                    <a:latin typeface="Sofia Pro Light" panose="020B0604020202020204" charset="0"/>
                    <a:ea typeface="Tahoma" panose="020B0604030504040204" pitchFamily="34" charset="0"/>
                    <a:cs typeface="Tahoma" panose="020B0604030504040204" pitchFamily="34" charset="0"/>
                  </a:rPr>
                  <a:t>3</a:t>
                </a:r>
              </a:p>
            </p:txBody>
          </p:sp>
        </p:grpSp>
      </p:grpSp>
      <p:sp>
        <p:nvSpPr>
          <p:cNvPr id="30" name="TextBox 29">
            <a:extLst>
              <a:ext uri="{FF2B5EF4-FFF2-40B4-BE49-F238E27FC236}">
                <a16:creationId xmlns:a16="http://schemas.microsoft.com/office/drawing/2014/main" id="{BB18756D-F81E-4D38-1754-112C9D48A21F}"/>
              </a:ext>
            </a:extLst>
          </p:cNvPr>
          <p:cNvSpPr txBox="1"/>
          <p:nvPr/>
        </p:nvSpPr>
        <p:spPr>
          <a:xfrm>
            <a:off x="4499867" y="1317979"/>
            <a:ext cx="4376738" cy="2462213"/>
          </a:xfrm>
          <a:prstGeom prst="rect">
            <a:avLst/>
          </a:prstGeom>
          <a:noFill/>
          <a:ln w="28575">
            <a:solidFill>
              <a:srgbClr val="1D71B8"/>
            </a:solidFill>
          </a:ln>
        </p:spPr>
        <p:txBody>
          <a:bodyPr wrap="square" rtlCol="0">
            <a:spAutoFit/>
          </a:bodyPr>
          <a:lstStyle/>
          <a:p>
            <a:pPr lvl="0"/>
            <a:endParaRPr lang="en-GB" sz="1400" dirty="0">
              <a:solidFill>
                <a:schemeClr val="tx1">
                  <a:lumMod val="65000"/>
                  <a:lumOff val="35000"/>
                </a:schemeClr>
              </a:solidFill>
              <a:latin typeface="Sofia Pro Light" panose="020B0604020202020204" charset="0"/>
              <a:ea typeface="Tahoma" panose="020B0604030504040204" pitchFamily="34" charset="0"/>
              <a:cs typeface="Tahoma" panose="020B0604030504040204" pitchFamily="34" charset="0"/>
            </a:endParaRPr>
          </a:p>
          <a:p>
            <a:pPr marL="85725" lvl="0"/>
            <a:r>
              <a:rPr lang="en-GB" sz="1400" dirty="0">
                <a:solidFill>
                  <a:schemeClr val="tx1">
                    <a:lumMod val="65000"/>
                    <a:lumOff val="35000"/>
                  </a:schemeClr>
                </a:solidFill>
                <a:latin typeface="Sofia Pro Light" panose="020B0604020202020204" charset="0"/>
                <a:ea typeface="Tahoma" panose="020B0604030504040204" pitchFamily="34" charset="0"/>
                <a:cs typeface="Poppins" panose="00000500000000000000" pitchFamily="2" charset="0"/>
              </a:rPr>
              <a:t>Revisit why, providing a quality organisation experience is important to your organisation</a:t>
            </a:r>
          </a:p>
          <a:p>
            <a:pPr marL="85725" lvl="0"/>
            <a:endParaRPr lang="en-GB" sz="1400" dirty="0">
              <a:solidFill>
                <a:schemeClr val="tx1">
                  <a:lumMod val="65000"/>
                  <a:lumOff val="35000"/>
                </a:schemeClr>
              </a:solidFill>
              <a:latin typeface="Sofia Pro Light" panose="020B0604020202020204" charset="0"/>
              <a:ea typeface="Tahoma" panose="020B0604030504040204" pitchFamily="34" charset="0"/>
              <a:cs typeface="Poppins" panose="00000500000000000000" pitchFamily="2" charset="0"/>
            </a:endParaRPr>
          </a:p>
          <a:p>
            <a:pPr marL="85725" lvl="0"/>
            <a:r>
              <a:rPr lang="en-GB" sz="1400" dirty="0">
                <a:solidFill>
                  <a:schemeClr val="tx1">
                    <a:lumMod val="65000"/>
                    <a:lumOff val="35000"/>
                  </a:schemeClr>
                </a:solidFill>
                <a:latin typeface="Sofia Pro Light" panose="020B0604020202020204" charset="0"/>
                <a:ea typeface="Tahoma" panose="020B0604030504040204" pitchFamily="34" charset="0"/>
                <a:cs typeface="Poppins" panose="00000500000000000000" pitchFamily="2" charset="0"/>
              </a:rPr>
              <a:t>Use the template to help you understand what actions you are going to undertake back at your organisation</a:t>
            </a:r>
          </a:p>
          <a:p>
            <a:pPr marL="85725" lvl="0"/>
            <a:endParaRPr lang="en-GB" sz="1400" dirty="0">
              <a:solidFill>
                <a:schemeClr val="tx1">
                  <a:lumMod val="65000"/>
                  <a:lumOff val="35000"/>
                </a:schemeClr>
              </a:solidFill>
              <a:latin typeface="Sofia Pro Light" panose="020B0604020202020204" charset="0"/>
              <a:ea typeface="Tahoma" panose="020B0604030504040204" pitchFamily="34" charset="0"/>
              <a:cs typeface="Poppins" panose="00000500000000000000" pitchFamily="2" charset="0"/>
            </a:endParaRPr>
          </a:p>
          <a:p>
            <a:pPr marL="85725" lvl="0"/>
            <a:r>
              <a:rPr lang="en-GB" sz="1400" b="1" dirty="0">
                <a:solidFill>
                  <a:schemeClr val="tx1">
                    <a:lumMod val="65000"/>
                    <a:lumOff val="35000"/>
                  </a:schemeClr>
                </a:solidFill>
                <a:latin typeface="Sofia Pro Light" panose="020B0604020202020204" charset="0"/>
                <a:ea typeface="Tahoma" panose="020B0604030504040204" pitchFamily="34" charset="0"/>
                <a:cs typeface="Poppins" panose="00000500000000000000" pitchFamily="2" charset="0"/>
              </a:rPr>
              <a:t>What are the top 3 actions you are going to work on?</a:t>
            </a:r>
          </a:p>
          <a:p>
            <a:pPr marL="85725" lvl="0"/>
            <a:endParaRPr lang="en-GB" sz="1400" dirty="0">
              <a:latin typeface="Sofia Pro Light" panose="020B060402020202020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88225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Reflection</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1852138" y="1361343"/>
            <a:ext cx="5434758" cy="1150883"/>
          </a:xfrm>
          <a:prstGeom prst="rect">
            <a:avLst/>
          </a:prstGeom>
        </p:spPr>
        <p:txBody>
          <a:bodyPr lIns="0" tIns="0" rIns="0" bIns="0">
            <a:noAutofit/>
          </a:bodyPr>
          <a:lstStyle/>
          <a:p>
            <a:pPr marL="0" indent="0" algn="ctr">
              <a:lnSpc>
                <a:spcPct val="100000"/>
              </a:lnSpc>
              <a:buNone/>
            </a:pPr>
            <a:r>
              <a:rPr lang="en-GB" sz="3200" b="1" dirty="0">
                <a:solidFill>
                  <a:schemeClr val="tx1">
                    <a:lumMod val="85000"/>
                    <a:lumOff val="15000"/>
                  </a:schemeClr>
                </a:solidFill>
              </a:rPr>
              <a:t>What will you take away from this session?</a:t>
            </a:r>
            <a:endParaRPr lang="en-US" sz="3200" b="1" dirty="0">
              <a:solidFill>
                <a:schemeClr val="tx1">
                  <a:lumMod val="85000"/>
                  <a:lumOff val="15000"/>
                </a:schemeClr>
              </a:solidFill>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Graphic 1" descr="Questions with solid fill">
            <a:extLst>
              <a:ext uri="{FF2B5EF4-FFF2-40B4-BE49-F238E27FC236}">
                <a16:creationId xmlns:a16="http://schemas.microsoft.com/office/drawing/2014/main" id="{4108F81B-3453-0EB7-8D05-EE3259E0DC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888" y="3003750"/>
            <a:ext cx="914400" cy="914400"/>
          </a:xfrm>
          <a:prstGeom prst="rect">
            <a:avLst/>
          </a:prstGeom>
        </p:spPr>
      </p:pic>
      <p:pic>
        <p:nvPicPr>
          <p:cNvPr id="4" name="Graphic 3" descr="Person eating with solid fill">
            <a:extLst>
              <a:ext uri="{FF2B5EF4-FFF2-40B4-BE49-F238E27FC236}">
                <a16:creationId xmlns:a16="http://schemas.microsoft.com/office/drawing/2014/main" id="{0C5D406B-090B-2BCC-D357-A487A9710C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49352" y="3038763"/>
            <a:ext cx="914400" cy="914400"/>
          </a:xfrm>
          <a:prstGeom prst="rect">
            <a:avLst/>
          </a:prstGeom>
        </p:spPr>
      </p:pic>
      <p:pic>
        <p:nvPicPr>
          <p:cNvPr id="5" name="Graphic 4" descr="Horseshoe with solid fill">
            <a:extLst>
              <a:ext uri="{FF2B5EF4-FFF2-40B4-BE49-F238E27FC236}">
                <a16:creationId xmlns:a16="http://schemas.microsoft.com/office/drawing/2014/main" id="{1F5D61A3-A546-8B88-9736-3C5A838D42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8952" y="3038763"/>
            <a:ext cx="914400" cy="914400"/>
          </a:xfrm>
          <a:prstGeom prst="rect">
            <a:avLst/>
          </a:prstGeom>
        </p:spPr>
      </p:pic>
      <p:sp>
        <p:nvSpPr>
          <p:cNvPr id="6" name="Content Placeholder 6">
            <a:extLst>
              <a:ext uri="{FF2B5EF4-FFF2-40B4-BE49-F238E27FC236}">
                <a16:creationId xmlns:a16="http://schemas.microsoft.com/office/drawing/2014/main" id="{C2B35353-8C75-C8B4-FAE7-74055554C36C}"/>
              </a:ext>
            </a:extLst>
          </p:cNvPr>
          <p:cNvSpPr txBox="1">
            <a:spLocks/>
          </p:cNvSpPr>
          <p:nvPr/>
        </p:nvSpPr>
        <p:spPr>
          <a:xfrm>
            <a:off x="1415538" y="3166751"/>
            <a:ext cx="1543898" cy="562767"/>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Any questions?</a:t>
            </a:r>
          </a:p>
        </p:txBody>
      </p:sp>
      <p:sp>
        <p:nvSpPr>
          <p:cNvPr id="8" name="Content Placeholder 6">
            <a:extLst>
              <a:ext uri="{FF2B5EF4-FFF2-40B4-BE49-F238E27FC236}">
                <a16:creationId xmlns:a16="http://schemas.microsoft.com/office/drawing/2014/main" id="{5BE7A292-D935-5354-C068-8A114C709DC8}"/>
              </a:ext>
            </a:extLst>
          </p:cNvPr>
          <p:cNvSpPr txBox="1">
            <a:spLocks/>
          </p:cNvSpPr>
          <p:nvPr/>
        </p:nvSpPr>
        <p:spPr>
          <a:xfrm>
            <a:off x="4087269" y="3214580"/>
            <a:ext cx="2137136" cy="562767"/>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Please complete the evaluation</a:t>
            </a:r>
          </a:p>
        </p:txBody>
      </p:sp>
      <p:sp>
        <p:nvSpPr>
          <p:cNvPr id="9" name="Content Placeholder 6">
            <a:extLst>
              <a:ext uri="{FF2B5EF4-FFF2-40B4-BE49-F238E27FC236}">
                <a16:creationId xmlns:a16="http://schemas.microsoft.com/office/drawing/2014/main" id="{E3B81D7B-5465-EFCA-AD35-CAEB2330400E}"/>
              </a:ext>
            </a:extLst>
          </p:cNvPr>
          <p:cNvSpPr txBox="1">
            <a:spLocks/>
          </p:cNvSpPr>
          <p:nvPr/>
        </p:nvSpPr>
        <p:spPr>
          <a:xfrm>
            <a:off x="7538531" y="3214580"/>
            <a:ext cx="1085933" cy="562767"/>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Good luck!</a:t>
            </a:r>
          </a:p>
        </p:txBody>
      </p:sp>
      <p:pic>
        <p:nvPicPr>
          <p:cNvPr id="10" name="Picture 9">
            <a:extLst>
              <a:ext uri="{FF2B5EF4-FFF2-40B4-BE49-F238E27FC236}">
                <a16:creationId xmlns:a16="http://schemas.microsoft.com/office/drawing/2014/main" id="{1BAD600C-6DD0-27F6-BF73-3B2C65F83FF0}"/>
              </a:ext>
            </a:extLst>
          </p:cNvPr>
          <p:cNvPicPr>
            <a:picLocks noChangeAspect="1"/>
          </p:cNvPicPr>
          <p:nvPr/>
        </p:nvPicPr>
        <p:blipFill rotWithShape="1">
          <a:blip r:embed="rId10">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11" name="TextBox 10">
            <a:extLst>
              <a:ext uri="{FF2B5EF4-FFF2-40B4-BE49-F238E27FC236}">
                <a16:creationId xmlns:a16="http://schemas.microsoft.com/office/drawing/2014/main" id="{7DAEC00C-25BA-EAB6-408C-5277DBD51C2E}"/>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12" name="Picture 11" descr="A white and black logo&#10;&#10;Description automatically generated">
            <a:extLst>
              <a:ext uri="{FF2B5EF4-FFF2-40B4-BE49-F238E27FC236}">
                <a16:creationId xmlns:a16="http://schemas.microsoft.com/office/drawing/2014/main" id="{B9963C7D-6B02-EB19-F7E5-4B4D39FC63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813438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FCF4AB-818F-423D-C233-03C1C10DE4A7}"/>
              </a:ext>
            </a:extLst>
          </p:cNvPr>
          <p:cNvPicPr>
            <a:picLocks noChangeAspect="1"/>
          </p:cNvPicPr>
          <p:nvPr/>
        </p:nvPicPr>
        <p:blipFill rotWithShape="1">
          <a:blip r:embed="rId3">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10" name="TextBox 9">
            <a:extLst>
              <a:ext uri="{FF2B5EF4-FFF2-40B4-BE49-F238E27FC236}">
                <a16:creationId xmlns:a16="http://schemas.microsoft.com/office/drawing/2014/main" id="{422DDC00-2B65-1948-8B3D-C3D4F99102CA}"/>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sp>
        <p:nvSpPr>
          <p:cNvPr id="3" name="TextBox 2">
            <a:extLst>
              <a:ext uri="{FF2B5EF4-FFF2-40B4-BE49-F238E27FC236}">
                <a16:creationId xmlns:a16="http://schemas.microsoft.com/office/drawing/2014/main" id="{65EC6C24-4731-C512-0647-8E9568DF2144}"/>
              </a:ext>
            </a:extLst>
          </p:cNvPr>
          <p:cNvSpPr txBox="1"/>
          <p:nvPr/>
        </p:nvSpPr>
        <p:spPr>
          <a:xfrm>
            <a:off x="438453" y="1371996"/>
            <a:ext cx="3275011" cy="2023696"/>
          </a:xfrm>
          <a:prstGeom prst="rect">
            <a:avLst/>
          </a:prstGeom>
          <a:noFill/>
        </p:spPr>
        <p:txBody>
          <a:bodyPr wrap="square" lIns="91440" tIns="45720" rIns="91440" bIns="45720" anchor="t">
            <a:spAutoFit/>
          </a:bodyPr>
          <a:lstStyle/>
          <a:p>
            <a:pPr>
              <a:lnSpc>
                <a:spcPts val="5240"/>
              </a:lnSpc>
            </a:pPr>
            <a:r>
              <a:rPr lang="en-US" sz="3200" b="1" kern="1600" dirty="0">
                <a:solidFill>
                  <a:schemeClr val="bg1"/>
                </a:solidFill>
                <a:highlight>
                  <a:srgbClr val="2F336C"/>
                </a:highlight>
                <a:latin typeface="Sofia Pro Semi Bold"/>
                <a:cs typeface="Poppins SemiBold"/>
              </a:rPr>
              <a:t>Welcome. </a:t>
            </a:r>
            <a:endParaRPr lang="en-US" dirty="0">
              <a:solidFill>
                <a:schemeClr val="bg1"/>
              </a:solidFill>
            </a:endParaRPr>
          </a:p>
          <a:p>
            <a:pPr>
              <a:lnSpc>
                <a:spcPts val="5240"/>
              </a:lnSpc>
            </a:pPr>
            <a:r>
              <a:rPr lang="en-US" sz="3200" b="1" kern="1600" dirty="0">
                <a:solidFill>
                  <a:schemeClr val="bg1"/>
                </a:solidFill>
                <a:highlight>
                  <a:srgbClr val="2F336C"/>
                </a:highlight>
                <a:latin typeface="Sofia Pro Semi Bold"/>
                <a:cs typeface="Poppins SemiBold"/>
              </a:rPr>
              <a:t>Your session will begin shortly.</a:t>
            </a:r>
            <a:endParaRPr lang="en-US" dirty="0">
              <a:solidFill>
                <a:schemeClr val="bg1"/>
              </a:solidFill>
            </a:endParaRPr>
          </a:p>
        </p:txBody>
      </p:sp>
      <p:sp>
        <p:nvSpPr>
          <p:cNvPr id="17" name="TextBox 16">
            <a:extLst>
              <a:ext uri="{FF2B5EF4-FFF2-40B4-BE49-F238E27FC236}">
                <a16:creationId xmlns:a16="http://schemas.microsoft.com/office/drawing/2014/main" id="{9E5E594A-4A5E-81D3-3ADC-C5F979D49D14}"/>
              </a:ext>
            </a:extLst>
          </p:cNvPr>
          <p:cNvSpPr txBox="1"/>
          <p:nvPr/>
        </p:nvSpPr>
        <p:spPr>
          <a:xfrm>
            <a:off x="506561" y="3666732"/>
            <a:ext cx="3156112" cy="461665"/>
          </a:xfrm>
          <a:prstGeom prst="rect">
            <a:avLst/>
          </a:prstGeom>
          <a:noFill/>
        </p:spPr>
        <p:txBody>
          <a:bodyPr wrap="square" lIns="0" rtlCol="0">
            <a:spAutoFit/>
          </a:bodyPr>
          <a:lstStyle/>
          <a:p>
            <a:r>
              <a:rPr lang="en-US" sz="1200">
                <a:solidFill>
                  <a:srgbClr val="2F336C"/>
                </a:solidFill>
                <a:latin typeface="Sofia Pro Regular" panose="020B0000000000000000" pitchFamily="34" charset="0"/>
                <a:cs typeface="Poppins" panose="02000000000000000000" pitchFamily="2" charset="77"/>
              </a:rPr>
              <a:t>If you are using social media, please tag: #Buddle, @SportEngland @SportStructures</a:t>
            </a:r>
          </a:p>
        </p:txBody>
      </p:sp>
      <p:pic>
        <p:nvPicPr>
          <p:cNvPr id="8" name="Picture 7" descr="A white and black logo&#10;&#10;Description automatically generated">
            <a:extLst>
              <a:ext uri="{FF2B5EF4-FFF2-40B4-BE49-F238E27FC236}">
                <a16:creationId xmlns:a16="http://schemas.microsoft.com/office/drawing/2014/main" id="{027CE64C-976F-AAE9-0AA2-1F08DC149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2" name="Rectangle 1">
            <a:extLst>
              <a:ext uri="{FF2B5EF4-FFF2-40B4-BE49-F238E27FC236}">
                <a16:creationId xmlns:a16="http://schemas.microsoft.com/office/drawing/2014/main" id="{7B71B430-551B-3557-5378-45D23B6FB3DF}"/>
              </a:ext>
            </a:extLst>
          </p:cNvPr>
          <p:cNvSpPr/>
          <p:nvPr/>
        </p:nvSpPr>
        <p:spPr>
          <a:xfrm>
            <a:off x="4989060" y="440137"/>
            <a:ext cx="3826551" cy="2103326"/>
          </a:xfrm>
          <a:custGeom>
            <a:avLst/>
            <a:gdLst>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 name="connsiteX0" fmla="*/ 0 w 3826551"/>
              <a:gd name="connsiteY0" fmla="*/ 0 h 2103326"/>
              <a:gd name="connsiteX1" fmla="*/ 310376 w 3826551"/>
              <a:gd name="connsiteY1" fmla="*/ 0 h 2103326"/>
              <a:gd name="connsiteX2" fmla="*/ 697282 w 3826551"/>
              <a:gd name="connsiteY2" fmla="*/ 0 h 2103326"/>
              <a:gd name="connsiteX3" fmla="*/ 1007658 w 3826551"/>
              <a:gd name="connsiteY3" fmla="*/ 0 h 2103326"/>
              <a:gd name="connsiteX4" fmla="*/ 1318034 w 3826551"/>
              <a:gd name="connsiteY4" fmla="*/ 0 h 2103326"/>
              <a:gd name="connsiteX5" fmla="*/ 1666675 w 3826551"/>
              <a:gd name="connsiteY5" fmla="*/ 0 h 2103326"/>
              <a:gd name="connsiteX6" fmla="*/ 2053582 w 3826551"/>
              <a:gd name="connsiteY6" fmla="*/ 0 h 2103326"/>
              <a:gd name="connsiteX7" fmla="*/ 2363958 w 3826551"/>
              <a:gd name="connsiteY7" fmla="*/ 0 h 2103326"/>
              <a:gd name="connsiteX8" fmla="*/ 2674333 w 3826551"/>
              <a:gd name="connsiteY8" fmla="*/ 0 h 2103326"/>
              <a:gd name="connsiteX9" fmla="*/ 2984709 w 3826551"/>
              <a:gd name="connsiteY9" fmla="*/ 0 h 2103326"/>
              <a:gd name="connsiteX10" fmla="*/ 3333350 w 3826551"/>
              <a:gd name="connsiteY10" fmla="*/ 0 h 2103326"/>
              <a:gd name="connsiteX11" fmla="*/ 3826551 w 3826551"/>
              <a:gd name="connsiteY11" fmla="*/ 0 h 2103326"/>
              <a:gd name="connsiteX12" fmla="*/ 3826551 w 3826551"/>
              <a:gd name="connsiteY12" fmla="*/ 420665 h 2103326"/>
              <a:gd name="connsiteX13" fmla="*/ 3826551 w 3826551"/>
              <a:gd name="connsiteY13" fmla="*/ 820296 h 2103326"/>
              <a:gd name="connsiteX14" fmla="*/ 3826551 w 3826551"/>
              <a:gd name="connsiteY14" fmla="*/ 1240962 h 2103326"/>
              <a:gd name="connsiteX15" fmla="*/ 3826551 w 3826551"/>
              <a:gd name="connsiteY15" fmla="*/ 1661627 h 2103326"/>
              <a:gd name="connsiteX16" fmla="*/ 3826551 w 3826551"/>
              <a:gd name="connsiteY16" fmla="*/ 2103326 h 2103326"/>
              <a:gd name="connsiteX17" fmla="*/ 3516174 w 3826551"/>
              <a:gd name="connsiteY17" fmla="*/ 2103326 h 2103326"/>
              <a:gd name="connsiteX18" fmla="*/ 3205799 w 3826551"/>
              <a:gd name="connsiteY18" fmla="*/ 2103326 h 2103326"/>
              <a:gd name="connsiteX19" fmla="*/ 2818892 w 3826551"/>
              <a:gd name="connsiteY19" fmla="*/ 2103326 h 2103326"/>
              <a:gd name="connsiteX20" fmla="*/ 2470251 w 3826551"/>
              <a:gd name="connsiteY20" fmla="*/ 2103326 h 2103326"/>
              <a:gd name="connsiteX21" fmla="*/ 1968547 w 3826551"/>
              <a:gd name="connsiteY21" fmla="*/ 2103326 h 2103326"/>
              <a:gd name="connsiteX22" fmla="*/ 1543375 w 3826551"/>
              <a:gd name="connsiteY22" fmla="*/ 2103326 h 2103326"/>
              <a:gd name="connsiteX23" fmla="*/ 1118203 w 3826551"/>
              <a:gd name="connsiteY23" fmla="*/ 2103326 h 2103326"/>
              <a:gd name="connsiteX24" fmla="*/ 616499 w 3826551"/>
              <a:gd name="connsiteY24" fmla="*/ 2103326 h 2103326"/>
              <a:gd name="connsiteX25" fmla="*/ 0 w 3826551"/>
              <a:gd name="connsiteY25" fmla="*/ 2103326 h 2103326"/>
              <a:gd name="connsiteX26" fmla="*/ 0 w 3826551"/>
              <a:gd name="connsiteY26" fmla="*/ 1724727 h 2103326"/>
              <a:gd name="connsiteX27" fmla="*/ 0 w 3826551"/>
              <a:gd name="connsiteY27" fmla="*/ 1346128 h 2103326"/>
              <a:gd name="connsiteX28" fmla="*/ 0 w 3826551"/>
              <a:gd name="connsiteY28" fmla="*/ 904430 h 2103326"/>
              <a:gd name="connsiteX29" fmla="*/ 0 w 3826551"/>
              <a:gd name="connsiteY29" fmla="*/ 525831 h 2103326"/>
              <a:gd name="connsiteX30" fmla="*/ 0 w 3826551"/>
              <a:gd name="connsiteY30" fmla="*/ 0 h 2103326"/>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26551" h="2103326" fill="none" extrusionOk="0">
                <a:moveTo>
                  <a:pt x="0" y="0"/>
                </a:moveTo>
                <a:cubicBezTo>
                  <a:pt x="191330" y="-40555"/>
                  <a:pt x="242333" y="62146"/>
                  <a:pt x="425172" y="0"/>
                </a:cubicBezTo>
                <a:cubicBezTo>
                  <a:pt x="559602" y="-27051"/>
                  <a:pt x="652682" y="43295"/>
                  <a:pt x="735548" y="0"/>
                </a:cubicBezTo>
                <a:cubicBezTo>
                  <a:pt x="833764" y="-26929"/>
                  <a:pt x="976475" y="-29569"/>
                  <a:pt x="1160720" y="0"/>
                </a:cubicBezTo>
                <a:cubicBezTo>
                  <a:pt x="1353186" y="-30815"/>
                  <a:pt x="1358670" y="38790"/>
                  <a:pt x="1547627" y="0"/>
                </a:cubicBezTo>
                <a:cubicBezTo>
                  <a:pt x="1715983" y="-8446"/>
                  <a:pt x="1811413" y="530"/>
                  <a:pt x="1858003" y="0"/>
                </a:cubicBezTo>
                <a:cubicBezTo>
                  <a:pt x="1970528" y="7159"/>
                  <a:pt x="2212984" y="-27118"/>
                  <a:pt x="2321441" y="0"/>
                </a:cubicBezTo>
                <a:cubicBezTo>
                  <a:pt x="2483339" y="-3914"/>
                  <a:pt x="2616360" y="86208"/>
                  <a:pt x="2823143" y="0"/>
                </a:cubicBezTo>
                <a:cubicBezTo>
                  <a:pt x="3044044" y="-17844"/>
                  <a:pt x="3180592" y="22849"/>
                  <a:pt x="3248316" y="0"/>
                </a:cubicBezTo>
                <a:cubicBezTo>
                  <a:pt x="3420068" y="586"/>
                  <a:pt x="3569889" y="-52225"/>
                  <a:pt x="3826551" y="0"/>
                </a:cubicBezTo>
                <a:cubicBezTo>
                  <a:pt x="3934836" y="123636"/>
                  <a:pt x="3849100" y="264574"/>
                  <a:pt x="3826551" y="441698"/>
                </a:cubicBezTo>
                <a:cubicBezTo>
                  <a:pt x="3825798" y="568988"/>
                  <a:pt x="3824346" y="610683"/>
                  <a:pt x="3826551" y="799264"/>
                </a:cubicBezTo>
                <a:cubicBezTo>
                  <a:pt x="3853945" y="947477"/>
                  <a:pt x="3812129" y="1053433"/>
                  <a:pt x="3826551" y="1156829"/>
                </a:cubicBezTo>
                <a:cubicBezTo>
                  <a:pt x="3808914" y="1271047"/>
                  <a:pt x="3794567" y="1379034"/>
                  <a:pt x="3826551" y="1577494"/>
                </a:cubicBezTo>
                <a:cubicBezTo>
                  <a:pt x="3918722" y="1713450"/>
                  <a:pt x="3818899" y="1909938"/>
                  <a:pt x="3826551" y="2103326"/>
                </a:cubicBezTo>
                <a:cubicBezTo>
                  <a:pt x="3708407" y="2115037"/>
                  <a:pt x="3549251" y="2079177"/>
                  <a:pt x="3363113" y="2103326"/>
                </a:cubicBezTo>
                <a:cubicBezTo>
                  <a:pt x="3124830" y="2095789"/>
                  <a:pt x="3051795" y="2067714"/>
                  <a:pt x="2937940" y="2103326"/>
                </a:cubicBezTo>
                <a:cubicBezTo>
                  <a:pt x="2896476" y="2091278"/>
                  <a:pt x="2659070" y="2072713"/>
                  <a:pt x="2436237" y="2103326"/>
                </a:cubicBezTo>
                <a:cubicBezTo>
                  <a:pt x="2250472" y="2117788"/>
                  <a:pt x="2218608" y="2067980"/>
                  <a:pt x="2087596" y="2103326"/>
                </a:cubicBezTo>
                <a:cubicBezTo>
                  <a:pt x="2021703" y="2137101"/>
                  <a:pt x="1826863" y="2043344"/>
                  <a:pt x="1662424" y="2103326"/>
                </a:cubicBezTo>
                <a:cubicBezTo>
                  <a:pt x="1491725" y="2158400"/>
                  <a:pt x="1291804" y="2101584"/>
                  <a:pt x="1160720" y="2103326"/>
                </a:cubicBezTo>
                <a:cubicBezTo>
                  <a:pt x="1026189" y="2147115"/>
                  <a:pt x="968227" y="2061228"/>
                  <a:pt x="812078" y="2103326"/>
                </a:cubicBezTo>
                <a:cubicBezTo>
                  <a:pt x="699454" y="2174915"/>
                  <a:pt x="495342" y="2050225"/>
                  <a:pt x="386906" y="2103326"/>
                </a:cubicBezTo>
                <a:cubicBezTo>
                  <a:pt x="249006" y="2139803"/>
                  <a:pt x="148724" y="2048035"/>
                  <a:pt x="0" y="2103326"/>
                </a:cubicBezTo>
                <a:cubicBezTo>
                  <a:pt x="-105883" y="1929963"/>
                  <a:pt x="21258" y="1862508"/>
                  <a:pt x="0" y="1640594"/>
                </a:cubicBezTo>
                <a:cubicBezTo>
                  <a:pt x="-39334" y="1441897"/>
                  <a:pt x="-6178" y="1389321"/>
                  <a:pt x="0" y="1198895"/>
                </a:cubicBezTo>
                <a:cubicBezTo>
                  <a:pt x="-12707" y="1015018"/>
                  <a:pt x="57060" y="873687"/>
                  <a:pt x="0" y="820296"/>
                </a:cubicBezTo>
                <a:cubicBezTo>
                  <a:pt x="-10856" y="684996"/>
                  <a:pt x="207" y="511521"/>
                  <a:pt x="0" y="399631"/>
                </a:cubicBezTo>
                <a:cubicBezTo>
                  <a:pt x="-2579" y="209656"/>
                  <a:pt x="36047" y="191177"/>
                  <a:pt x="0" y="0"/>
                </a:cubicBezTo>
                <a:close/>
              </a:path>
              <a:path w="3826551" h="2103326" stroke="0" extrusionOk="0">
                <a:moveTo>
                  <a:pt x="0" y="0"/>
                </a:moveTo>
                <a:cubicBezTo>
                  <a:pt x="55156" y="-36095"/>
                  <a:pt x="204516" y="47047"/>
                  <a:pt x="310376" y="0"/>
                </a:cubicBezTo>
                <a:cubicBezTo>
                  <a:pt x="317719" y="-39772"/>
                  <a:pt x="474726" y="20505"/>
                  <a:pt x="697282" y="0"/>
                </a:cubicBezTo>
                <a:cubicBezTo>
                  <a:pt x="822132" y="-35697"/>
                  <a:pt x="903709" y="40309"/>
                  <a:pt x="1007658" y="0"/>
                </a:cubicBezTo>
                <a:cubicBezTo>
                  <a:pt x="1081324" y="-6398"/>
                  <a:pt x="1262382" y="39917"/>
                  <a:pt x="1318034" y="0"/>
                </a:cubicBezTo>
                <a:cubicBezTo>
                  <a:pt x="1374696" y="-32325"/>
                  <a:pt x="1590875" y="6656"/>
                  <a:pt x="1666675" y="0"/>
                </a:cubicBezTo>
                <a:cubicBezTo>
                  <a:pt x="1756979" y="-3446"/>
                  <a:pt x="1814101" y="5995"/>
                  <a:pt x="2053582" y="0"/>
                </a:cubicBezTo>
                <a:cubicBezTo>
                  <a:pt x="2243620" y="4360"/>
                  <a:pt x="2281984" y="15759"/>
                  <a:pt x="2363958" y="0"/>
                </a:cubicBezTo>
                <a:cubicBezTo>
                  <a:pt x="2464169" y="-1628"/>
                  <a:pt x="2560631" y="5242"/>
                  <a:pt x="2674333" y="0"/>
                </a:cubicBezTo>
                <a:cubicBezTo>
                  <a:pt x="2746985" y="-12060"/>
                  <a:pt x="2921429" y="18643"/>
                  <a:pt x="2984709" y="0"/>
                </a:cubicBezTo>
                <a:cubicBezTo>
                  <a:pt x="3066842" y="9618"/>
                  <a:pt x="3145277" y="-37603"/>
                  <a:pt x="3333350" y="0"/>
                </a:cubicBezTo>
                <a:cubicBezTo>
                  <a:pt x="3420340" y="42413"/>
                  <a:pt x="3639573" y="7555"/>
                  <a:pt x="3826551" y="0"/>
                </a:cubicBezTo>
                <a:cubicBezTo>
                  <a:pt x="3849161" y="208801"/>
                  <a:pt x="3831263" y="229797"/>
                  <a:pt x="3826551" y="420665"/>
                </a:cubicBezTo>
                <a:cubicBezTo>
                  <a:pt x="3849249" y="613708"/>
                  <a:pt x="3797011" y="656221"/>
                  <a:pt x="3826551" y="820296"/>
                </a:cubicBezTo>
                <a:cubicBezTo>
                  <a:pt x="3818682" y="976033"/>
                  <a:pt x="3774797" y="1094421"/>
                  <a:pt x="3826551" y="1240962"/>
                </a:cubicBezTo>
                <a:cubicBezTo>
                  <a:pt x="3830791" y="1388543"/>
                  <a:pt x="3811675" y="1444770"/>
                  <a:pt x="3826551" y="1661627"/>
                </a:cubicBezTo>
                <a:cubicBezTo>
                  <a:pt x="3893200" y="1852570"/>
                  <a:pt x="3736827" y="1934947"/>
                  <a:pt x="3826551" y="2103326"/>
                </a:cubicBezTo>
                <a:cubicBezTo>
                  <a:pt x="3785907" y="2103462"/>
                  <a:pt x="3574106" y="2066498"/>
                  <a:pt x="3516174" y="2103326"/>
                </a:cubicBezTo>
                <a:cubicBezTo>
                  <a:pt x="3414275" y="2124576"/>
                  <a:pt x="3274492" y="2090717"/>
                  <a:pt x="3205799" y="2103326"/>
                </a:cubicBezTo>
                <a:cubicBezTo>
                  <a:pt x="3107663" y="2166859"/>
                  <a:pt x="2983051" y="2000720"/>
                  <a:pt x="2818892" y="2103326"/>
                </a:cubicBezTo>
                <a:cubicBezTo>
                  <a:pt x="2641261" y="2143774"/>
                  <a:pt x="2572185" y="2101245"/>
                  <a:pt x="2470251" y="2103326"/>
                </a:cubicBezTo>
                <a:cubicBezTo>
                  <a:pt x="2294156" y="2150247"/>
                  <a:pt x="2219951" y="2100583"/>
                  <a:pt x="1968547" y="2103326"/>
                </a:cubicBezTo>
                <a:cubicBezTo>
                  <a:pt x="1780929" y="2152331"/>
                  <a:pt x="1731368" y="2041402"/>
                  <a:pt x="1543375" y="2103326"/>
                </a:cubicBezTo>
                <a:cubicBezTo>
                  <a:pt x="1356729" y="2153575"/>
                  <a:pt x="1299242" y="2041981"/>
                  <a:pt x="1118203" y="2103326"/>
                </a:cubicBezTo>
                <a:cubicBezTo>
                  <a:pt x="1011336" y="2190109"/>
                  <a:pt x="733685" y="2079061"/>
                  <a:pt x="616499" y="2103326"/>
                </a:cubicBezTo>
                <a:cubicBezTo>
                  <a:pt x="417549" y="2156163"/>
                  <a:pt x="258981" y="1988758"/>
                  <a:pt x="0" y="2103326"/>
                </a:cubicBezTo>
                <a:cubicBezTo>
                  <a:pt x="23891" y="1960715"/>
                  <a:pt x="43362" y="1879332"/>
                  <a:pt x="0" y="1724727"/>
                </a:cubicBezTo>
                <a:cubicBezTo>
                  <a:pt x="-39244" y="1563348"/>
                  <a:pt x="81639" y="1469474"/>
                  <a:pt x="0" y="1346128"/>
                </a:cubicBezTo>
                <a:cubicBezTo>
                  <a:pt x="-57730" y="1220325"/>
                  <a:pt x="23447" y="1041702"/>
                  <a:pt x="0" y="904430"/>
                </a:cubicBezTo>
                <a:cubicBezTo>
                  <a:pt x="-44831" y="736601"/>
                  <a:pt x="-20485" y="631614"/>
                  <a:pt x="0" y="525831"/>
                </a:cubicBezTo>
                <a:cubicBezTo>
                  <a:pt x="-33849" y="413963"/>
                  <a:pt x="21364" y="106266"/>
                  <a:pt x="0" y="0"/>
                </a:cubicBezTo>
                <a:close/>
              </a:path>
              <a:path w="3826551" h="2103326" fill="none" stroke="0" extrusionOk="0">
                <a:moveTo>
                  <a:pt x="0" y="0"/>
                </a:moveTo>
                <a:cubicBezTo>
                  <a:pt x="190301" y="-53120"/>
                  <a:pt x="254506" y="56158"/>
                  <a:pt x="425172" y="0"/>
                </a:cubicBezTo>
                <a:cubicBezTo>
                  <a:pt x="572261" y="-58306"/>
                  <a:pt x="602752" y="13572"/>
                  <a:pt x="735548" y="0"/>
                </a:cubicBezTo>
                <a:cubicBezTo>
                  <a:pt x="861887" y="-9690"/>
                  <a:pt x="927622" y="12800"/>
                  <a:pt x="1160720" y="0"/>
                </a:cubicBezTo>
                <a:cubicBezTo>
                  <a:pt x="1374382" y="-33605"/>
                  <a:pt x="1388793" y="50239"/>
                  <a:pt x="1547627" y="0"/>
                </a:cubicBezTo>
                <a:cubicBezTo>
                  <a:pt x="1712464" y="-35265"/>
                  <a:pt x="1782505" y="-23757"/>
                  <a:pt x="1858003" y="0"/>
                </a:cubicBezTo>
                <a:cubicBezTo>
                  <a:pt x="1926558" y="-7671"/>
                  <a:pt x="2227337" y="14008"/>
                  <a:pt x="2321441" y="0"/>
                </a:cubicBezTo>
                <a:cubicBezTo>
                  <a:pt x="2430557" y="35896"/>
                  <a:pt x="2591262" y="36719"/>
                  <a:pt x="2823143" y="0"/>
                </a:cubicBezTo>
                <a:cubicBezTo>
                  <a:pt x="3069699" y="-33783"/>
                  <a:pt x="3159749" y="46364"/>
                  <a:pt x="3248316" y="0"/>
                </a:cubicBezTo>
                <a:cubicBezTo>
                  <a:pt x="3368042" y="-48167"/>
                  <a:pt x="3545326" y="54058"/>
                  <a:pt x="3826551" y="0"/>
                </a:cubicBezTo>
                <a:cubicBezTo>
                  <a:pt x="3886690" y="164154"/>
                  <a:pt x="3838123" y="327292"/>
                  <a:pt x="3826551" y="441698"/>
                </a:cubicBezTo>
                <a:cubicBezTo>
                  <a:pt x="3840275" y="583287"/>
                  <a:pt x="3804866" y="624035"/>
                  <a:pt x="3826551" y="799264"/>
                </a:cubicBezTo>
                <a:cubicBezTo>
                  <a:pt x="3828550" y="977698"/>
                  <a:pt x="3791105" y="1019877"/>
                  <a:pt x="3826551" y="1156829"/>
                </a:cubicBezTo>
                <a:cubicBezTo>
                  <a:pt x="3796590" y="1294019"/>
                  <a:pt x="3780966" y="1435926"/>
                  <a:pt x="3826551" y="1577494"/>
                </a:cubicBezTo>
                <a:cubicBezTo>
                  <a:pt x="3886659" y="1712731"/>
                  <a:pt x="3814088" y="1915970"/>
                  <a:pt x="3826551" y="2103326"/>
                </a:cubicBezTo>
                <a:cubicBezTo>
                  <a:pt x="3692223" y="2110728"/>
                  <a:pt x="3589838" y="2096605"/>
                  <a:pt x="3363113" y="2103326"/>
                </a:cubicBezTo>
                <a:cubicBezTo>
                  <a:pt x="3136027" y="2120622"/>
                  <a:pt x="3070282" y="2080465"/>
                  <a:pt x="2937940" y="2103326"/>
                </a:cubicBezTo>
                <a:cubicBezTo>
                  <a:pt x="2751513" y="2137733"/>
                  <a:pt x="2635938" y="2146590"/>
                  <a:pt x="2436237" y="2103326"/>
                </a:cubicBezTo>
                <a:cubicBezTo>
                  <a:pt x="2312834" y="2126424"/>
                  <a:pt x="2215348" y="2097982"/>
                  <a:pt x="2087596" y="2103326"/>
                </a:cubicBezTo>
                <a:cubicBezTo>
                  <a:pt x="1940239" y="2113287"/>
                  <a:pt x="1797535" y="1996388"/>
                  <a:pt x="1662424" y="2103326"/>
                </a:cubicBezTo>
                <a:cubicBezTo>
                  <a:pt x="1542356" y="2150206"/>
                  <a:pt x="1345228" y="2097414"/>
                  <a:pt x="1160720" y="2103326"/>
                </a:cubicBezTo>
                <a:cubicBezTo>
                  <a:pt x="999997" y="2152621"/>
                  <a:pt x="883953" y="2063441"/>
                  <a:pt x="812078" y="2103326"/>
                </a:cubicBezTo>
                <a:cubicBezTo>
                  <a:pt x="624792" y="2139472"/>
                  <a:pt x="503890" y="2092865"/>
                  <a:pt x="386906" y="2103326"/>
                </a:cubicBezTo>
                <a:cubicBezTo>
                  <a:pt x="232809" y="2157146"/>
                  <a:pt x="140916" y="2101287"/>
                  <a:pt x="0" y="2103326"/>
                </a:cubicBezTo>
                <a:cubicBezTo>
                  <a:pt x="-22951" y="1929228"/>
                  <a:pt x="29969" y="1869871"/>
                  <a:pt x="0" y="1640594"/>
                </a:cubicBezTo>
                <a:cubicBezTo>
                  <a:pt x="-66066" y="1412941"/>
                  <a:pt x="9004" y="1351602"/>
                  <a:pt x="0" y="1198895"/>
                </a:cubicBezTo>
                <a:cubicBezTo>
                  <a:pt x="-21939" y="1036395"/>
                  <a:pt x="4978" y="938896"/>
                  <a:pt x="0" y="820296"/>
                </a:cubicBezTo>
                <a:cubicBezTo>
                  <a:pt x="6290" y="786446"/>
                  <a:pt x="16081" y="566119"/>
                  <a:pt x="0" y="399631"/>
                </a:cubicBezTo>
                <a:cubicBezTo>
                  <a:pt x="5251" y="238027"/>
                  <a:pt x="33457" y="187268"/>
                  <a:pt x="0" y="0"/>
                </a:cubicBezTo>
                <a:close/>
              </a:path>
              <a:path w="3826551" h="2103326" fill="none" stroke="0" extrusionOk="0">
                <a:moveTo>
                  <a:pt x="0" y="0"/>
                </a:moveTo>
                <a:cubicBezTo>
                  <a:pt x="171861" y="-37929"/>
                  <a:pt x="229871" y="63483"/>
                  <a:pt x="425172" y="0"/>
                </a:cubicBezTo>
                <a:cubicBezTo>
                  <a:pt x="563061" y="-50708"/>
                  <a:pt x="631576" y="23397"/>
                  <a:pt x="735548" y="0"/>
                </a:cubicBezTo>
                <a:cubicBezTo>
                  <a:pt x="853225" y="-12873"/>
                  <a:pt x="946748" y="-15734"/>
                  <a:pt x="1160720" y="0"/>
                </a:cubicBezTo>
                <a:cubicBezTo>
                  <a:pt x="1357289" y="-30021"/>
                  <a:pt x="1373534" y="41531"/>
                  <a:pt x="1547627" y="0"/>
                </a:cubicBezTo>
                <a:cubicBezTo>
                  <a:pt x="1703654" y="-20867"/>
                  <a:pt x="1801905" y="-9033"/>
                  <a:pt x="1858003" y="0"/>
                </a:cubicBezTo>
                <a:cubicBezTo>
                  <a:pt x="1967827" y="7252"/>
                  <a:pt x="2228870" y="3369"/>
                  <a:pt x="2321441" y="0"/>
                </a:cubicBezTo>
                <a:cubicBezTo>
                  <a:pt x="2457812" y="14214"/>
                  <a:pt x="2571152" y="39949"/>
                  <a:pt x="2823143" y="0"/>
                </a:cubicBezTo>
                <a:cubicBezTo>
                  <a:pt x="3054024" y="-19564"/>
                  <a:pt x="3183406" y="44616"/>
                  <a:pt x="3248316" y="0"/>
                </a:cubicBezTo>
                <a:cubicBezTo>
                  <a:pt x="3388445" y="-43054"/>
                  <a:pt x="3600252" y="-6553"/>
                  <a:pt x="3826551" y="0"/>
                </a:cubicBezTo>
                <a:cubicBezTo>
                  <a:pt x="3905691" y="142266"/>
                  <a:pt x="3864110" y="292781"/>
                  <a:pt x="3826551" y="441698"/>
                </a:cubicBezTo>
                <a:cubicBezTo>
                  <a:pt x="3829199" y="576280"/>
                  <a:pt x="3813476" y="611863"/>
                  <a:pt x="3826551" y="799264"/>
                </a:cubicBezTo>
                <a:cubicBezTo>
                  <a:pt x="3836902" y="969136"/>
                  <a:pt x="3807206" y="1036821"/>
                  <a:pt x="3826551" y="1156829"/>
                </a:cubicBezTo>
                <a:cubicBezTo>
                  <a:pt x="3815329" y="1282520"/>
                  <a:pt x="3791520" y="1454345"/>
                  <a:pt x="3826551" y="1577494"/>
                </a:cubicBezTo>
                <a:cubicBezTo>
                  <a:pt x="3906684" y="1720789"/>
                  <a:pt x="3808496" y="1951235"/>
                  <a:pt x="3826551" y="2103326"/>
                </a:cubicBezTo>
                <a:cubicBezTo>
                  <a:pt x="3680894" y="2109345"/>
                  <a:pt x="3534908" y="2074791"/>
                  <a:pt x="3363113" y="2103326"/>
                </a:cubicBezTo>
                <a:cubicBezTo>
                  <a:pt x="3128572" y="2094756"/>
                  <a:pt x="3063024" y="2077195"/>
                  <a:pt x="2937940" y="2103326"/>
                </a:cubicBezTo>
                <a:cubicBezTo>
                  <a:pt x="2804419" y="2115082"/>
                  <a:pt x="2657009" y="2114578"/>
                  <a:pt x="2436237" y="2103326"/>
                </a:cubicBezTo>
                <a:cubicBezTo>
                  <a:pt x="2268995" y="2114422"/>
                  <a:pt x="2214659" y="2079267"/>
                  <a:pt x="2087596" y="2103326"/>
                </a:cubicBezTo>
                <a:cubicBezTo>
                  <a:pt x="1998176" y="2132685"/>
                  <a:pt x="1830070" y="2008905"/>
                  <a:pt x="1662424" y="2103326"/>
                </a:cubicBezTo>
                <a:cubicBezTo>
                  <a:pt x="1531287" y="2166473"/>
                  <a:pt x="1326857" y="2078429"/>
                  <a:pt x="1160720" y="2103326"/>
                </a:cubicBezTo>
                <a:cubicBezTo>
                  <a:pt x="1031609" y="2134565"/>
                  <a:pt x="931949" y="2063116"/>
                  <a:pt x="812078" y="2103326"/>
                </a:cubicBezTo>
                <a:cubicBezTo>
                  <a:pt x="683089" y="2144164"/>
                  <a:pt x="512201" y="2026193"/>
                  <a:pt x="386906" y="2103326"/>
                </a:cubicBezTo>
                <a:cubicBezTo>
                  <a:pt x="248493" y="2136994"/>
                  <a:pt x="137863" y="2086941"/>
                  <a:pt x="0" y="2103326"/>
                </a:cubicBezTo>
                <a:cubicBezTo>
                  <a:pt x="-36621" y="1924915"/>
                  <a:pt x="41748" y="1859783"/>
                  <a:pt x="0" y="1640594"/>
                </a:cubicBezTo>
                <a:cubicBezTo>
                  <a:pt x="-41329" y="1415921"/>
                  <a:pt x="4620" y="1383244"/>
                  <a:pt x="0" y="1198895"/>
                </a:cubicBezTo>
                <a:cubicBezTo>
                  <a:pt x="-24344" y="1033094"/>
                  <a:pt x="28519" y="900723"/>
                  <a:pt x="0" y="820296"/>
                </a:cubicBezTo>
                <a:cubicBezTo>
                  <a:pt x="-21232" y="707663"/>
                  <a:pt x="3061" y="528301"/>
                  <a:pt x="0" y="399631"/>
                </a:cubicBezTo>
                <a:cubicBezTo>
                  <a:pt x="3655" y="224788"/>
                  <a:pt x="40380" y="191847"/>
                  <a:pt x="0" y="0"/>
                </a:cubicBezTo>
                <a:close/>
              </a:path>
            </a:pathLst>
          </a:custGeom>
          <a:solidFill>
            <a:schemeClr val="bg1"/>
          </a:solidFill>
          <a:ln w="19050">
            <a:solidFill>
              <a:schemeClr val="tx1">
                <a:lumMod val="50000"/>
                <a:lumOff val="50000"/>
              </a:schemeClr>
            </a:solidFill>
            <a:extLst>
              <a:ext uri="{C807C97D-BFC1-408E-A445-0C87EB9F89A2}">
                <ask:lineSketchStyleProps xmlns:ask="http://schemas.microsoft.com/office/drawing/2018/sketchyshapes" sd="166761993">
                  <a:custGeom>
                    <a:avLst/>
                    <a:gdLst>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 name="connsiteX0" fmla="*/ 0 w 3826551"/>
                      <a:gd name="connsiteY0" fmla="*/ 0 h 2103326"/>
                      <a:gd name="connsiteX1" fmla="*/ 310376 w 3826551"/>
                      <a:gd name="connsiteY1" fmla="*/ 0 h 2103326"/>
                      <a:gd name="connsiteX2" fmla="*/ 697282 w 3826551"/>
                      <a:gd name="connsiteY2" fmla="*/ 0 h 2103326"/>
                      <a:gd name="connsiteX3" fmla="*/ 1007658 w 3826551"/>
                      <a:gd name="connsiteY3" fmla="*/ 0 h 2103326"/>
                      <a:gd name="connsiteX4" fmla="*/ 1318034 w 3826551"/>
                      <a:gd name="connsiteY4" fmla="*/ 0 h 2103326"/>
                      <a:gd name="connsiteX5" fmla="*/ 1666675 w 3826551"/>
                      <a:gd name="connsiteY5" fmla="*/ 0 h 2103326"/>
                      <a:gd name="connsiteX6" fmla="*/ 2053582 w 3826551"/>
                      <a:gd name="connsiteY6" fmla="*/ 0 h 2103326"/>
                      <a:gd name="connsiteX7" fmla="*/ 2363958 w 3826551"/>
                      <a:gd name="connsiteY7" fmla="*/ 0 h 2103326"/>
                      <a:gd name="connsiteX8" fmla="*/ 2674333 w 3826551"/>
                      <a:gd name="connsiteY8" fmla="*/ 0 h 2103326"/>
                      <a:gd name="connsiteX9" fmla="*/ 2984709 w 3826551"/>
                      <a:gd name="connsiteY9" fmla="*/ 0 h 2103326"/>
                      <a:gd name="connsiteX10" fmla="*/ 3333350 w 3826551"/>
                      <a:gd name="connsiteY10" fmla="*/ 0 h 2103326"/>
                      <a:gd name="connsiteX11" fmla="*/ 3826551 w 3826551"/>
                      <a:gd name="connsiteY11" fmla="*/ 0 h 2103326"/>
                      <a:gd name="connsiteX12" fmla="*/ 3826551 w 3826551"/>
                      <a:gd name="connsiteY12" fmla="*/ 420665 h 2103326"/>
                      <a:gd name="connsiteX13" fmla="*/ 3826551 w 3826551"/>
                      <a:gd name="connsiteY13" fmla="*/ 820296 h 2103326"/>
                      <a:gd name="connsiteX14" fmla="*/ 3826551 w 3826551"/>
                      <a:gd name="connsiteY14" fmla="*/ 1240962 h 2103326"/>
                      <a:gd name="connsiteX15" fmla="*/ 3826551 w 3826551"/>
                      <a:gd name="connsiteY15" fmla="*/ 1661627 h 2103326"/>
                      <a:gd name="connsiteX16" fmla="*/ 3826551 w 3826551"/>
                      <a:gd name="connsiteY16" fmla="*/ 2103326 h 2103326"/>
                      <a:gd name="connsiteX17" fmla="*/ 3516174 w 3826551"/>
                      <a:gd name="connsiteY17" fmla="*/ 2103326 h 2103326"/>
                      <a:gd name="connsiteX18" fmla="*/ 3205799 w 3826551"/>
                      <a:gd name="connsiteY18" fmla="*/ 2103326 h 2103326"/>
                      <a:gd name="connsiteX19" fmla="*/ 2818892 w 3826551"/>
                      <a:gd name="connsiteY19" fmla="*/ 2103326 h 2103326"/>
                      <a:gd name="connsiteX20" fmla="*/ 2470251 w 3826551"/>
                      <a:gd name="connsiteY20" fmla="*/ 2103326 h 2103326"/>
                      <a:gd name="connsiteX21" fmla="*/ 1968547 w 3826551"/>
                      <a:gd name="connsiteY21" fmla="*/ 2103326 h 2103326"/>
                      <a:gd name="connsiteX22" fmla="*/ 1543375 w 3826551"/>
                      <a:gd name="connsiteY22" fmla="*/ 2103326 h 2103326"/>
                      <a:gd name="connsiteX23" fmla="*/ 1118203 w 3826551"/>
                      <a:gd name="connsiteY23" fmla="*/ 2103326 h 2103326"/>
                      <a:gd name="connsiteX24" fmla="*/ 616499 w 3826551"/>
                      <a:gd name="connsiteY24" fmla="*/ 2103326 h 2103326"/>
                      <a:gd name="connsiteX25" fmla="*/ 0 w 3826551"/>
                      <a:gd name="connsiteY25" fmla="*/ 2103326 h 2103326"/>
                      <a:gd name="connsiteX26" fmla="*/ 0 w 3826551"/>
                      <a:gd name="connsiteY26" fmla="*/ 1724727 h 2103326"/>
                      <a:gd name="connsiteX27" fmla="*/ 0 w 3826551"/>
                      <a:gd name="connsiteY27" fmla="*/ 1346128 h 2103326"/>
                      <a:gd name="connsiteX28" fmla="*/ 0 w 3826551"/>
                      <a:gd name="connsiteY28" fmla="*/ 904430 h 2103326"/>
                      <a:gd name="connsiteX29" fmla="*/ 0 w 3826551"/>
                      <a:gd name="connsiteY29" fmla="*/ 525831 h 2103326"/>
                      <a:gd name="connsiteX30" fmla="*/ 0 w 3826551"/>
                      <a:gd name="connsiteY30" fmla="*/ 0 h 21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6551" h="2103326" fill="none" extrusionOk="0">
                        <a:moveTo>
                          <a:pt x="0" y="0"/>
                        </a:moveTo>
                        <a:cubicBezTo>
                          <a:pt x="166769" y="-26561"/>
                          <a:pt x="246175" y="59861"/>
                          <a:pt x="425172" y="0"/>
                        </a:cubicBezTo>
                        <a:cubicBezTo>
                          <a:pt x="565156" y="-32469"/>
                          <a:pt x="637273" y="23682"/>
                          <a:pt x="735548" y="0"/>
                        </a:cubicBezTo>
                        <a:cubicBezTo>
                          <a:pt x="839832" y="-17442"/>
                          <a:pt x="967244" y="-3884"/>
                          <a:pt x="1160720" y="0"/>
                        </a:cubicBezTo>
                        <a:cubicBezTo>
                          <a:pt x="1356238" y="-28322"/>
                          <a:pt x="1369713" y="41642"/>
                          <a:pt x="1547627" y="0"/>
                        </a:cubicBezTo>
                        <a:cubicBezTo>
                          <a:pt x="1717321" y="-26778"/>
                          <a:pt x="1793891" y="768"/>
                          <a:pt x="1858003" y="0"/>
                        </a:cubicBezTo>
                        <a:cubicBezTo>
                          <a:pt x="1951175" y="3294"/>
                          <a:pt x="2219598" y="-3464"/>
                          <a:pt x="2321441" y="0"/>
                        </a:cubicBezTo>
                        <a:cubicBezTo>
                          <a:pt x="2455052" y="-6099"/>
                          <a:pt x="2610961" y="42520"/>
                          <a:pt x="2823143" y="0"/>
                        </a:cubicBezTo>
                        <a:cubicBezTo>
                          <a:pt x="3040787" y="-19036"/>
                          <a:pt x="3175417" y="24809"/>
                          <a:pt x="3248316" y="0"/>
                        </a:cubicBezTo>
                        <a:cubicBezTo>
                          <a:pt x="3394047" y="-11262"/>
                          <a:pt x="3608328" y="-4515"/>
                          <a:pt x="3826551" y="0"/>
                        </a:cubicBezTo>
                        <a:cubicBezTo>
                          <a:pt x="3902220" y="138575"/>
                          <a:pt x="3840218" y="277785"/>
                          <a:pt x="3826551" y="441698"/>
                        </a:cubicBezTo>
                        <a:cubicBezTo>
                          <a:pt x="3829100" y="573610"/>
                          <a:pt x="3816440" y="620636"/>
                          <a:pt x="3826551" y="799264"/>
                        </a:cubicBezTo>
                        <a:cubicBezTo>
                          <a:pt x="3845707" y="965214"/>
                          <a:pt x="3808360" y="1049001"/>
                          <a:pt x="3826551" y="1156829"/>
                        </a:cubicBezTo>
                        <a:cubicBezTo>
                          <a:pt x="3851277" y="1279504"/>
                          <a:pt x="3780859" y="1423269"/>
                          <a:pt x="3826551" y="1577494"/>
                        </a:cubicBezTo>
                        <a:cubicBezTo>
                          <a:pt x="3901191" y="1717363"/>
                          <a:pt x="3813260" y="1904717"/>
                          <a:pt x="3826551" y="2103326"/>
                        </a:cubicBezTo>
                        <a:cubicBezTo>
                          <a:pt x="3689272" y="2122236"/>
                          <a:pt x="3566017" y="2085723"/>
                          <a:pt x="3363113" y="2103326"/>
                        </a:cubicBezTo>
                        <a:cubicBezTo>
                          <a:pt x="3128120" y="2099745"/>
                          <a:pt x="3047892" y="2075461"/>
                          <a:pt x="2937940" y="2103326"/>
                        </a:cubicBezTo>
                        <a:cubicBezTo>
                          <a:pt x="2851795" y="2113895"/>
                          <a:pt x="2627248" y="2086611"/>
                          <a:pt x="2436237" y="2103326"/>
                        </a:cubicBezTo>
                        <a:cubicBezTo>
                          <a:pt x="2265343" y="2111271"/>
                          <a:pt x="2216731" y="2078377"/>
                          <a:pt x="2087596" y="2103326"/>
                        </a:cubicBezTo>
                        <a:cubicBezTo>
                          <a:pt x="2001351" y="2129747"/>
                          <a:pt x="1814318" y="2048960"/>
                          <a:pt x="1662424" y="2103326"/>
                        </a:cubicBezTo>
                        <a:cubicBezTo>
                          <a:pt x="1515801" y="2153482"/>
                          <a:pt x="1310325" y="2087438"/>
                          <a:pt x="1160720" y="2103326"/>
                        </a:cubicBezTo>
                        <a:cubicBezTo>
                          <a:pt x="1012812" y="2142179"/>
                          <a:pt x="952303" y="2063452"/>
                          <a:pt x="812078" y="2103326"/>
                        </a:cubicBezTo>
                        <a:cubicBezTo>
                          <a:pt x="691829" y="2144402"/>
                          <a:pt x="514151" y="2065516"/>
                          <a:pt x="386906" y="2103326"/>
                        </a:cubicBezTo>
                        <a:cubicBezTo>
                          <a:pt x="246759" y="2133266"/>
                          <a:pt x="149309" y="2067071"/>
                          <a:pt x="0" y="2103326"/>
                        </a:cubicBezTo>
                        <a:cubicBezTo>
                          <a:pt x="-68644" y="1926799"/>
                          <a:pt x="50132" y="1857615"/>
                          <a:pt x="0" y="1640594"/>
                        </a:cubicBezTo>
                        <a:cubicBezTo>
                          <a:pt x="-49044" y="1431740"/>
                          <a:pt x="-1174" y="1385874"/>
                          <a:pt x="0" y="1198895"/>
                        </a:cubicBezTo>
                        <a:cubicBezTo>
                          <a:pt x="-8067" y="1015433"/>
                          <a:pt x="50730" y="890720"/>
                          <a:pt x="0" y="820296"/>
                        </a:cubicBezTo>
                        <a:cubicBezTo>
                          <a:pt x="-26376" y="703976"/>
                          <a:pt x="4664" y="547027"/>
                          <a:pt x="0" y="399631"/>
                        </a:cubicBezTo>
                        <a:cubicBezTo>
                          <a:pt x="-5556" y="220557"/>
                          <a:pt x="34972" y="189116"/>
                          <a:pt x="0" y="0"/>
                        </a:cubicBezTo>
                        <a:close/>
                      </a:path>
                      <a:path w="3826551" h="2103326" stroke="0" extrusionOk="0">
                        <a:moveTo>
                          <a:pt x="0" y="0"/>
                        </a:moveTo>
                        <a:cubicBezTo>
                          <a:pt x="59130" y="-33671"/>
                          <a:pt x="210112" y="36834"/>
                          <a:pt x="310376" y="0"/>
                        </a:cubicBezTo>
                        <a:cubicBezTo>
                          <a:pt x="358104" y="-30162"/>
                          <a:pt x="511036" y="27915"/>
                          <a:pt x="697282" y="0"/>
                        </a:cubicBezTo>
                        <a:cubicBezTo>
                          <a:pt x="834635" y="-35239"/>
                          <a:pt x="912440" y="27047"/>
                          <a:pt x="1007658" y="0"/>
                        </a:cubicBezTo>
                        <a:cubicBezTo>
                          <a:pt x="1091411" y="-13361"/>
                          <a:pt x="1253088" y="23051"/>
                          <a:pt x="1318034" y="0"/>
                        </a:cubicBezTo>
                        <a:cubicBezTo>
                          <a:pt x="1386066" y="-15278"/>
                          <a:pt x="1592731" y="28924"/>
                          <a:pt x="1666675" y="0"/>
                        </a:cubicBezTo>
                        <a:cubicBezTo>
                          <a:pt x="1745489" y="-26091"/>
                          <a:pt x="1837195" y="5332"/>
                          <a:pt x="2053582" y="0"/>
                        </a:cubicBezTo>
                        <a:cubicBezTo>
                          <a:pt x="2237989" y="-3445"/>
                          <a:pt x="2282237" y="6330"/>
                          <a:pt x="2363958" y="0"/>
                        </a:cubicBezTo>
                        <a:cubicBezTo>
                          <a:pt x="2455564" y="-2902"/>
                          <a:pt x="2570596" y="10647"/>
                          <a:pt x="2674333" y="0"/>
                        </a:cubicBezTo>
                        <a:cubicBezTo>
                          <a:pt x="2748268" y="-12821"/>
                          <a:pt x="2917217" y="11501"/>
                          <a:pt x="2984709" y="0"/>
                        </a:cubicBezTo>
                        <a:cubicBezTo>
                          <a:pt x="3060323" y="660"/>
                          <a:pt x="3153229" y="-17687"/>
                          <a:pt x="3333350" y="0"/>
                        </a:cubicBezTo>
                        <a:cubicBezTo>
                          <a:pt x="3465292" y="18248"/>
                          <a:pt x="3654751" y="31800"/>
                          <a:pt x="3826551" y="0"/>
                        </a:cubicBezTo>
                        <a:cubicBezTo>
                          <a:pt x="3847527" y="207681"/>
                          <a:pt x="3824398" y="224725"/>
                          <a:pt x="3826551" y="420665"/>
                        </a:cubicBezTo>
                        <a:cubicBezTo>
                          <a:pt x="3840838" y="615462"/>
                          <a:pt x="3805627" y="658141"/>
                          <a:pt x="3826551" y="820296"/>
                        </a:cubicBezTo>
                        <a:cubicBezTo>
                          <a:pt x="3823924" y="977202"/>
                          <a:pt x="3788586" y="1093612"/>
                          <a:pt x="3826551" y="1240962"/>
                        </a:cubicBezTo>
                        <a:cubicBezTo>
                          <a:pt x="3834562" y="1388562"/>
                          <a:pt x="3800853" y="1452422"/>
                          <a:pt x="3826551" y="1661627"/>
                        </a:cubicBezTo>
                        <a:cubicBezTo>
                          <a:pt x="3877887" y="1855340"/>
                          <a:pt x="3765115" y="1912670"/>
                          <a:pt x="3826551" y="2103326"/>
                        </a:cubicBezTo>
                        <a:cubicBezTo>
                          <a:pt x="3771406" y="2104570"/>
                          <a:pt x="3587184" y="2075159"/>
                          <a:pt x="3516174" y="2103326"/>
                        </a:cubicBezTo>
                        <a:cubicBezTo>
                          <a:pt x="3419145" y="2124945"/>
                          <a:pt x="3287953" y="2088859"/>
                          <a:pt x="3205799" y="2103326"/>
                        </a:cubicBezTo>
                        <a:cubicBezTo>
                          <a:pt x="3112835" y="2145001"/>
                          <a:pt x="2972174" y="2036746"/>
                          <a:pt x="2818892" y="2103326"/>
                        </a:cubicBezTo>
                        <a:cubicBezTo>
                          <a:pt x="2644956" y="2143597"/>
                          <a:pt x="2574632" y="2092393"/>
                          <a:pt x="2470251" y="2103326"/>
                        </a:cubicBezTo>
                        <a:cubicBezTo>
                          <a:pt x="2327425" y="2139842"/>
                          <a:pt x="2213771" y="2095181"/>
                          <a:pt x="1968547" y="2103326"/>
                        </a:cubicBezTo>
                        <a:cubicBezTo>
                          <a:pt x="1764050" y="2144624"/>
                          <a:pt x="1741675" y="2061270"/>
                          <a:pt x="1543375" y="2103326"/>
                        </a:cubicBezTo>
                        <a:cubicBezTo>
                          <a:pt x="1348479" y="2145945"/>
                          <a:pt x="1283079" y="2048370"/>
                          <a:pt x="1118203" y="2103326"/>
                        </a:cubicBezTo>
                        <a:cubicBezTo>
                          <a:pt x="1001233" y="2180917"/>
                          <a:pt x="769403" y="2087496"/>
                          <a:pt x="616499" y="2103326"/>
                        </a:cubicBezTo>
                        <a:cubicBezTo>
                          <a:pt x="421505" y="2133764"/>
                          <a:pt x="263726" y="2016279"/>
                          <a:pt x="0" y="2103326"/>
                        </a:cubicBezTo>
                        <a:cubicBezTo>
                          <a:pt x="11934" y="1957085"/>
                          <a:pt x="38874" y="1857307"/>
                          <a:pt x="0" y="1724727"/>
                        </a:cubicBezTo>
                        <a:cubicBezTo>
                          <a:pt x="-37744" y="1580250"/>
                          <a:pt x="56628" y="1453443"/>
                          <a:pt x="0" y="1346128"/>
                        </a:cubicBezTo>
                        <a:cubicBezTo>
                          <a:pt x="-54394" y="1227934"/>
                          <a:pt x="7045" y="1054279"/>
                          <a:pt x="0" y="904430"/>
                        </a:cubicBezTo>
                        <a:cubicBezTo>
                          <a:pt x="-21541" y="744005"/>
                          <a:pt x="-1304" y="646500"/>
                          <a:pt x="0" y="525831"/>
                        </a:cubicBezTo>
                        <a:cubicBezTo>
                          <a:pt x="-25740" y="403378"/>
                          <a:pt x="24971" y="107064"/>
                          <a:pt x="0" y="0"/>
                        </a:cubicBezTo>
                        <a:close/>
                      </a:path>
                      <a:path w="3826551" h="2103326" fill="none" stroke="0" extrusionOk="0">
                        <a:moveTo>
                          <a:pt x="0" y="0"/>
                        </a:moveTo>
                        <a:cubicBezTo>
                          <a:pt x="175055" y="-49180"/>
                          <a:pt x="261028" y="46120"/>
                          <a:pt x="425172" y="0"/>
                        </a:cubicBezTo>
                        <a:cubicBezTo>
                          <a:pt x="575945" y="-45009"/>
                          <a:pt x="607140" y="8898"/>
                          <a:pt x="735548" y="0"/>
                        </a:cubicBezTo>
                        <a:cubicBezTo>
                          <a:pt x="869854" y="-1274"/>
                          <a:pt x="930949" y="6758"/>
                          <a:pt x="1160720" y="0"/>
                        </a:cubicBezTo>
                        <a:cubicBezTo>
                          <a:pt x="1367962" y="-29342"/>
                          <a:pt x="1390491" y="43050"/>
                          <a:pt x="1547627" y="0"/>
                        </a:cubicBezTo>
                        <a:cubicBezTo>
                          <a:pt x="1714494" y="-41703"/>
                          <a:pt x="1793750" y="-8930"/>
                          <a:pt x="1858003" y="0"/>
                        </a:cubicBezTo>
                        <a:cubicBezTo>
                          <a:pt x="1932479" y="-356"/>
                          <a:pt x="2239173" y="20714"/>
                          <a:pt x="2321441" y="0"/>
                        </a:cubicBezTo>
                        <a:cubicBezTo>
                          <a:pt x="2427002" y="43820"/>
                          <a:pt x="2573567" y="17781"/>
                          <a:pt x="2823143" y="0"/>
                        </a:cubicBezTo>
                        <a:cubicBezTo>
                          <a:pt x="3052294" y="-20583"/>
                          <a:pt x="3158016" y="48870"/>
                          <a:pt x="3248316" y="0"/>
                        </a:cubicBezTo>
                        <a:cubicBezTo>
                          <a:pt x="3338845" y="-67112"/>
                          <a:pt x="3603953" y="22822"/>
                          <a:pt x="3826551" y="0"/>
                        </a:cubicBezTo>
                        <a:cubicBezTo>
                          <a:pt x="3881878" y="161237"/>
                          <a:pt x="3855622" y="327525"/>
                          <a:pt x="3826551" y="441698"/>
                        </a:cubicBezTo>
                        <a:cubicBezTo>
                          <a:pt x="3831901" y="579334"/>
                          <a:pt x="3805070" y="619068"/>
                          <a:pt x="3826551" y="799264"/>
                        </a:cubicBezTo>
                        <a:cubicBezTo>
                          <a:pt x="3826380" y="976283"/>
                          <a:pt x="3793149" y="1018574"/>
                          <a:pt x="3826551" y="1156829"/>
                        </a:cubicBezTo>
                        <a:cubicBezTo>
                          <a:pt x="3815230" y="1284609"/>
                          <a:pt x="3789469" y="1464506"/>
                          <a:pt x="3826551" y="1577494"/>
                        </a:cubicBezTo>
                        <a:cubicBezTo>
                          <a:pt x="3914272" y="1747809"/>
                          <a:pt x="3789914" y="1899286"/>
                          <a:pt x="3826551" y="2103326"/>
                        </a:cubicBezTo>
                        <a:cubicBezTo>
                          <a:pt x="3672604" y="2124490"/>
                          <a:pt x="3581896" y="2092140"/>
                          <a:pt x="3363113" y="2103326"/>
                        </a:cubicBezTo>
                        <a:cubicBezTo>
                          <a:pt x="3139256" y="2107331"/>
                          <a:pt x="3059569" y="2084246"/>
                          <a:pt x="2937940" y="2103326"/>
                        </a:cubicBezTo>
                        <a:cubicBezTo>
                          <a:pt x="2785736" y="2125297"/>
                          <a:pt x="2630179" y="2132550"/>
                          <a:pt x="2436237" y="2103326"/>
                        </a:cubicBezTo>
                        <a:cubicBezTo>
                          <a:pt x="2289665" y="2117613"/>
                          <a:pt x="2206274" y="2095014"/>
                          <a:pt x="2087596" y="2103326"/>
                        </a:cubicBezTo>
                        <a:cubicBezTo>
                          <a:pt x="1948017" y="2126969"/>
                          <a:pt x="1813293" y="2024612"/>
                          <a:pt x="1662424" y="2103326"/>
                        </a:cubicBezTo>
                        <a:cubicBezTo>
                          <a:pt x="1541265" y="2166922"/>
                          <a:pt x="1342035" y="2065842"/>
                          <a:pt x="1160720" y="2103326"/>
                        </a:cubicBezTo>
                        <a:cubicBezTo>
                          <a:pt x="1006092" y="2128322"/>
                          <a:pt x="910390" y="2065729"/>
                          <a:pt x="812078" y="2103326"/>
                        </a:cubicBezTo>
                        <a:cubicBezTo>
                          <a:pt x="668243" y="2139928"/>
                          <a:pt x="527262" y="2056021"/>
                          <a:pt x="386906" y="2103326"/>
                        </a:cubicBezTo>
                        <a:cubicBezTo>
                          <a:pt x="254602" y="2149181"/>
                          <a:pt x="143851" y="2102616"/>
                          <a:pt x="0" y="2103326"/>
                        </a:cubicBezTo>
                        <a:cubicBezTo>
                          <a:pt x="-23586" y="1923825"/>
                          <a:pt x="42251" y="1860168"/>
                          <a:pt x="0" y="1640594"/>
                        </a:cubicBezTo>
                        <a:cubicBezTo>
                          <a:pt x="-53367" y="1419330"/>
                          <a:pt x="21523" y="1374261"/>
                          <a:pt x="0" y="1198895"/>
                        </a:cubicBezTo>
                        <a:cubicBezTo>
                          <a:pt x="-11485" y="1023442"/>
                          <a:pt x="19739" y="929268"/>
                          <a:pt x="0" y="820296"/>
                        </a:cubicBezTo>
                        <a:cubicBezTo>
                          <a:pt x="-4791" y="745403"/>
                          <a:pt x="5958" y="550987"/>
                          <a:pt x="0" y="399631"/>
                        </a:cubicBezTo>
                        <a:cubicBezTo>
                          <a:pt x="6305" y="234716"/>
                          <a:pt x="43470" y="186481"/>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chemeClr val="tx1"/>
              </a:solidFill>
              <a:latin typeface="Poppins SemiBold"/>
            </a:endParaRPr>
          </a:p>
        </p:txBody>
      </p:sp>
      <p:sp>
        <p:nvSpPr>
          <p:cNvPr id="4" name="TextBox 3">
            <a:extLst>
              <a:ext uri="{FF2B5EF4-FFF2-40B4-BE49-F238E27FC236}">
                <a16:creationId xmlns:a16="http://schemas.microsoft.com/office/drawing/2014/main" id="{41E1516A-3580-5694-4A00-4DF78F7C4260}"/>
              </a:ext>
            </a:extLst>
          </p:cNvPr>
          <p:cNvSpPr txBox="1"/>
          <p:nvPr/>
        </p:nvSpPr>
        <p:spPr>
          <a:xfrm>
            <a:off x="5095302" y="599383"/>
            <a:ext cx="2036934" cy="1077218"/>
          </a:xfrm>
          <a:prstGeom prst="rect">
            <a:avLst/>
          </a:prstGeom>
          <a:noFill/>
        </p:spPr>
        <p:txBody>
          <a:bodyPr wrap="square" lIns="91440" tIns="45720" rIns="91440" bIns="45720" rtlCol="0" anchor="t">
            <a:spAutoFit/>
          </a:bodyPr>
          <a:lstStyle/>
          <a:p>
            <a:r>
              <a:rPr lang="en-GB" sz="1600" dirty="0">
                <a:solidFill>
                  <a:schemeClr val="tx1">
                    <a:lumMod val="65000"/>
                    <a:lumOff val="35000"/>
                  </a:schemeClr>
                </a:solidFill>
                <a:latin typeface="Sofia Pro Regular"/>
                <a:ea typeface="Tahoma"/>
                <a:cs typeface="Tahoma"/>
              </a:rPr>
              <a:t>Use this doodle box to try the annotation tools whilst you wait.</a:t>
            </a:r>
            <a:endParaRPr lang="en-US" dirty="0">
              <a:solidFill>
                <a:schemeClr val="tx1">
                  <a:lumMod val="65000"/>
                  <a:lumOff val="35000"/>
                </a:schemeClr>
              </a:solidFill>
              <a:latin typeface="Sofia Pro Regular"/>
            </a:endParaRPr>
          </a:p>
        </p:txBody>
      </p:sp>
      <p:pic>
        <p:nvPicPr>
          <p:cNvPr id="6" name="Picture 5">
            <a:extLst>
              <a:ext uri="{FF2B5EF4-FFF2-40B4-BE49-F238E27FC236}">
                <a16:creationId xmlns:a16="http://schemas.microsoft.com/office/drawing/2014/main" id="{E338349D-0FC2-78D9-4A41-0C5F830D3C75}"/>
              </a:ext>
            </a:extLst>
          </p:cNvPr>
          <p:cNvPicPr>
            <a:picLocks noChangeAspect="1"/>
          </p:cNvPicPr>
          <p:nvPr/>
        </p:nvPicPr>
        <p:blipFill rotWithShape="1">
          <a:blip r:embed="rId5"/>
          <a:srcRect l="73625" t="33192" b="31791"/>
          <a:stretch/>
        </p:blipFill>
        <p:spPr>
          <a:xfrm>
            <a:off x="7279313" y="539226"/>
            <a:ext cx="1431961" cy="1312114"/>
          </a:xfrm>
          <a:prstGeom prst="rect">
            <a:avLst/>
          </a:prstGeom>
          <a:solidFill>
            <a:schemeClr val="bg1"/>
          </a:solidFill>
        </p:spPr>
      </p:pic>
      <p:sp>
        <p:nvSpPr>
          <p:cNvPr id="9" name="TextBox 8">
            <a:extLst>
              <a:ext uri="{FF2B5EF4-FFF2-40B4-BE49-F238E27FC236}">
                <a16:creationId xmlns:a16="http://schemas.microsoft.com/office/drawing/2014/main" id="{CC82D193-FFDA-3BD4-ECB2-8CA51751623D}"/>
              </a:ext>
            </a:extLst>
          </p:cNvPr>
          <p:cNvSpPr txBox="1"/>
          <p:nvPr/>
        </p:nvSpPr>
        <p:spPr>
          <a:xfrm>
            <a:off x="7279743" y="850584"/>
            <a:ext cx="1185173" cy="938719"/>
          </a:xfrm>
          <a:prstGeom prst="rect">
            <a:avLst/>
          </a:prstGeom>
          <a:noFill/>
        </p:spPr>
        <p:txBody>
          <a:bodyPr wrap="square" lIns="91440" tIns="45720" rIns="91440" bIns="45720" rtlCol="0" anchor="t">
            <a:spAutoFit/>
          </a:bodyPr>
          <a:lstStyle/>
          <a:p>
            <a:r>
              <a:rPr lang="en-GB" sz="1100" b="1" dirty="0">
                <a:solidFill>
                  <a:schemeClr val="bg1"/>
                </a:solidFill>
                <a:latin typeface="Sofia Pro Light"/>
              </a:rPr>
              <a:t>You can find the annotation tools on the right of your screen</a:t>
            </a:r>
          </a:p>
        </p:txBody>
      </p:sp>
      <p:sp>
        <p:nvSpPr>
          <p:cNvPr id="21" name="TextBox 20">
            <a:extLst>
              <a:ext uri="{FF2B5EF4-FFF2-40B4-BE49-F238E27FC236}">
                <a16:creationId xmlns:a16="http://schemas.microsoft.com/office/drawing/2014/main" id="{46323931-FCDF-9F40-4776-DE738E4D0591}"/>
              </a:ext>
            </a:extLst>
          </p:cNvPr>
          <p:cNvSpPr txBox="1"/>
          <p:nvPr/>
        </p:nvSpPr>
        <p:spPr>
          <a:xfrm>
            <a:off x="3974862" y="3152892"/>
            <a:ext cx="3156112" cy="307777"/>
          </a:xfrm>
          <a:prstGeom prst="rect">
            <a:avLst/>
          </a:prstGeom>
          <a:noFill/>
        </p:spPr>
        <p:txBody>
          <a:bodyPr wrap="square" lIns="0" rtlCol="0">
            <a:spAutoFit/>
          </a:bodyPr>
          <a:lstStyle/>
          <a:p>
            <a:r>
              <a:rPr lang="en-US" sz="1400">
                <a:solidFill>
                  <a:srgbClr val="2F336C"/>
                </a:solidFill>
                <a:latin typeface="Sofia Pro Regular" panose="020B0000000000000000" pitchFamily="34" charset="0"/>
                <a:cs typeface="Poppins" panose="02000000000000000000" pitchFamily="2" charset="77"/>
              </a:rPr>
              <a:t>Before we start, please ensure that:</a:t>
            </a:r>
          </a:p>
        </p:txBody>
      </p:sp>
      <p:pic>
        <p:nvPicPr>
          <p:cNvPr id="24" name="Graphic 23" descr="Radio microphone">
            <a:extLst>
              <a:ext uri="{FF2B5EF4-FFF2-40B4-BE49-F238E27FC236}">
                <a16:creationId xmlns:a16="http://schemas.microsoft.com/office/drawing/2014/main" id="{2DCBD315-BD0D-742C-429A-D6B74881E4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8313" y="3549297"/>
            <a:ext cx="695189" cy="695189"/>
          </a:xfrm>
          <a:prstGeom prst="rect">
            <a:avLst/>
          </a:prstGeom>
        </p:spPr>
      </p:pic>
      <p:cxnSp>
        <p:nvCxnSpPr>
          <p:cNvPr id="25" name="Straight Connector 24">
            <a:extLst>
              <a:ext uri="{FF2B5EF4-FFF2-40B4-BE49-F238E27FC236}">
                <a16:creationId xmlns:a16="http://schemas.microsoft.com/office/drawing/2014/main" id="{6FC3FAB4-0A62-AD72-451D-51492E421CE6}"/>
              </a:ext>
            </a:extLst>
          </p:cNvPr>
          <p:cNvCxnSpPr>
            <a:cxnSpLocks/>
          </p:cNvCxnSpPr>
          <p:nvPr/>
        </p:nvCxnSpPr>
        <p:spPr>
          <a:xfrm>
            <a:off x="3986828" y="3635547"/>
            <a:ext cx="460711" cy="5226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3CB0540-6BC3-0BB8-CEB0-CF13EAD22E98}"/>
              </a:ext>
            </a:extLst>
          </p:cNvPr>
          <p:cNvSpPr txBox="1"/>
          <p:nvPr/>
        </p:nvSpPr>
        <p:spPr>
          <a:xfrm>
            <a:off x="4692301" y="3635281"/>
            <a:ext cx="1578056" cy="523220"/>
          </a:xfrm>
          <a:prstGeom prst="rect">
            <a:avLst/>
          </a:prstGeom>
          <a:noFill/>
        </p:spPr>
        <p:txBody>
          <a:bodyPr wrap="square" lIns="0" rtlCol="0">
            <a:spAutoFit/>
          </a:bodyPr>
          <a:lstStyle/>
          <a:p>
            <a:r>
              <a:rPr lang="en-US" sz="1400">
                <a:solidFill>
                  <a:srgbClr val="2F336C"/>
                </a:solidFill>
                <a:latin typeface="Sofia Pro Regular" panose="020B0000000000000000" pitchFamily="34" charset="0"/>
                <a:cs typeface="Poppins" panose="02000000000000000000" pitchFamily="2" charset="77"/>
              </a:rPr>
              <a:t>Your microphone is muted</a:t>
            </a:r>
          </a:p>
        </p:txBody>
      </p:sp>
      <p:pic>
        <p:nvPicPr>
          <p:cNvPr id="7" name="Graphic 6" descr="Chat bubble">
            <a:extLst>
              <a:ext uri="{FF2B5EF4-FFF2-40B4-BE49-F238E27FC236}">
                <a16:creationId xmlns:a16="http://schemas.microsoft.com/office/drawing/2014/main" id="{360F863E-3382-ECEE-5ED1-F2502D7A10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9500" y="3523857"/>
            <a:ext cx="738664" cy="738664"/>
          </a:xfrm>
          <a:prstGeom prst="rect">
            <a:avLst/>
          </a:prstGeom>
        </p:spPr>
      </p:pic>
      <p:sp>
        <p:nvSpPr>
          <p:cNvPr id="12" name="TextBox 11">
            <a:extLst>
              <a:ext uri="{FF2B5EF4-FFF2-40B4-BE49-F238E27FC236}">
                <a16:creationId xmlns:a16="http://schemas.microsoft.com/office/drawing/2014/main" id="{6EB8DA5B-D507-F170-74E4-70B6943DACAB}"/>
              </a:ext>
            </a:extLst>
          </p:cNvPr>
          <p:cNvSpPr txBox="1"/>
          <p:nvPr/>
        </p:nvSpPr>
        <p:spPr>
          <a:xfrm>
            <a:off x="7369551" y="3632014"/>
            <a:ext cx="1578056" cy="523220"/>
          </a:xfrm>
          <a:prstGeom prst="rect">
            <a:avLst/>
          </a:prstGeom>
          <a:noFill/>
        </p:spPr>
        <p:txBody>
          <a:bodyPr wrap="square" lIns="0" rtlCol="0">
            <a:spAutoFit/>
          </a:bodyPr>
          <a:lstStyle/>
          <a:p>
            <a:r>
              <a:rPr lang="en-US" sz="1400">
                <a:solidFill>
                  <a:srgbClr val="2F336C"/>
                </a:solidFill>
                <a:latin typeface="Sofia Pro Regular" panose="020B0000000000000000" pitchFamily="34" charset="0"/>
                <a:cs typeface="Poppins" panose="02000000000000000000" pitchFamily="2" charset="77"/>
              </a:rPr>
              <a:t>You can see and use the chat box</a:t>
            </a:r>
          </a:p>
        </p:txBody>
      </p:sp>
      <p:pic>
        <p:nvPicPr>
          <p:cNvPr id="14" name="Graphic 4" descr="A blue and orange letters&#10;&#10;Description automatically generated">
            <a:extLst>
              <a:ext uri="{FF2B5EF4-FFF2-40B4-BE49-F238E27FC236}">
                <a16:creationId xmlns:a16="http://schemas.microsoft.com/office/drawing/2014/main" id="{A9F81E12-5D52-2FF2-DB53-94CCB46816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6561" y="512196"/>
            <a:ext cx="2158270" cy="570400"/>
          </a:xfrm>
          <a:prstGeom prst="rect">
            <a:avLst/>
          </a:prstGeom>
        </p:spPr>
      </p:pic>
    </p:spTree>
    <p:extLst>
      <p:ext uri="{BB962C8B-B14F-4D97-AF65-F5344CB8AC3E}">
        <p14:creationId xmlns:p14="http://schemas.microsoft.com/office/powerpoint/2010/main" val="1761070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08088"/>
            <a:ext cx="7440833" cy="381671"/>
          </a:xfrm>
          <a:prstGeom prst="rect">
            <a:avLst/>
          </a:prstGeom>
        </p:spPr>
        <p:txBody>
          <a:bodyPr>
            <a:normAutofit fontScale="90000"/>
          </a:bodyPr>
          <a:lstStyle/>
          <a:p>
            <a:r>
              <a:rPr lang="en-US" sz="2400">
                <a:solidFill>
                  <a:schemeClr val="accent6"/>
                </a:solidFill>
              </a:rPr>
              <a:t>Feedback</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30243" y="1847373"/>
            <a:ext cx="5953120" cy="1061155"/>
          </a:xfrm>
          <a:prstGeom prst="rect">
            <a:avLst/>
          </a:prstGeom>
        </p:spPr>
        <p:txBody>
          <a:bodyPr vert="horz" lIns="0" tIns="0" rIns="0" bIns="0" rtlCol="0" anchor="t">
            <a:noAutofit/>
          </a:bodyPr>
          <a:lstStyle/>
          <a:p>
            <a:pPr marL="0" indent="0">
              <a:lnSpc>
                <a:spcPts val="1880"/>
              </a:lnSpc>
              <a:buNone/>
            </a:pPr>
            <a:r>
              <a:rPr lang="en-GB" dirty="0">
                <a:latin typeface="Sofia Pro Light"/>
                <a:cs typeface="Poppins Light"/>
              </a:rPr>
              <a:t>Please take the time to fill in the evaluation survey by scanning the QR code.</a:t>
            </a:r>
          </a:p>
          <a:p>
            <a:pPr marL="0" indent="0">
              <a:lnSpc>
                <a:spcPts val="1880"/>
              </a:lnSpc>
              <a:buNone/>
            </a:pPr>
            <a:r>
              <a:rPr lang="en-US" dirty="0">
                <a:latin typeface="Sofia Pro Light"/>
                <a:cs typeface="Poppins Light"/>
              </a:rPr>
              <a:t>Alternatively, the tutor will put the link in the chat box for you.</a:t>
            </a:r>
          </a:p>
          <a:p>
            <a:pPr marL="0" indent="0">
              <a:lnSpc>
                <a:spcPts val="1880"/>
              </a:lnSpc>
              <a:buNone/>
            </a:pPr>
            <a:r>
              <a:rPr lang="en-US" dirty="0">
                <a:latin typeface="Sofia Pro Light"/>
                <a:cs typeface="Poppins Light"/>
              </a:rPr>
              <a:t>- Thanks in advance, the Buddle Team.</a:t>
            </a:r>
            <a:endParaRPr lang="en-GB" dirty="0">
              <a:latin typeface="Sofia Pro Light"/>
              <a:cs typeface="Poppins Light"/>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Graphic 1" descr="Chat bubble">
            <a:extLst>
              <a:ext uri="{FF2B5EF4-FFF2-40B4-BE49-F238E27FC236}">
                <a16:creationId xmlns:a16="http://schemas.microsoft.com/office/drawing/2014/main" id="{D4E73D10-2F5C-2F2E-7EDA-3875E6096B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2768" y="4199117"/>
            <a:ext cx="654060" cy="654060"/>
          </a:xfrm>
          <a:prstGeom prst="rect">
            <a:avLst/>
          </a:prstGeom>
        </p:spPr>
      </p:pic>
      <p:pic>
        <p:nvPicPr>
          <p:cNvPr id="4" name="Graphic 3" descr="Radio microphone">
            <a:extLst>
              <a:ext uri="{FF2B5EF4-FFF2-40B4-BE49-F238E27FC236}">
                <a16:creationId xmlns:a16="http://schemas.microsoft.com/office/drawing/2014/main" id="{E3ED4AF2-BB9A-2C4A-542A-65EA54D3B0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6558" y="4199117"/>
            <a:ext cx="654060" cy="654060"/>
          </a:xfrm>
          <a:prstGeom prst="rect">
            <a:avLst/>
          </a:prstGeom>
        </p:spPr>
      </p:pic>
      <p:pic>
        <p:nvPicPr>
          <p:cNvPr id="5" name="Graphic 4" descr="Pen">
            <a:extLst>
              <a:ext uri="{FF2B5EF4-FFF2-40B4-BE49-F238E27FC236}">
                <a16:creationId xmlns:a16="http://schemas.microsoft.com/office/drawing/2014/main" id="{5C9B3943-DCDC-A9A1-61F9-EEE553BAB3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87924" y="4202095"/>
            <a:ext cx="587947" cy="587947"/>
          </a:xfrm>
          <a:prstGeom prst="rect">
            <a:avLst/>
          </a:prstGeom>
        </p:spPr>
      </p:pic>
      <p:pic>
        <p:nvPicPr>
          <p:cNvPr id="6" name="Graphic 5" descr="Smiling face outline">
            <a:extLst>
              <a:ext uri="{FF2B5EF4-FFF2-40B4-BE49-F238E27FC236}">
                <a16:creationId xmlns:a16="http://schemas.microsoft.com/office/drawing/2014/main" id="{EEED9B44-9EDF-97E3-326A-415C22D940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63123" y="4137430"/>
            <a:ext cx="769915" cy="769915"/>
          </a:xfrm>
          <a:prstGeom prst="rect">
            <a:avLst/>
          </a:prstGeom>
        </p:spPr>
      </p:pic>
      <p:pic>
        <p:nvPicPr>
          <p:cNvPr id="8" name="Graphic 7" descr="Clipboard">
            <a:extLst>
              <a:ext uri="{FF2B5EF4-FFF2-40B4-BE49-F238E27FC236}">
                <a16:creationId xmlns:a16="http://schemas.microsoft.com/office/drawing/2014/main" id="{569B1620-EFA2-524B-85FA-93B71CD3D4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7844" y="4202095"/>
            <a:ext cx="587947" cy="587947"/>
          </a:xfrm>
          <a:prstGeom prst="rect">
            <a:avLst/>
          </a:prstGeom>
        </p:spPr>
      </p:pic>
      <p:pic>
        <p:nvPicPr>
          <p:cNvPr id="11" name="Picture 10">
            <a:extLst>
              <a:ext uri="{FF2B5EF4-FFF2-40B4-BE49-F238E27FC236}">
                <a16:creationId xmlns:a16="http://schemas.microsoft.com/office/drawing/2014/main" id="{1ED6E5CD-F44D-FA41-DA27-087C3BFD86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96751" y="1497266"/>
            <a:ext cx="1697295" cy="1689775"/>
          </a:xfrm>
          <a:prstGeom prst="rect">
            <a:avLst/>
          </a:prstGeom>
        </p:spPr>
      </p:pic>
    </p:spTree>
    <p:extLst>
      <p:ext uri="{BB962C8B-B14F-4D97-AF65-F5344CB8AC3E}">
        <p14:creationId xmlns:p14="http://schemas.microsoft.com/office/powerpoint/2010/main" val="374720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Recap:</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prstGeom prst="rect">
            <a:avLst/>
          </a:prstGeom>
        </p:spPr>
        <p:txBody>
          <a:bodyPr lIns="0" tIns="0" rIns="0" bIns="0">
            <a:normAutofit/>
          </a:bodyPr>
          <a:lstStyle/>
          <a:p>
            <a:pPr marL="0" indent="0">
              <a:lnSpc>
                <a:spcPts val="1880"/>
              </a:lnSpc>
              <a:buNone/>
            </a:pPr>
            <a:r>
              <a:rPr lang="en-GB" sz="1400" dirty="0"/>
              <a:t>By the end of this workshop, you will be able to:</a:t>
            </a:r>
          </a:p>
          <a:p>
            <a:pPr marL="285750" lvl="0" indent="-285750" fontAlgn="base">
              <a:buClr>
                <a:srgbClr val="DB4A3D"/>
              </a:buClr>
              <a:buFont typeface="Arial" panose="020B0604020202020204" pitchFamily="34" charset="0"/>
              <a:buChar char="•"/>
            </a:pPr>
            <a:r>
              <a:rPr lang="en-GB" sz="1400" dirty="0">
                <a:latin typeface="Sofia Pro Light" panose="020B0604020202020204" charset="0"/>
              </a:rPr>
              <a:t>Identify what constitutes a great participant experience </a:t>
            </a:r>
          </a:p>
          <a:p>
            <a:pPr marL="285750" lvl="0" indent="-285750" fontAlgn="base">
              <a:buClr>
                <a:srgbClr val="DB4A3D"/>
              </a:buClr>
              <a:buFont typeface="Arial" panose="020B0604020202020204" pitchFamily="34" charset="0"/>
              <a:buChar char="•"/>
            </a:pPr>
            <a:r>
              <a:rPr lang="en-GB" dirty="0">
                <a:latin typeface="Sofia Pro Light" panose="020B0604020202020204" charset="0"/>
              </a:rPr>
              <a:t>Review their current participant experience  </a:t>
            </a:r>
          </a:p>
          <a:p>
            <a:pPr marL="285750" lvl="0" indent="-285750" fontAlgn="base">
              <a:buClr>
                <a:srgbClr val="DB4A3D"/>
              </a:buClr>
              <a:buFont typeface="Arial" panose="020B0604020202020204" pitchFamily="34" charset="0"/>
              <a:buChar char="•"/>
            </a:pPr>
            <a:r>
              <a:rPr lang="en-GB" dirty="0">
                <a:latin typeface="Sofia Pro Light" panose="020B0604020202020204" charset="0"/>
              </a:rPr>
              <a:t>Identify how to bring about change to positively influence the participant experience </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837F9BA2-8101-63DB-54CE-92F77BCEA9E9}"/>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F07967C1-A8D8-9F9F-91E8-C0F0A38A4034}"/>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726F6A0D-7495-1A48-BFF2-0B93D8F25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8640224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430C3-FF94-DA0F-A157-CDE45C618E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40" y="502033"/>
            <a:ext cx="9137524" cy="4448784"/>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08088"/>
            <a:ext cx="7440833" cy="381671"/>
          </a:xfrm>
          <a:prstGeom prst="rect">
            <a:avLst/>
          </a:prstGeom>
        </p:spPr>
        <p:txBody>
          <a:bodyPr>
            <a:normAutofit fontScale="90000"/>
          </a:bodyPr>
          <a:lstStyle/>
          <a:p>
            <a:r>
              <a:rPr lang="en-US" sz="2400">
                <a:solidFill>
                  <a:schemeClr val="accent6"/>
                </a:solidFill>
                <a:latin typeface="Sofia Pro Semi Bold"/>
                <a:cs typeface="Poppins SemiBold"/>
              </a:rPr>
              <a:t>Buddle training</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graphicFrame>
        <p:nvGraphicFramePr>
          <p:cNvPr id="8" name="Table 7">
            <a:extLst>
              <a:ext uri="{FF2B5EF4-FFF2-40B4-BE49-F238E27FC236}">
                <a16:creationId xmlns:a16="http://schemas.microsoft.com/office/drawing/2014/main" id="{67B716A7-9171-4CAB-04CD-CFCE63A3A8CC}"/>
              </a:ext>
            </a:extLst>
          </p:cNvPr>
          <p:cNvGraphicFramePr>
            <a:graphicFrameLocks noGrp="1"/>
          </p:cNvGraphicFramePr>
          <p:nvPr/>
        </p:nvGraphicFramePr>
        <p:xfrm>
          <a:off x="1236141" y="1069194"/>
          <a:ext cx="6889535" cy="3422213"/>
        </p:xfrm>
        <a:graphic>
          <a:graphicData uri="http://schemas.openxmlformats.org/drawingml/2006/table">
            <a:tbl>
              <a:tblPr firstRow="1" bandRow="1">
                <a:tableStyleId>{5C22544A-7EE6-4342-B048-85BDC9FD1C3A}</a:tableStyleId>
              </a:tblPr>
              <a:tblGrid>
                <a:gridCol w="1377907">
                  <a:extLst>
                    <a:ext uri="{9D8B030D-6E8A-4147-A177-3AD203B41FA5}">
                      <a16:colId xmlns:a16="http://schemas.microsoft.com/office/drawing/2014/main" val="3601450900"/>
                    </a:ext>
                  </a:extLst>
                </a:gridCol>
                <a:gridCol w="1377907">
                  <a:extLst>
                    <a:ext uri="{9D8B030D-6E8A-4147-A177-3AD203B41FA5}">
                      <a16:colId xmlns:a16="http://schemas.microsoft.com/office/drawing/2014/main" val="1437472167"/>
                    </a:ext>
                  </a:extLst>
                </a:gridCol>
                <a:gridCol w="1377907">
                  <a:extLst>
                    <a:ext uri="{9D8B030D-6E8A-4147-A177-3AD203B41FA5}">
                      <a16:colId xmlns:a16="http://schemas.microsoft.com/office/drawing/2014/main" val="804639007"/>
                    </a:ext>
                  </a:extLst>
                </a:gridCol>
                <a:gridCol w="1377907">
                  <a:extLst>
                    <a:ext uri="{9D8B030D-6E8A-4147-A177-3AD203B41FA5}">
                      <a16:colId xmlns:a16="http://schemas.microsoft.com/office/drawing/2014/main" val="1373729571"/>
                    </a:ext>
                  </a:extLst>
                </a:gridCol>
                <a:gridCol w="1377907">
                  <a:extLst>
                    <a:ext uri="{9D8B030D-6E8A-4147-A177-3AD203B41FA5}">
                      <a16:colId xmlns:a16="http://schemas.microsoft.com/office/drawing/2014/main" val="1920962508"/>
                    </a:ext>
                  </a:extLst>
                </a:gridCol>
              </a:tblGrid>
              <a:tr h="918617">
                <a:tc>
                  <a:txBody>
                    <a:bodyPr/>
                    <a:lstStyle/>
                    <a:p>
                      <a:pPr algn="ctr"/>
                      <a:r>
                        <a:rPr lang="en-GB" sz="1600" dirty="0">
                          <a:latin typeface="Sofia Pro Regular"/>
                        </a:rPr>
                        <a:t>Getting Organised</a:t>
                      </a:r>
                    </a:p>
                  </a:txBody>
                  <a:tcPr>
                    <a:solidFill>
                      <a:srgbClr val="871E63"/>
                    </a:solidFill>
                  </a:tcPr>
                </a:tc>
                <a:tc>
                  <a:txBody>
                    <a:bodyPr/>
                    <a:lstStyle/>
                    <a:p>
                      <a:pPr algn="ctr"/>
                      <a:r>
                        <a:rPr lang="en-GB" sz="1600" dirty="0">
                          <a:latin typeface="Sofia Pro Regular"/>
                        </a:rPr>
                        <a:t>Inclusion</a:t>
                      </a:r>
                    </a:p>
                  </a:txBody>
                  <a:tcPr>
                    <a:solidFill>
                      <a:srgbClr val="871E63"/>
                    </a:solidFill>
                  </a:tcPr>
                </a:tc>
                <a:tc>
                  <a:txBody>
                    <a:bodyPr/>
                    <a:lstStyle/>
                    <a:p>
                      <a:pPr algn="ctr"/>
                      <a:r>
                        <a:rPr lang="en-GB" sz="1600" dirty="0">
                          <a:latin typeface="Sofia Pro Regular"/>
                        </a:rPr>
                        <a:t>Getting Help From People</a:t>
                      </a:r>
                    </a:p>
                  </a:txBody>
                  <a:tcPr>
                    <a:solidFill>
                      <a:srgbClr val="871E63"/>
                    </a:solidFill>
                  </a:tcPr>
                </a:tc>
                <a:tc>
                  <a:txBody>
                    <a:bodyPr/>
                    <a:lstStyle/>
                    <a:p>
                      <a:pPr algn="ctr"/>
                      <a:r>
                        <a:rPr lang="en-GB" sz="1600" dirty="0">
                          <a:latin typeface="Sofia Pro Regular"/>
                        </a:rPr>
                        <a:t>Money Matters</a:t>
                      </a:r>
                    </a:p>
                  </a:txBody>
                  <a:tcPr>
                    <a:solidFill>
                      <a:srgbClr val="871E63"/>
                    </a:solidFill>
                  </a:tcPr>
                </a:tc>
                <a:tc>
                  <a:txBody>
                    <a:bodyPr/>
                    <a:lstStyle/>
                    <a:p>
                      <a:pPr algn="ctr"/>
                      <a:r>
                        <a:rPr lang="en-GB" sz="1600" dirty="0">
                          <a:latin typeface="Sofia Pro Regular"/>
                        </a:rPr>
                        <a:t>Develop and Grow</a:t>
                      </a:r>
                    </a:p>
                  </a:txBody>
                  <a:tcPr>
                    <a:solidFill>
                      <a:srgbClr val="871E63"/>
                    </a:solidFill>
                  </a:tcPr>
                </a:tc>
                <a:extLst>
                  <a:ext uri="{0D108BD9-81ED-4DB2-BD59-A6C34878D82A}">
                    <a16:rowId xmlns:a16="http://schemas.microsoft.com/office/drawing/2014/main" val="4147662177"/>
                  </a:ext>
                </a:extLst>
              </a:tr>
              <a:tr h="834532">
                <a:tc>
                  <a:txBody>
                    <a:bodyPr/>
                    <a:lstStyle/>
                    <a:p>
                      <a:pPr algn="ctr"/>
                      <a:r>
                        <a:rPr lang="en-GB" sz="1200" kern="1200" dirty="0">
                          <a:solidFill>
                            <a:schemeClr val="dk1"/>
                          </a:solidFill>
                          <a:effectLst/>
                          <a:latin typeface="Sofia Pro Regular"/>
                          <a:ea typeface="+mn-ea"/>
                          <a:cs typeface="+mn-cs"/>
                        </a:rPr>
                        <a:t>Leadership and Your People </a:t>
                      </a:r>
                      <a:endParaRPr lang="en-GB" sz="1200">
                        <a:latin typeface="Sofia Pro Regular"/>
                      </a:endParaRPr>
                    </a:p>
                  </a:txBody>
                  <a:tcPr/>
                </a:tc>
                <a:tc>
                  <a:txBody>
                    <a:bodyPr/>
                    <a:lstStyle/>
                    <a:p>
                      <a:pPr algn="ctr"/>
                      <a:r>
                        <a:rPr lang="en-GB" sz="1200" dirty="0">
                          <a:latin typeface="Sofia Pro Regular"/>
                        </a:rPr>
                        <a:t>Your Culture and Values In Your Organisation</a:t>
                      </a:r>
                    </a:p>
                  </a:txBody>
                  <a:tcPr/>
                </a:tc>
                <a:tc rowSpan="3">
                  <a:txBody>
                    <a:bodyPr/>
                    <a:lstStyle/>
                    <a:p>
                      <a:pPr algn="ctr"/>
                      <a:endParaRPr lang="en-GB" sz="1200" dirty="0">
                        <a:latin typeface="Sofia Pro Regular"/>
                      </a:endParaRPr>
                    </a:p>
                    <a:p>
                      <a:pPr algn="ctr"/>
                      <a:endParaRPr lang="en-GB" sz="1200" dirty="0">
                        <a:latin typeface="Sofia Pro Regular"/>
                      </a:endParaRPr>
                    </a:p>
                    <a:p>
                      <a:pPr algn="ctr"/>
                      <a:endParaRPr lang="en-GB" sz="1200" dirty="0">
                        <a:latin typeface="Sofia Pro Regular"/>
                      </a:endParaRPr>
                    </a:p>
                    <a:p>
                      <a:pPr algn="ctr"/>
                      <a:endParaRPr lang="en-GB" sz="1200" dirty="0">
                        <a:latin typeface="Sofia Pro Regular"/>
                      </a:endParaRPr>
                    </a:p>
                    <a:p>
                      <a:pPr algn="ctr"/>
                      <a:r>
                        <a:rPr lang="en-GB" sz="1200" dirty="0">
                          <a:latin typeface="Sofia Pro Regular"/>
                        </a:rPr>
                        <a:t>Maximising Your Volunteers Experience</a:t>
                      </a:r>
                    </a:p>
                  </a:txBody>
                  <a:tcPr/>
                </a:tc>
                <a:tc>
                  <a:txBody>
                    <a:bodyPr/>
                    <a:lstStyle/>
                    <a:p>
                      <a:pPr algn="ctr"/>
                      <a:r>
                        <a:rPr lang="en-GB" sz="1200" dirty="0">
                          <a:latin typeface="Sofia Pro Regular"/>
                        </a:rPr>
                        <a:t>Raising Money to Sustain Your Organisation</a:t>
                      </a:r>
                    </a:p>
                  </a:txBody>
                  <a:tcPr/>
                </a:tc>
                <a:tc>
                  <a:txBody>
                    <a:bodyPr/>
                    <a:lstStyle/>
                    <a:p>
                      <a:pPr algn="ctr"/>
                      <a:r>
                        <a:rPr lang="en-GB" sz="1200" dirty="0">
                          <a:latin typeface="Sofia Pro Regular"/>
                        </a:rPr>
                        <a:t>Promoting Your Offer Using Social Media</a:t>
                      </a:r>
                    </a:p>
                  </a:txBody>
                  <a:tcPr/>
                </a:tc>
                <a:extLst>
                  <a:ext uri="{0D108BD9-81ED-4DB2-BD59-A6C34878D82A}">
                    <a16:rowId xmlns:a16="http://schemas.microsoft.com/office/drawing/2014/main" val="2832458543"/>
                  </a:ext>
                </a:extLst>
              </a:tr>
              <a:tr h="834532">
                <a:tc>
                  <a:txBody>
                    <a:bodyPr/>
                    <a:lstStyle/>
                    <a:p>
                      <a:pPr algn="ctr"/>
                      <a:r>
                        <a:rPr lang="en-GB" sz="1200" dirty="0">
                          <a:latin typeface="Sofia Pro Regular"/>
                        </a:rPr>
                        <a:t>Exploring Legal </a:t>
                      </a:r>
                      <a:br>
                        <a:rPr lang="en-GB" sz="1200" dirty="0">
                          <a:latin typeface="Sofia Pro Regular"/>
                        </a:rPr>
                      </a:br>
                      <a:r>
                        <a:rPr lang="en-GB" sz="1200" dirty="0">
                          <a:latin typeface="Sofia Pro Regular"/>
                        </a:rPr>
                        <a:t>Structures</a:t>
                      </a:r>
                    </a:p>
                  </a:txBody>
                  <a:tcPr/>
                </a:tc>
                <a:tc>
                  <a:txBody>
                    <a:bodyPr/>
                    <a:lstStyle/>
                    <a:p>
                      <a:pPr algn="ctr"/>
                      <a:r>
                        <a:rPr lang="en-GB" sz="1200" dirty="0">
                          <a:latin typeface="Sofia Pro Regular"/>
                        </a:rPr>
                        <a:t>Engaging different People</a:t>
                      </a:r>
                    </a:p>
                  </a:txBody>
                  <a:tcPr/>
                </a:tc>
                <a:tc vMerge="1">
                  <a:txBody>
                    <a:bodyPr/>
                    <a:lstStyle/>
                    <a:p>
                      <a:pPr algn="ctr"/>
                      <a:endParaRPr lang="en-GB" sz="1200"/>
                    </a:p>
                  </a:txBody>
                  <a:tcPr/>
                </a:tc>
                <a:tc>
                  <a:txBody>
                    <a:bodyPr/>
                    <a:lstStyle/>
                    <a:p>
                      <a:pPr algn="ctr"/>
                      <a:r>
                        <a:rPr lang="en-GB" sz="1200" dirty="0">
                          <a:latin typeface="Sofia Pro Regular"/>
                        </a:rPr>
                        <a:t>Financial Management</a:t>
                      </a:r>
                    </a:p>
                  </a:txBody>
                  <a:tcPr/>
                </a:tc>
                <a:tc>
                  <a:txBody>
                    <a:bodyPr/>
                    <a:lstStyle/>
                    <a:p>
                      <a:pPr algn="ctr"/>
                      <a:r>
                        <a:rPr lang="en-GB" sz="1200" dirty="0">
                          <a:latin typeface="Sofia Pro Regular"/>
                        </a:rPr>
                        <a:t>Creating a Marketing Strategy</a:t>
                      </a:r>
                    </a:p>
                  </a:txBody>
                  <a:tcPr/>
                </a:tc>
                <a:extLst>
                  <a:ext uri="{0D108BD9-81ED-4DB2-BD59-A6C34878D82A}">
                    <a16:rowId xmlns:a16="http://schemas.microsoft.com/office/drawing/2014/main" val="1552986903"/>
                  </a:ext>
                </a:extLst>
              </a:tr>
              <a:tr h="834532">
                <a:tc>
                  <a:txBody>
                    <a:bodyPr/>
                    <a:lstStyle/>
                    <a:p>
                      <a:pPr algn="ctr"/>
                      <a:r>
                        <a:rPr lang="en-GB" sz="1200" dirty="0">
                          <a:latin typeface="Sofia Pro Regular"/>
                        </a:rPr>
                        <a:t>Simply Planning</a:t>
                      </a:r>
                    </a:p>
                  </a:txBody>
                  <a:tcPr/>
                </a:tc>
                <a:tc>
                  <a:txBody>
                    <a:bodyPr/>
                    <a:lstStyle/>
                    <a:p>
                      <a:pPr algn="ctr"/>
                      <a:r>
                        <a:rPr lang="en-GB" sz="1200" dirty="0">
                          <a:latin typeface="Sofia Pro Regular"/>
                        </a:rPr>
                        <a:t>Positive Experiences For All People</a:t>
                      </a:r>
                    </a:p>
                  </a:txBody>
                  <a:tcPr/>
                </a:tc>
                <a:tc vMerge="1">
                  <a:txBody>
                    <a:bodyPr/>
                    <a:lstStyle/>
                    <a:p>
                      <a:pPr algn="ctr"/>
                      <a:endParaRPr lang="en-GB" sz="1200"/>
                    </a:p>
                  </a:txBody>
                  <a:tcPr/>
                </a:tc>
                <a:tc>
                  <a:txBody>
                    <a:bodyPr/>
                    <a:lstStyle/>
                    <a:p>
                      <a:pPr algn="ctr"/>
                      <a:r>
                        <a:rPr lang="en-GB" sz="1200" dirty="0">
                          <a:latin typeface="Sofia Pro Regular"/>
                        </a:rPr>
                        <a:t>Dealing With Increasing Costs</a:t>
                      </a:r>
                    </a:p>
                  </a:txBody>
                  <a:tcPr/>
                </a:tc>
                <a:tc>
                  <a:txBody>
                    <a:bodyPr/>
                    <a:lstStyle/>
                    <a:p>
                      <a:pPr lvl="0" algn="ctr">
                        <a:buNone/>
                      </a:pPr>
                      <a:r>
                        <a:rPr lang="en-GB" sz="1200" dirty="0">
                          <a:latin typeface="Sofia Pro Regular"/>
                        </a:rPr>
                        <a:t>Engaging your community</a:t>
                      </a:r>
                      <a:endParaRPr lang="en-US" dirty="0">
                        <a:latin typeface="Sofia Pro Regular"/>
                      </a:endParaRPr>
                    </a:p>
                  </a:txBody>
                  <a:tcPr/>
                </a:tc>
                <a:extLst>
                  <a:ext uri="{0D108BD9-81ED-4DB2-BD59-A6C34878D82A}">
                    <a16:rowId xmlns:a16="http://schemas.microsoft.com/office/drawing/2014/main" val="1746597191"/>
                  </a:ext>
                </a:extLst>
              </a:tr>
            </a:tbl>
          </a:graphicData>
        </a:graphic>
      </p:graphicFrame>
      <p:sp>
        <p:nvSpPr>
          <p:cNvPr id="2" name="Content Placeholder 6">
            <a:extLst>
              <a:ext uri="{FF2B5EF4-FFF2-40B4-BE49-F238E27FC236}">
                <a16:creationId xmlns:a16="http://schemas.microsoft.com/office/drawing/2014/main" id="{8FE16E40-96D2-A1CE-CD06-B66C86465F12}"/>
              </a:ext>
            </a:extLst>
          </p:cNvPr>
          <p:cNvSpPr>
            <a:spLocks noGrp="1"/>
          </p:cNvSpPr>
          <p:nvPr>
            <p:ph idx="1"/>
          </p:nvPr>
        </p:nvSpPr>
        <p:spPr>
          <a:xfrm>
            <a:off x="720884" y="4769118"/>
            <a:ext cx="7914681" cy="479081"/>
          </a:xfrm>
          <a:prstGeom prst="rect">
            <a:avLst/>
          </a:prstGeom>
        </p:spPr>
        <p:txBody>
          <a:bodyPr lIns="0" tIns="0" rIns="0" bIns="0">
            <a:normAutofit/>
          </a:bodyPr>
          <a:lstStyle/>
          <a:p>
            <a:pPr algn="ctr">
              <a:lnSpc>
                <a:spcPts val="1880"/>
              </a:lnSpc>
              <a:buClr>
                <a:schemeClr val="tx2"/>
              </a:buClr>
            </a:pPr>
            <a:r>
              <a:rPr lang="en-US" sz="1600" b="1" dirty="0"/>
              <a:t>See future dates at www.Buddle.co</a:t>
            </a:r>
          </a:p>
        </p:txBody>
      </p:sp>
    </p:spTree>
    <p:extLst>
      <p:ext uri="{BB962C8B-B14F-4D97-AF65-F5344CB8AC3E}">
        <p14:creationId xmlns:p14="http://schemas.microsoft.com/office/powerpoint/2010/main" val="1946046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5D2283A-C130-804F-2975-C044BDA57095}"/>
              </a:ext>
            </a:extLst>
          </p:cNvPr>
          <p:cNvGrpSpPr/>
          <p:nvPr/>
        </p:nvGrpSpPr>
        <p:grpSpPr>
          <a:xfrm>
            <a:off x="2977637" y="563267"/>
            <a:ext cx="5589611" cy="3562237"/>
            <a:chOff x="3234308" y="935622"/>
            <a:chExt cx="5589611" cy="3562237"/>
          </a:xfrm>
        </p:grpSpPr>
        <p:pic>
          <p:nvPicPr>
            <p:cNvPr id="6" name="Picture 5" descr="A blue rectangle with black border&#10;&#10;Description automatically generated">
              <a:extLst>
                <a:ext uri="{FF2B5EF4-FFF2-40B4-BE49-F238E27FC236}">
                  <a16:creationId xmlns:a16="http://schemas.microsoft.com/office/drawing/2014/main" id="{EF6D1013-C5BE-6DE1-C2C3-1C89A2DD9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178" y="935622"/>
              <a:ext cx="4390200" cy="32400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1D487243-FB5A-F7C8-0D45-B08F58ED2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921" y="935622"/>
              <a:ext cx="4388400" cy="3238673"/>
            </a:xfrm>
            <a:prstGeom prst="rect">
              <a:avLst/>
            </a:prstGeom>
          </p:spPr>
        </p:pic>
        <p:pic>
          <p:nvPicPr>
            <p:cNvPr id="8" name="Graphic 7">
              <a:extLst>
                <a:ext uri="{FF2B5EF4-FFF2-40B4-BE49-F238E27FC236}">
                  <a16:creationId xmlns:a16="http://schemas.microsoft.com/office/drawing/2014/main" id="{AA9545D8-DD83-652D-CC1B-ABF76722CB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9266" y="1404966"/>
              <a:ext cx="4644653" cy="3092893"/>
            </a:xfrm>
            <a:prstGeom prst="rect">
              <a:avLst/>
            </a:prstGeom>
          </p:spPr>
        </p:pic>
        <p:sp>
          <p:nvSpPr>
            <p:cNvPr id="9" name="Oval 8">
              <a:extLst>
                <a:ext uri="{FF2B5EF4-FFF2-40B4-BE49-F238E27FC236}">
                  <a16:creationId xmlns:a16="http://schemas.microsoft.com/office/drawing/2014/main" id="{F610C224-CC9C-3FAF-0582-E9596E3AAB74}"/>
                </a:ext>
              </a:extLst>
            </p:cNvPr>
            <p:cNvSpPr/>
            <p:nvPr/>
          </p:nvSpPr>
          <p:spPr>
            <a:xfrm>
              <a:off x="3234308" y="3697458"/>
              <a:ext cx="666947" cy="66694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 name="Graphic 1">
            <a:extLst>
              <a:ext uri="{FF2B5EF4-FFF2-40B4-BE49-F238E27FC236}">
                <a16:creationId xmlns:a16="http://schemas.microsoft.com/office/drawing/2014/main" id="{55FDE38B-EF5F-ACE9-8154-EA5FE3BB0C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 y="5099235"/>
            <a:ext cx="9144000" cy="67733"/>
          </a:xfrm>
          <a:prstGeom prst="rect">
            <a:avLst/>
          </a:prstGeom>
        </p:spPr>
      </p:pic>
      <p:sp>
        <p:nvSpPr>
          <p:cNvPr id="5" name="TextBox 4">
            <a:extLst>
              <a:ext uri="{FF2B5EF4-FFF2-40B4-BE49-F238E27FC236}">
                <a16:creationId xmlns:a16="http://schemas.microsoft.com/office/drawing/2014/main" id="{A28A07DF-F8EB-6522-375C-CCB12C61830D}"/>
              </a:ext>
            </a:extLst>
          </p:cNvPr>
          <p:cNvSpPr txBox="1"/>
          <p:nvPr/>
        </p:nvSpPr>
        <p:spPr>
          <a:xfrm>
            <a:off x="750056" y="1851922"/>
            <a:ext cx="3663778" cy="759182"/>
          </a:xfrm>
          <a:prstGeom prst="rect">
            <a:avLst/>
          </a:prstGeom>
          <a:noFill/>
        </p:spPr>
        <p:txBody>
          <a:bodyPr wrap="square">
            <a:spAutoFit/>
          </a:bodyPr>
          <a:lstStyle/>
          <a:p>
            <a:pPr marL="0" marR="0" lvl="0" indent="0" algn="l" defTabSz="457200" rtl="0" eaLnBrk="1" fontAlgn="auto" latinLnBrk="0" hangingPunct="1">
              <a:lnSpc>
                <a:spcPts val="5240"/>
              </a:lnSpc>
              <a:spcBef>
                <a:spcPts val="0"/>
              </a:spcBef>
              <a:spcAft>
                <a:spcPts val="0"/>
              </a:spcAft>
              <a:buClrTx/>
              <a:buSzTx/>
              <a:buFontTx/>
              <a:buNone/>
              <a:tabLst/>
              <a:defRPr/>
            </a:pPr>
            <a:r>
              <a:rPr kumimoji="0" lang="en-US" sz="4400" b="1" i="0" u="none" strike="noStrike" kern="1600" cap="none" spc="0" normalizeH="0" baseline="0" noProof="0" dirty="0">
                <a:ln>
                  <a:noFill/>
                </a:ln>
                <a:solidFill>
                  <a:srgbClr val="FFFFFF"/>
                </a:solidFill>
                <a:effectLst/>
                <a:highlight>
                  <a:srgbClr val="2F336C"/>
                </a:highlight>
                <a:uLnTx/>
                <a:uFillTx/>
                <a:latin typeface="Sofia Pro Semi Bold" panose="020B0000000000000000" pitchFamily="34" charset="0"/>
                <a:ea typeface="+mn-ea"/>
                <a:cs typeface="Poppins SemiBold" panose="02000000000000000000" pitchFamily="2" charset="77"/>
              </a:rPr>
              <a:t>Thank you!</a:t>
            </a:r>
          </a:p>
        </p:txBody>
      </p:sp>
      <p:sp>
        <p:nvSpPr>
          <p:cNvPr id="10" name="TextBox 9">
            <a:extLst>
              <a:ext uri="{FF2B5EF4-FFF2-40B4-BE49-F238E27FC236}">
                <a16:creationId xmlns:a16="http://schemas.microsoft.com/office/drawing/2014/main" id="{8EF9686F-CC2A-30B1-470F-1AF77574B7D1}"/>
              </a:ext>
            </a:extLst>
          </p:cNvPr>
          <p:cNvSpPr txBox="1"/>
          <p:nvPr/>
        </p:nvSpPr>
        <p:spPr>
          <a:xfrm>
            <a:off x="7777018" y="4725946"/>
            <a:ext cx="710451"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1" name="Picture 10" descr="A white and black logo&#10;&#10;Description automatically generated">
            <a:extLst>
              <a:ext uri="{FF2B5EF4-FFF2-40B4-BE49-F238E27FC236}">
                <a16:creationId xmlns:a16="http://schemas.microsoft.com/office/drawing/2014/main" id="{45668AD1-AFB3-19C2-9952-0443F61104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pic>
        <p:nvPicPr>
          <p:cNvPr id="12" name="Graphic 10">
            <a:extLst>
              <a:ext uri="{FF2B5EF4-FFF2-40B4-BE49-F238E27FC236}">
                <a16:creationId xmlns:a16="http://schemas.microsoft.com/office/drawing/2014/main" id="{4739310B-53EB-ED7E-7AF5-2AEF9B6C396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162040" y="307399"/>
            <a:ext cx="694623" cy="179339"/>
          </a:xfrm>
          <a:prstGeom prst="rect">
            <a:avLst/>
          </a:prstGeom>
        </p:spPr>
      </p:pic>
    </p:spTree>
    <p:extLst>
      <p:ext uri="{BB962C8B-B14F-4D97-AF65-F5344CB8AC3E}">
        <p14:creationId xmlns:p14="http://schemas.microsoft.com/office/powerpoint/2010/main" val="3327240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ack square with orange border&#10;&#10;Description automatically generated">
            <a:extLst>
              <a:ext uri="{FF2B5EF4-FFF2-40B4-BE49-F238E27FC236}">
                <a16:creationId xmlns:a16="http://schemas.microsoft.com/office/drawing/2014/main" id="{4DF58742-EE94-83AD-D51C-BF7D66E85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08" y="793535"/>
            <a:ext cx="1938566" cy="1938566"/>
          </a:xfrm>
          <a:prstGeom prst="rect">
            <a:avLst/>
          </a:prstGeom>
        </p:spPr>
      </p:pic>
      <p:pic>
        <p:nvPicPr>
          <p:cNvPr id="10" name="Picture 9">
            <a:extLst>
              <a:ext uri="{FF2B5EF4-FFF2-40B4-BE49-F238E27FC236}">
                <a16:creationId xmlns:a16="http://schemas.microsoft.com/office/drawing/2014/main" id="{98F14147-9912-F946-DBB4-B09AB2ED19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7678" y="644537"/>
            <a:ext cx="3498403" cy="3573435"/>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A little about me…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04746" y="2909182"/>
            <a:ext cx="2469232" cy="1124191"/>
          </a:xfrm>
          <a:prstGeom prst="rect">
            <a:avLst/>
          </a:prstGeom>
        </p:spPr>
        <p:txBody>
          <a:bodyPr vert="horz" lIns="0" tIns="0" rIns="0" bIns="0" rtlCol="0" anchor="t">
            <a:normAutofit/>
          </a:bodyPr>
          <a:lstStyle/>
          <a:p>
            <a:pPr marL="0" indent="0">
              <a:lnSpc>
                <a:spcPts val="1880"/>
              </a:lnSpc>
              <a:buNone/>
            </a:pPr>
            <a:r>
              <a:rPr lang="en-GB">
                <a:latin typeface="Sofia Pro Light"/>
                <a:cs typeface="Poppins Light"/>
              </a:rPr>
              <a:t>- Insert name</a:t>
            </a:r>
          </a:p>
          <a:p>
            <a:pPr marL="0" indent="0">
              <a:lnSpc>
                <a:spcPts val="1880"/>
              </a:lnSpc>
              <a:buNone/>
            </a:pPr>
            <a:r>
              <a:rPr lang="en-GB" sz="1400">
                <a:latin typeface="Sofia Pro Light"/>
                <a:cs typeface="Poppins Light"/>
              </a:rPr>
              <a:t>-</a:t>
            </a:r>
            <a:r>
              <a:rPr lang="en-GB">
                <a:latin typeface="Sofia Pro Light"/>
                <a:cs typeface="Poppins Light"/>
              </a:rPr>
              <a:t> Insert Experience</a:t>
            </a:r>
          </a:p>
          <a:p>
            <a:r>
              <a:rPr lang="en-GB" sz="1400">
                <a:latin typeface="Sofia Pro Light"/>
                <a:cs typeface="Poppins Light"/>
              </a:rPr>
              <a:t>- </a:t>
            </a:r>
            <a:r>
              <a:rPr lang="en-GB">
                <a:latin typeface="Sofia Pro Light"/>
                <a:cs typeface="Poppins Light"/>
              </a:rPr>
              <a:t>My f</a:t>
            </a:r>
            <a:r>
              <a:rPr lang="en-GB" sz="1400">
                <a:latin typeface="Sofia Pro Light"/>
                <a:cs typeface="Poppins Light"/>
              </a:rPr>
              <a:t>avourite …</a:t>
            </a:r>
            <a:r>
              <a:rPr lang="en-GB">
                <a:latin typeface="Sofia Pro Light"/>
                <a:cs typeface="Poppins Light"/>
              </a:rPr>
              <a:t> </a:t>
            </a:r>
            <a:endParaRPr lang="en-GB" sz="1400"/>
          </a:p>
        </p:txBody>
      </p:sp>
      <p:sp>
        <p:nvSpPr>
          <p:cNvPr id="13" name="TextBox 12">
            <a:extLst>
              <a:ext uri="{FF2B5EF4-FFF2-40B4-BE49-F238E27FC236}">
                <a16:creationId xmlns:a16="http://schemas.microsoft.com/office/drawing/2014/main" id="{DBD52859-566A-154D-8464-576051942917}"/>
              </a:ext>
            </a:extLst>
          </p:cNvPr>
          <p:cNvSpPr txBox="1"/>
          <p:nvPr/>
        </p:nvSpPr>
        <p:spPr>
          <a:xfrm>
            <a:off x="4385885" y="869534"/>
            <a:ext cx="3635825" cy="769441"/>
          </a:xfrm>
          <a:prstGeom prst="rect">
            <a:avLst/>
          </a:prstGeom>
          <a:noFill/>
        </p:spPr>
        <p:txBody>
          <a:bodyPr wrap="square" rtlCol="0">
            <a:spAutoFit/>
          </a:bodyPr>
          <a:lstStyle/>
          <a:p>
            <a:r>
              <a:rPr lang="en-US" sz="4400" dirty="0">
                <a:solidFill>
                  <a:schemeClr val="bg1"/>
                </a:solidFill>
                <a:latin typeface="Sofia Pro Regular" panose="020B0000000000000000" pitchFamily="34" charset="0"/>
                <a:cs typeface="Poppins" panose="02000000000000000000" pitchFamily="2" charset="77"/>
              </a:rPr>
              <a:t>… and you! </a:t>
            </a:r>
          </a:p>
        </p:txBody>
      </p:sp>
      <p:pic>
        <p:nvPicPr>
          <p:cNvPr id="11" name="Graphic 10">
            <a:extLst>
              <a:ext uri="{FF2B5EF4-FFF2-40B4-BE49-F238E27FC236}">
                <a16:creationId xmlns:a16="http://schemas.microsoft.com/office/drawing/2014/main" id="{94B6FA20-16A7-3047-9733-EA8641AEC7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19937" y="305280"/>
            <a:ext cx="694623" cy="183578"/>
          </a:xfrm>
          <a:prstGeom prst="rect">
            <a:avLst/>
          </a:prstGeom>
        </p:spPr>
      </p:pic>
      <p:sp>
        <p:nvSpPr>
          <p:cNvPr id="14" name="TextBox 13">
            <a:extLst>
              <a:ext uri="{FF2B5EF4-FFF2-40B4-BE49-F238E27FC236}">
                <a16:creationId xmlns:a16="http://schemas.microsoft.com/office/drawing/2014/main" id="{385A53D4-1204-F732-D56C-16B161615BB8}"/>
              </a:ext>
            </a:extLst>
          </p:cNvPr>
          <p:cNvSpPr txBox="1"/>
          <p:nvPr/>
        </p:nvSpPr>
        <p:spPr>
          <a:xfrm>
            <a:off x="4507751" y="1914168"/>
            <a:ext cx="3110687" cy="2523768"/>
          </a:xfrm>
          <a:prstGeom prst="rect">
            <a:avLst/>
          </a:prstGeom>
          <a:noFill/>
        </p:spPr>
        <p:txBody>
          <a:bodyPr wrap="square" lIns="91440" tIns="45720" rIns="91440" bIns="45720" anchor="t">
            <a:spAutoFit/>
          </a:bodyPr>
          <a:lstStyle/>
          <a:p>
            <a:pPr>
              <a:spcAft>
                <a:spcPts val="1800"/>
              </a:spcAft>
            </a:pPr>
            <a:r>
              <a:rPr lang="en-US" sz="1400" dirty="0">
                <a:solidFill>
                  <a:schemeClr val="bg1"/>
                </a:solidFill>
                <a:latin typeface="Sofia Pro Regular" panose="020B0000000000000000" pitchFamily="34" charset="0"/>
                <a:cs typeface="Poppins" panose="02000000000000000000" pitchFamily="2" charset="77"/>
              </a:rPr>
              <a:t>Add some info about you in the chat box:</a:t>
            </a:r>
          </a:p>
          <a:p>
            <a:pPr>
              <a:spcAft>
                <a:spcPts val="1800"/>
              </a:spcAft>
            </a:pPr>
            <a:r>
              <a:rPr lang="en-US" sz="1400" dirty="0">
                <a:solidFill>
                  <a:schemeClr val="bg1"/>
                </a:solidFill>
                <a:latin typeface="Sofia Pro Regular" panose="020B0000000000000000" pitchFamily="34" charset="0"/>
                <a:cs typeface="Poppins" panose="02000000000000000000" pitchFamily="2" charset="77"/>
              </a:rPr>
              <a:t>- Your Club/</a:t>
            </a:r>
            <a:r>
              <a:rPr lang="en-US" sz="1400" dirty="0" err="1">
                <a:solidFill>
                  <a:schemeClr val="bg1"/>
                </a:solidFill>
                <a:latin typeface="Sofia Pro Regular" panose="020B0000000000000000" pitchFamily="34" charset="0"/>
                <a:cs typeface="Poppins" panose="02000000000000000000" pitchFamily="2" charset="77"/>
              </a:rPr>
              <a:t>Organisation</a:t>
            </a:r>
            <a:r>
              <a:rPr lang="en-US" sz="1400" dirty="0">
                <a:solidFill>
                  <a:schemeClr val="bg1"/>
                </a:solidFill>
                <a:latin typeface="Sofia Pro Regular" panose="020B0000000000000000" pitchFamily="34" charset="0"/>
                <a:cs typeface="Poppins" panose="02000000000000000000" pitchFamily="2" charset="77"/>
              </a:rPr>
              <a:t> Name</a:t>
            </a:r>
          </a:p>
          <a:p>
            <a:pPr>
              <a:spcAft>
                <a:spcPts val="1800"/>
              </a:spcAft>
            </a:pPr>
            <a:r>
              <a:rPr lang="en-US" sz="1400" dirty="0">
                <a:solidFill>
                  <a:schemeClr val="bg1"/>
                </a:solidFill>
                <a:latin typeface="Sofia Pro Regular" panose="020B0000000000000000" pitchFamily="34" charset="0"/>
                <a:cs typeface="Poppins" panose="02000000000000000000" pitchFamily="2" charset="77"/>
              </a:rPr>
              <a:t>- Where you are based</a:t>
            </a:r>
          </a:p>
          <a:p>
            <a:pPr>
              <a:spcAft>
                <a:spcPts val="1800"/>
              </a:spcAft>
            </a:pPr>
            <a:r>
              <a:rPr lang="en-US" sz="1400" dirty="0">
                <a:solidFill>
                  <a:schemeClr val="bg1"/>
                </a:solidFill>
                <a:latin typeface="Sofia Pro Regular"/>
                <a:cs typeface="Poppins"/>
              </a:rPr>
              <a:t>- What you would like to gain from this workshop?</a:t>
            </a:r>
          </a:p>
          <a:p>
            <a:pPr algn="r"/>
            <a:endParaRPr lang="en-US" sz="1400" dirty="0">
              <a:solidFill>
                <a:schemeClr val="bg1"/>
              </a:solidFill>
              <a:latin typeface="Sofia Pro Regular" panose="020B0000000000000000" pitchFamily="34" charset="0"/>
              <a:cs typeface="Poppins" panose="02000000000000000000" pitchFamily="2" charset="77"/>
            </a:endParaRPr>
          </a:p>
        </p:txBody>
      </p:sp>
      <p:sp>
        <p:nvSpPr>
          <p:cNvPr id="16" name="Oval 15">
            <a:extLst>
              <a:ext uri="{FF2B5EF4-FFF2-40B4-BE49-F238E27FC236}">
                <a16:creationId xmlns:a16="http://schemas.microsoft.com/office/drawing/2014/main" id="{51FAF4E7-63F0-FF2A-E626-FB68FC039F02}"/>
              </a:ext>
            </a:extLst>
          </p:cNvPr>
          <p:cNvSpPr/>
          <p:nvPr/>
        </p:nvSpPr>
        <p:spPr>
          <a:xfrm>
            <a:off x="1825008" y="793535"/>
            <a:ext cx="358218" cy="34379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6">
            <a:extLst>
              <a:ext uri="{FF2B5EF4-FFF2-40B4-BE49-F238E27FC236}">
                <a16:creationId xmlns:a16="http://schemas.microsoft.com/office/drawing/2014/main" id="{359EEBA1-C146-0488-0A10-7074BD02AFE4}"/>
              </a:ext>
            </a:extLst>
          </p:cNvPr>
          <p:cNvSpPr txBox="1">
            <a:spLocks/>
          </p:cNvSpPr>
          <p:nvPr/>
        </p:nvSpPr>
        <p:spPr>
          <a:xfrm>
            <a:off x="1066233" y="1674397"/>
            <a:ext cx="968715" cy="449317"/>
          </a:xfrm>
          <a:prstGeom prst="rect">
            <a:avLst/>
          </a:prstGeom>
        </p:spPr>
        <p:txBody>
          <a:bodyPr vert="horz" lIns="0" tIns="0" rIns="0" bIns="0" rtlCol="0">
            <a:normAutofit fontScale="62500" lnSpcReduction="20000"/>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Add Tutor Picture</a:t>
            </a:r>
          </a:p>
        </p:txBody>
      </p:sp>
      <p:pic>
        <p:nvPicPr>
          <p:cNvPr id="4" name="Picture 3">
            <a:extLst>
              <a:ext uri="{FF2B5EF4-FFF2-40B4-BE49-F238E27FC236}">
                <a16:creationId xmlns:a16="http://schemas.microsoft.com/office/drawing/2014/main" id="{708BFACF-4878-1DAF-53B6-493926EAF60A}"/>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5" name="TextBox 4">
            <a:extLst>
              <a:ext uri="{FF2B5EF4-FFF2-40B4-BE49-F238E27FC236}">
                <a16:creationId xmlns:a16="http://schemas.microsoft.com/office/drawing/2014/main" id="{2C874974-2518-9861-B6EA-3CF34CABC345}"/>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87B4FCBA-8D96-661E-15AE-2FCEC8E00A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1292554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9448" y="308088"/>
            <a:ext cx="7440833" cy="381671"/>
          </a:xfrm>
          <a:prstGeom prst="rect">
            <a:avLst/>
          </a:prstGeom>
        </p:spPr>
        <p:txBody>
          <a:bodyPr>
            <a:normAutofit fontScale="90000"/>
          </a:bodyPr>
          <a:lstStyle/>
          <a:p>
            <a:r>
              <a:rPr lang="en-US" sz="2400">
                <a:solidFill>
                  <a:schemeClr val="accent6"/>
                </a:solidFill>
              </a:rPr>
              <a:t>Learning Agreement</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19" name="Graphic 18" descr="Questions">
            <a:extLst>
              <a:ext uri="{FF2B5EF4-FFF2-40B4-BE49-F238E27FC236}">
                <a16:creationId xmlns:a16="http://schemas.microsoft.com/office/drawing/2014/main" id="{D59CDCD1-1423-3F3E-0280-1198728C0A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76501" y="1621950"/>
            <a:ext cx="1128684" cy="1128684"/>
          </a:xfrm>
          <a:prstGeom prst="rect">
            <a:avLst/>
          </a:prstGeom>
        </p:spPr>
      </p:pic>
      <p:sp>
        <p:nvSpPr>
          <p:cNvPr id="25" name="Content Placeholder 6">
            <a:extLst>
              <a:ext uri="{FF2B5EF4-FFF2-40B4-BE49-F238E27FC236}">
                <a16:creationId xmlns:a16="http://schemas.microsoft.com/office/drawing/2014/main" id="{5BD0F8A1-82BA-8008-7E78-6CF96745BBCE}"/>
              </a:ext>
            </a:extLst>
          </p:cNvPr>
          <p:cNvSpPr txBox="1">
            <a:spLocks/>
          </p:cNvSpPr>
          <p:nvPr/>
        </p:nvSpPr>
        <p:spPr>
          <a:xfrm>
            <a:off x="438815" y="1136074"/>
            <a:ext cx="6514075" cy="2995556"/>
          </a:xfrm>
          <a:prstGeom prst="rect">
            <a:avLst/>
          </a:prstGeom>
        </p:spPr>
        <p:txBody>
          <a:bodyPr vert="horz" lIns="0" tIns="0" rIns="0" bIns="0" numCol="1" rtlCol="0">
            <a:norm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Respect everybody </a:t>
            </a:r>
            <a:endParaRPr lang="en-GB" sz="2000" dirty="0">
              <a:effectLst/>
              <a:latin typeface="Sofia Pro Light" panose="020B060402020202020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Participate actively </a:t>
            </a: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Use technology responsibly </a:t>
            </a: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Be engaged </a:t>
            </a: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Challenge each other positively</a:t>
            </a:r>
            <a:endParaRPr lang="en-GB" sz="2000" dirty="0">
              <a:effectLst/>
              <a:latin typeface="Sofia Pro Light" panose="020B060402020202020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Put phones on silent and return calls at an appropriate time</a:t>
            </a:r>
            <a:endParaRPr lang="en-GB" sz="2000" dirty="0">
              <a:effectLst/>
              <a:latin typeface="Sofia Pro Light" panose="020B060402020202020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Avoid sharing any personal/sensitive information outside of the session</a:t>
            </a:r>
            <a:endParaRPr lang="en-GB" sz="2000" dirty="0">
              <a:effectLst/>
              <a:latin typeface="Sofia Pro Light" panose="020B0604020202020204" charset="0"/>
              <a:ea typeface="Aptos" panose="020B0004020202020204" pitchFamily="34" charset="0"/>
              <a:cs typeface="Aptos" panose="020B0004020202020204" pitchFamily="34" charset="0"/>
            </a:endParaRPr>
          </a:p>
        </p:txBody>
      </p:sp>
      <p:pic>
        <p:nvPicPr>
          <p:cNvPr id="29" name="Picture 28">
            <a:extLst>
              <a:ext uri="{FF2B5EF4-FFF2-40B4-BE49-F238E27FC236}">
                <a16:creationId xmlns:a16="http://schemas.microsoft.com/office/drawing/2014/main" id="{B1B0AC99-CFB3-B823-371F-343FA0B87EB5}"/>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4286095"/>
            <a:ext cx="9144000" cy="805450"/>
          </a:xfrm>
          <a:prstGeom prst="rect">
            <a:avLst/>
          </a:prstGeom>
        </p:spPr>
      </p:pic>
      <p:sp>
        <p:nvSpPr>
          <p:cNvPr id="30" name="TextBox 29">
            <a:extLst>
              <a:ext uri="{FF2B5EF4-FFF2-40B4-BE49-F238E27FC236}">
                <a16:creationId xmlns:a16="http://schemas.microsoft.com/office/drawing/2014/main" id="{809C9359-A055-0EB5-06BB-13B6C509BFDC}"/>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31" name="Picture 30" descr="A white and black logo&#10;&#10;Description automatically generated">
            <a:extLst>
              <a:ext uri="{FF2B5EF4-FFF2-40B4-BE49-F238E27FC236}">
                <a16:creationId xmlns:a16="http://schemas.microsoft.com/office/drawing/2014/main" id="{116FC128-1295-D57D-AB60-E7C03FFEA1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401360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What we’ll cover:</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prstGeom prst="rect">
            <a:avLst/>
          </a:prstGeom>
        </p:spPr>
        <p:txBody>
          <a:bodyPr lIns="0" tIns="0" rIns="0" bIns="0">
            <a:normAutofit/>
          </a:bodyPr>
          <a:lstStyle/>
          <a:p>
            <a:pPr marL="0" indent="0">
              <a:lnSpc>
                <a:spcPts val="1880"/>
              </a:lnSpc>
              <a:buNone/>
            </a:pPr>
            <a:r>
              <a:rPr lang="en-GB" sz="1400" b="1" dirty="0"/>
              <a:t>By the end of this workshop, you will be able to:</a:t>
            </a:r>
          </a:p>
          <a:p>
            <a:pPr marL="0" indent="0">
              <a:lnSpc>
                <a:spcPts val="1880"/>
              </a:lnSpc>
              <a:buNone/>
            </a:pPr>
            <a:endParaRPr lang="en-GB" sz="1400" b="1" dirty="0"/>
          </a:p>
          <a:p>
            <a:pPr marL="285750" lvl="0" indent="-285750" fontAlgn="base">
              <a:buClr>
                <a:srgbClr val="DB4A3D"/>
              </a:buClr>
              <a:buFont typeface="Arial" panose="020B0604020202020204" pitchFamily="34" charset="0"/>
              <a:buChar char="•"/>
            </a:pPr>
            <a:r>
              <a:rPr lang="en-GB" sz="1400" dirty="0">
                <a:latin typeface="Sofia Pro Light" panose="020B0604020202020204" charset="0"/>
              </a:rPr>
              <a:t>Identify what constitutes a great participant experience </a:t>
            </a:r>
          </a:p>
          <a:p>
            <a:pPr marL="285750" lvl="0" indent="-285750" fontAlgn="base">
              <a:buClr>
                <a:srgbClr val="DB4A3D"/>
              </a:buClr>
              <a:buFont typeface="Arial" panose="020B0604020202020204" pitchFamily="34" charset="0"/>
              <a:buChar char="•"/>
            </a:pPr>
            <a:r>
              <a:rPr lang="en-GB" dirty="0">
                <a:latin typeface="Sofia Pro Light" panose="020B0604020202020204" charset="0"/>
              </a:rPr>
              <a:t>Review their current participant experience  </a:t>
            </a:r>
          </a:p>
          <a:p>
            <a:pPr marL="285750" lvl="0" indent="-285750" fontAlgn="base">
              <a:buClr>
                <a:srgbClr val="DB4A3D"/>
              </a:buClr>
              <a:buFont typeface="Arial" panose="020B0604020202020204" pitchFamily="34" charset="0"/>
              <a:buChar char="•"/>
            </a:pPr>
            <a:r>
              <a:rPr lang="en-GB" dirty="0">
                <a:latin typeface="Sofia Pro Light" panose="020B0604020202020204" charset="0"/>
              </a:rPr>
              <a:t>Identify how to bring about change to positively influence the participant experience </a:t>
            </a:r>
          </a:p>
          <a:p>
            <a:pPr lvl="0" fontAlgn="base"/>
            <a:endParaRPr lang="en-GB" sz="1400" dirty="0">
              <a:solidFill>
                <a:schemeClr val="tx1">
                  <a:lumMod val="65000"/>
                  <a:lumOff val="35000"/>
                </a:schemeClr>
              </a:solidFill>
              <a:latin typeface="Poppins Medium"/>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2024707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dirty="0">
                <a:solidFill>
                  <a:schemeClr val="accent6"/>
                </a:solidFill>
              </a:rPr>
              <a:t>What is a great participant experience?</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pSp>
        <p:nvGrpSpPr>
          <p:cNvPr id="6" name="Group 5">
            <a:extLst>
              <a:ext uri="{FF2B5EF4-FFF2-40B4-BE49-F238E27FC236}">
                <a16:creationId xmlns:a16="http://schemas.microsoft.com/office/drawing/2014/main" id="{8D72B227-0012-EA19-9C0A-A289F94418DB}"/>
              </a:ext>
            </a:extLst>
          </p:cNvPr>
          <p:cNvGrpSpPr/>
          <p:nvPr/>
        </p:nvGrpSpPr>
        <p:grpSpPr>
          <a:xfrm>
            <a:off x="3288417" y="1325347"/>
            <a:ext cx="2567165" cy="2392154"/>
            <a:chOff x="591671" y="1448415"/>
            <a:chExt cx="3146612" cy="3146612"/>
          </a:xfrm>
        </p:grpSpPr>
        <p:pic>
          <p:nvPicPr>
            <p:cNvPr id="36" name="Graphic 35" descr="Group success with solid fill">
              <a:extLst>
                <a:ext uri="{FF2B5EF4-FFF2-40B4-BE49-F238E27FC236}">
                  <a16:creationId xmlns:a16="http://schemas.microsoft.com/office/drawing/2014/main" id="{461BC8DA-09C2-7CF7-2526-710E66D14A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1671" y="1448415"/>
              <a:ext cx="3146612" cy="3146612"/>
            </a:xfrm>
            <a:prstGeom prst="rect">
              <a:avLst/>
            </a:prstGeom>
          </p:spPr>
        </p:pic>
        <p:sp>
          <p:nvSpPr>
            <p:cNvPr id="37" name="Heart 36">
              <a:extLst>
                <a:ext uri="{FF2B5EF4-FFF2-40B4-BE49-F238E27FC236}">
                  <a16:creationId xmlns:a16="http://schemas.microsoft.com/office/drawing/2014/main" id="{91C1FDC5-3ED8-71E3-1CD2-E3FFF49C27BA}"/>
                </a:ext>
              </a:extLst>
            </p:cNvPr>
            <p:cNvSpPr/>
            <p:nvPr/>
          </p:nvSpPr>
          <p:spPr bwMode="ltGray">
            <a:xfrm>
              <a:off x="1080710" y="2677344"/>
              <a:ext cx="214044" cy="240792"/>
            </a:xfrm>
            <a:prstGeom prst="hear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bg1"/>
                </a:solidFill>
                <a:latin typeface="Georgia" pitchFamily="18" charset="0"/>
              </a:endParaRPr>
            </a:p>
          </p:txBody>
        </p:sp>
        <p:sp>
          <p:nvSpPr>
            <p:cNvPr id="40" name="Freeform 4969">
              <a:extLst>
                <a:ext uri="{FF2B5EF4-FFF2-40B4-BE49-F238E27FC236}">
                  <a16:creationId xmlns:a16="http://schemas.microsoft.com/office/drawing/2014/main" id="{C68AC6E5-16E4-BEBB-07C6-1247FB8C8012}"/>
                </a:ext>
              </a:extLst>
            </p:cNvPr>
            <p:cNvSpPr>
              <a:spLocks noEditPoints="1"/>
            </p:cNvSpPr>
            <p:nvPr/>
          </p:nvSpPr>
          <p:spPr bwMode="auto">
            <a:xfrm>
              <a:off x="1723395" y="2676968"/>
              <a:ext cx="214044" cy="240792"/>
            </a:xfrm>
            <a:custGeom>
              <a:avLst/>
              <a:gdLst>
                <a:gd name="T0" fmla="*/ 374 w 390"/>
                <a:gd name="T1" fmla="*/ 118 h 352"/>
                <a:gd name="T2" fmla="*/ 388 w 390"/>
                <a:gd name="T3" fmla="*/ 174 h 352"/>
                <a:gd name="T4" fmla="*/ 388 w 390"/>
                <a:gd name="T5" fmla="*/ 218 h 352"/>
                <a:gd name="T6" fmla="*/ 370 w 390"/>
                <a:gd name="T7" fmla="*/ 282 h 352"/>
                <a:gd name="T8" fmla="*/ 332 w 390"/>
                <a:gd name="T9" fmla="*/ 336 h 352"/>
                <a:gd name="T10" fmla="*/ 270 w 390"/>
                <a:gd name="T11" fmla="*/ 352 h 352"/>
                <a:gd name="T12" fmla="*/ 292 w 390"/>
                <a:gd name="T13" fmla="*/ 314 h 352"/>
                <a:gd name="T14" fmla="*/ 304 w 390"/>
                <a:gd name="T15" fmla="*/ 268 h 352"/>
                <a:gd name="T16" fmla="*/ 306 w 390"/>
                <a:gd name="T17" fmla="*/ 236 h 352"/>
                <a:gd name="T18" fmla="*/ 300 w 390"/>
                <a:gd name="T19" fmla="*/ 186 h 352"/>
                <a:gd name="T20" fmla="*/ 284 w 390"/>
                <a:gd name="T21" fmla="*/ 144 h 352"/>
                <a:gd name="T22" fmla="*/ 270 w 390"/>
                <a:gd name="T23" fmla="*/ 118 h 352"/>
                <a:gd name="T24" fmla="*/ 266 w 390"/>
                <a:gd name="T25" fmla="*/ 310 h 352"/>
                <a:gd name="T26" fmla="*/ 282 w 390"/>
                <a:gd name="T27" fmla="*/ 254 h 352"/>
                <a:gd name="T28" fmla="*/ 282 w 390"/>
                <a:gd name="T29" fmla="*/ 214 h 352"/>
                <a:gd name="T30" fmla="*/ 264 w 390"/>
                <a:gd name="T31" fmla="*/ 156 h 352"/>
                <a:gd name="T32" fmla="*/ 216 w 390"/>
                <a:gd name="T33" fmla="*/ 146 h 352"/>
                <a:gd name="T34" fmla="*/ 174 w 390"/>
                <a:gd name="T35" fmla="*/ 104 h 352"/>
                <a:gd name="T36" fmla="*/ 150 w 390"/>
                <a:gd name="T37" fmla="*/ 48 h 352"/>
                <a:gd name="T38" fmla="*/ 146 w 390"/>
                <a:gd name="T39" fmla="*/ 22 h 352"/>
                <a:gd name="T40" fmla="*/ 128 w 390"/>
                <a:gd name="T41" fmla="*/ 2 h 352"/>
                <a:gd name="T42" fmla="*/ 116 w 390"/>
                <a:gd name="T43" fmla="*/ 0 h 352"/>
                <a:gd name="T44" fmla="*/ 96 w 390"/>
                <a:gd name="T45" fmla="*/ 10 h 352"/>
                <a:gd name="T46" fmla="*/ 88 w 390"/>
                <a:gd name="T47" fmla="*/ 32 h 352"/>
                <a:gd name="T48" fmla="*/ 96 w 390"/>
                <a:gd name="T49" fmla="*/ 80 h 352"/>
                <a:gd name="T50" fmla="*/ 114 w 390"/>
                <a:gd name="T51" fmla="*/ 124 h 352"/>
                <a:gd name="T52" fmla="*/ 114 w 390"/>
                <a:gd name="T53" fmla="*/ 130 h 352"/>
                <a:gd name="T54" fmla="*/ 102 w 390"/>
                <a:gd name="T55" fmla="*/ 144 h 352"/>
                <a:gd name="T56" fmla="*/ 16 w 390"/>
                <a:gd name="T57" fmla="*/ 146 h 352"/>
                <a:gd name="T58" fmla="*/ 0 w 390"/>
                <a:gd name="T59" fmla="*/ 170 h 352"/>
                <a:gd name="T60" fmla="*/ 8 w 390"/>
                <a:gd name="T61" fmla="*/ 190 h 352"/>
                <a:gd name="T62" fmla="*/ 24 w 390"/>
                <a:gd name="T63" fmla="*/ 198 h 352"/>
                <a:gd name="T64" fmla="*/ 2 w 390"/>
                <a:gd name="T65" fmla="*/ 214 h 352"/>
                <a:gd name="T66" fmla="*/ 2 w 390"/>
                <a:gd name="T67" fmla="*/ 236 h 352"/>
                <a:gd name="T68" fmla="*/ 26 w 390"/>
                <a:gd name="T69" fmla="*/ 252 h 352"/>
                <a:gd name="T70" fmla="*/ 20 w 390"/>
                <a:gd name="T71" fmla="*/ 256 h 352"/>
                <a:gd name="T72" fmla="*/ 6 w 390"/>
                <a:gd name="T73" fmla="*/ 280 h 352"/>
                <a:gd name="T74" fmla="*/ 14 w 390"/>
                <a:gd name="T75" fmla="*/ 298 h 352"/>
                <a:gd name="T76" fmla="*/ 44 w 390"/>
                <a:gd name="T77" fmla="*/ 306 h 352"/>
                <a:gd name="T78" fmla="*/ 34 w 390"/>
                <a:gd name="T79" fmla="*/ 320 h 352"/>
                <a:gd name="T80" fmla="*/ 36 w 390"/>
                <a:gd name="T81" fmla="*/ 334 h 352"/>
                <a:gd name="T82" fmla="*/ 58 w 390"/>
                <a:gd name="T83" fmla="*/ 350 h 352"/>
                <a:gd name="T84" fmla="*/ 144 w 390"/>
                <a:gd name="T85" fmla="*/ 350 h 352"/>
                <a:gd name="T86" fmla="*/ 148 w 390"/>
                <a:gd name="T87" fmla="*/ 350 h 352"/>
                <a:gd name="T88" fmla="*/ 182 w 390"/>
                <a:gd name="T89" fmla="*/ 344 h 352"/>
                <a:gd name="T90" fmla="*/ 212 w 390"/>
                <a:gd name="T91" fmla="*/ 326 h 352"/>
                <a:gd name="T92" fmla="*/ 228 w 390"/>
                <a:gd name="T93" fmla="*/ 3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0" h="352">
                  <a:moveTo>
                    <a:pt x="270" y="118"/>
                  </a:moveTo>
                  <a:lnTo>
                    <a:pt x="374" y="118"/>
                  </a:lnTo>
                  <a:lnTo>
                    <a:pt x="374" y="118"/>
                  </a:lnTo>
                  <a:lnTo>
                    <a:pt x="380" y="136"/>
                  </a:lnTo>
                  <a:lnTo>
                    <a:pt x="386" y="156"/>
                  </a:lnTo>
                  <a:lnTo>
                    <a:pt x="388" y="174"/>
                  </a:lnTo>
                  <a:lnTo>
                    <a:pt x="390" y="194"/>
                  </a:lnTo>
                  <a:lnTo>
                    <a:pt x="390" y="194"/>
                  </a:lnTo>
                  <a:lnTo>
                    <a:pt x="388" y="218"/>
                  </a:lnTo>
                  <a:lnTo>
                    <a:pt x="384" y="240"/>
                  </a:lnTo>
                  <a:lnTo>
                    <a:pt x="378" y="262"/>
                  </a:lnTo>
                  <a:lnTo>
                    <a:pt x="370" y="282"/>
                  </a:lnTo>
                  <a:lnTo>
                    <a:pt x="358" y="302"/>
                  </a:lnTo>
                  <a:lnTo>
                    <a:pt x="346" y="320"/>
                  </a:lnTo>
                  <a:lnTo>
                    <a:pt x="332" y="336"/>
                  </a:lnTo>
                  <a:lnTo>
                    <a:pt x="316" y="352"/>
                  </a:lnTo>
                  <a:lnTo>
                    <a:pt x="270" y="352"/>
                  </a:lnTo>
                  <a:lnTo>
                    <a:pt x="270" y="352"/>
                  </a:lnTo>
                  <a:lnTo>
                    <a:pt x="278" y="340"/>
                  </a:lnTo>
                  <a:lnTo>
                    <a:pt x="284" y="326"/>
                  </a:lnTo>
                  <a:lnTo>
                    <a:pt x="292" y="314"/>
                  </a:lnTo>
                  <a:lnTo>
                    <a:pt x="296" y="298"/>
                  </a:lnTo>
                  <a:lnTo>
                    <a:pt x="300" y="284"/>
                  </a:lnTo>
                  <a:lnTo>
                    <a:pt x="304" y="268"/>
                  </a:lnTo>
                  <a:lnTo>
                    <a:pt x="306" y="252"/>
                  </a:lnTo>
                  <a:lnTo>
                    <a:pt x="306" y="236"/>
                  </a:lnTo>
                  <a:lnTo>
                    <a:pt x="306" y="236"/>
                  </a:lnTo>
                  <a:lnTo>
                    <a:pt x="306" y="218"/>
                  </a:lnTo>
                  <a:lnTo>
                    <a:pt x="304" y="202"/>
                  </a:lnTo>
                  <a:lnTo>
                    <a:pt x="300" y="186"/>
                  </a:lnTo>
                  <a:lnTo>
                    <a:pt x="296" y="172"/>
                  </a:lnTo>
                  <a:lnTo>
                    <a:pt x="292" y="158"/>
                  </a:lnTo>
                  <a:lnTo>
                    <a:pt x="284" y="144"/>
                  </a:lnTo>
                  <a:lnTo>
                    <a:pt x="278" y="130"/>
                  </a:lnTo>
                  <a:lnTo>
                    <a:pt x="270" y="118"/>
                  </a:lnTo>
                  <a:lnTo>
                    <a:pt x="270" y="118"/>
                  </a:lnTo>
                  <a:close/>
                  <a:moveTo>
                    <a:pt x="228" y="310"/>
                  </a:moveTo>
                  <a:lnTo>
                    <a:pt x="266" y="310"/>
                  </a:lnTo>
                  <a:lnTo>
                    <a:pt x="266" y="310"/>
                  </a:lnTo>
                  <a:lnTo>
                    <a:pt x="274" y="292"/>
                  </a:lnTo>
                  <a:lnTo>
                    <a:pt x="278" y="274"/>
                  </a:lnTo>
                  <a:lnTo>
                    <a:pt x="282" y="254"/>
                  </a:lnTo>
                  <a:lnTo>
                    <a:pt x="282" y="236"/>
                  </a:lnTo>
                  <a:lnTo>
                    <a:pt x="282" y="236"/>
                  </a:lnTo>
                  <a:lnTo>
                    <a:pt x="282" y="214"/>
                  </a:lnTo>
                  <a:lnTo>
                    <a:pt x="278" y="194"/>
                  </a:lnTo>
                  <a:lnTo>
                    <a:pt x="272" y="174"/>
                  </a:lnTo>
                  <a:lnTo>
                    <a:pt x="264" y="156"/>
                  </a:lnTo>
                  <a:lnTo>
                    <a:pt x="236" y="156"/>
                  </a:lnTo>
                  <a:lnTo>
                    <a:pt x="236" y="156"/>
                  </a:lnTo>
                  <a:lnTo>
                    <a:pt x="216" y="146"/>
                  </a:lnTo>
                  <a:lnTo>
                    <a:pt x="200" y="134"/>
                  </a:lnTo>
                  <a:lnTo>
                    <a:pt x="186" y="120"/>
                  </a:lnTo>
                  <a:lnTo>
                    <a:pt x="174" y="104"/>
                  </a:lnTo>
                  <a:lnTo>
                    <a:pt x="164" y="88"/>
                  </a:lnTo>
                  <a:lnTo>
                    <a:pt x="156" y="68"/>
                  </a:lnTo>
                  <a:lnTo>
                    <a:pt x="150" y="48"/>
                  </a:lnTo>
                  <a:lnTo>
                    <a:pt x="148" y="28"/>
                  </a:lnTo>
                  <a:lnTo>
                    <a:pt x="148" y="28"/>
                  </a:lnTo>
                  <a:lnTo>
                    <a:pt x="146" y="22"/>
                  </a:lnTo>
                  <a:lnTo>
                    <a:pt x="144" y="16"/>
                  </a:lnTo>
                  <a:lnTo>
                    <a:pt x="138" y="8"/>
                  </a:lnTo>
                  <a:lnTo>
                    <a:pt x="128" y="2"/>
                  </a:lnTo>
                  <a:lnTo>
                    <a:pt x="122" y="0"/>
                  </a:lnTo>
                  <a:lnTo>
                    <a:pt x="116" y="0"/>
                  </a:lnTo>
                  <a:lnTo>
                    <a:pt x="116" y="0"/>
                  </a:lnTo>
                  <a:lnTo>
                    <a:pt x="110" y="0"/>
                  </a:lnTo>
                  <a:lnTo>
                    <a:pt x="104" y="2"/>
                  </a:lnTo>
                  <a:lnTo>
                    <a:pt x="96" y="10"/>
                  </a:lnTo>
                  <a:lnTo>
                    <a:pt x="90" y="20"/>
                  </a:lnTo>
                  <a:lnTo>
                    <a:pt x="88" y="24"/>
                  </a:lnTo>
                  <a:lnTo>
                    <a:pt x="88" y="32"/>
                  </a:lnTo>
                  <a:lnTo>
                    <a:pt x="88" y="32"/>
                  </a:lnTo>
                  <a:lnTo>
                    <a:pt x="90" y="56"/>
                  </a:lnTo>
                  <a:lnTo>
                    <a:pt x="96" y="80"/>
                  </a:lnTo>
                  <a:lnTo>
                    <a:pt x="104" y="102"/>
                  </a:lnTo>
                  <a:lnTo>
                    <a:pt x="114" y="124"/>
                  </a:lnTo>
                  <a:lnTo>
                    <a:pt x="114" y="124"/>
                  </a:lnTo>
                  <a:lnTo>
                    <a:pt x="114" y="124"/>
                  </a:lnTo>
                  <a:lnTo>
                    <a:pt x="114" y="124"/>
                  </a:lnTo>
                  <a:lnTo>
                    <a:pt x="114" y="130"/>
                  </a:lnTo>
                  <a:lnTo>
                    <a:pt x="112" y="136"/>
                  </a:lnTo>
                  <a:lnTo>
                    <a:pt x="108" y="140"/>
                  </a:lnTo>
                  <a:lnTo>
                    <a:pt x="102" y="144"/>
                  </a:lnTo>
                  <a:lnTo>
                    <a:pt x="28" y="144"/>
                  </a:lnTo>
                  <a:lnTo>
                    <a:pt x="28" y="144"/>
                  </a:lnTo>
                  <a:lnTo>
                    <a:pt x="16" y="146"/>
                  </a:lnTo>
                  <a:lnTo>
                    <a:pt x="8" y="152"/>
                  </a:lnTo>
                  <a:lnTo>
                    <a:pt x="2" y="160"/>
                  </a:lnTo>
                  <a:lnTo>
                    <a:pt x="0" y="170"/>
                  </a:lnTo>
                  <a:lnTo>
                    <a:pt x="0" y="170"/>
                  </a:lnTo>
                  <a:lnTo>
                    <a:pt x="2" y="180"/>
                  </a:lnTo>
                  <a:lnTo>
                    <a:pt x="8" y="190"/>
                  </a:lnTo>
                  <a:lnTo>
                    <a:pt x="16" y="194"/>
                  </a:lnTo>
                  <a:lnTo>
                    <a:pt x="24" y="198"/>
                  </a:lnTo>
                  <a:lnTo>
                    <a:pt x="24" y="198"/>
                  </a:lnTo>
                  <a:lnTo>
                    <a:pt x="14" y="200"/>
                  </a:lnTo>
                  <a:lnTo>
                    <a:pt x="6" y="206"/>
                  </a:lnTo>
                  <a:lnTo>
                    <a:pt x="2" y="214"/>
                  </a:lnTo>
                  <a:lnTo>
                    <a:pt x="0" y="224"/>
                  </a:lnTo>
                  <a:lnTo>
                    <a:pt x="0" y="224"/>
                  </a:lnTo>
                  <a:lnTo>
                    <a:pt x="2" y="236"/>
                  </a:lnTo>
                  <a:lnTo>
                    <a:pt x="8" y="244"/>
                  </a:lnTo>
                  <a:lnTo>
                    <a:pt x="16" y="250"/>
                  </a:lnTo>
                  <a:lnTo>
                    <a:pt x="26" y="252"/>
                  </a:lnTo>
                  <a:lnTo>
                    <a:pt x="28" y="252"/>
                  </a:lnTo>
                  <a:lnTo>
                    <a:pt x="28" y="252"/>
                  </a:lnTo>
                  <a:lnTo>
                    <a:pt x="20" y="256"/>
                  </a:lnTo>
                  <a:lnTo>
                    <a:pt x="12" y="262"/>
                  </a:lnTo>
                  <a:lnTo>
                    <a:pt x="8" y="270"/>
                  </a:lnTo>
                  <a:lnTo>
                    <a:pt x="6" y="280"/>
                  </a:lnTo>
                  <a:lnTo>
                    <a:pt x="6" y="280"/>
                  </a:lnTo>
                  <a:lnTo>
                    <a:pt x="8" y="290"/>
                  </a:lnTo>
                  <a:lnTo>
                    <a:pt x="14" y="298"/>
                  </a:lnTo>
                  <a:lnTo>
                    <a:pt x="22" y="304"/>
                  </a:lnTo>
                  <a:lnTo>
                    <a:pt x="32" y="306"/>
                  </a:lnTo>
                  <a:lnTo>
                    <a:pt x="44" y="306"/>
                  </a:lnTo>
                  <a:lnTo>
                    <a:pt x="44" y="306"/>
                  </a:lnTo>
                  <a:lnTo>
                    <a:pt x="36" y="314"/>
                  </a:lnTo>
                  <a:lnTo>
                    <a:pt x="34" y="320"/>
                  </a:lnTo>
                  <a:lnTo>
                    <a:pt x="34" y="326"/>
                  </a:lnTo>
                  <a:lnTo>
                    <a:pt x="34" y="326"/>
                  </a:lnTo>
                  <a:lnTo>
                    <a:pt x="36" y="334"/>
                  </a:lnTo>
                  <a:lnTo>
                    <a:pt x="42" y="342"/>
                  </a:lnTo>
                  <a:lnTo>
                    <a:pt x="48" y="348"/>
                  </a:lnTo>
                  <a:lnTo>
                    <a:pt x="58" y="350"/>
                  </a:lnTo>
                  <a:lnTo>
                    <a:pt x="142" y="350"/>
                  </a:lnTo>
                  <a:lnTo>
                    <a:pt x="142" y="350"/>
                  </a:lnTo>
                  <a:lnTo>
                    <a:pt x="144" y="350"/>
                  </a:lnTo>
                  <a:lnTo>
                    <a:pt x="144" y="350"/>
                  </a:lnTo>
                  <a:lnTo>
                    <a:pt x="148" y="350"/>
                  </a:lnTo>
                  <a:lnTo>
                    <a:pt x="148" y="350"/>
                  </a:lnTo>
                  <a:lnTo>
                    <a:pt x="160" y="348"/>
                  </a:lnTo>
                  <a:lnTo>
                    <a:pt x="172" y="346"/>
                  </a:lnTo>
                  <a:lnTo>
                    <a:pt x="182" y="344"/>
                  </a:lnTo>
                  <a:lnTo>
                    <a:pt x="194" y="338"/>
                  </a:lnTo>
                  <a:lnTo>
                    <a:pt x="204" y="332"/>
                  </a:lnTo>
                  <a:lnTo>
                    <a:pt x="212" y="326"/>
                  </a:lnTo>
                  <a:lnTo>
                    <a:pt x="220" y="318"/>
                  </a:lnTo>
                  <a:lnTo>
                    <a:pt x="228" y="310"/>
                  </a:lnTo>
                  <a:lnTo>
                    <a:pt x="228" y="31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4969">
              <a:extLst>
                <a:ext uri="{FF2B5EF4-FFF2-40B4-BE49-F238E27FC236}">
                  <a16:creationId xmlns:a16="http://schemas.microsoft.com/office/drawing/2014/main" id="{66E093C8-B1F7-A44F-CA65-078A44A67D30}"/>
                </a:ext>
              </a:extLst>
            </p:cNvPr>
            <p:cNvSpPr>
              <a:spLocks noEditPoints="1"/>
            </p:cNvSpPr>
            <p:nvPr/>
          </p:nvSpPr>
          <p:spPr bwMode="auto">
            <a:xfrm>
              <a:off x="3048382" y="2683895"/>
              <a:ext cx="214044" cy="240792"/>
            </a:xfrm>
            <a:custGeom>
              <a:avLst/>
              <a:gdLst>
                <a:gd name="T0" fmla="*/ 374 w 390"/>
                <a:gd name="T1" fmla="*/ 118 h 352"/>
                <a:gd name="T2" fmla="*/ 388 w 390"/>
                <a:gd name="T3" fmla="*/ 174 h 352"/>
                <a:gd name="T4" fmla="*/ 388 w 390"/>
                <a:gd name="T5" fmla="*/ 218 h 352"/>
                <a:gd name="T6" fmla="*/ 370 w 390"/>
                <a:gd name="T7" fmla="*/ 282 h 352"/>
                <a:gd name="T8" fmla="*/ 332 w 390"/>
                <a:gd name="T9" fmla="*/ 336 h 352"/>
                <a:gd name="T10" fmla="*/ 270 w 390"/>
                <a:gd name="T11" fmla="*/ 352 h 352"/>
                <a:gd name="T12" fmla="*/ 292 w 390"/>
                <a:gd name="T13" fmla="*/ 314 h 352"/>
                <a:gd name="T14" fmla="*/ 304 w 390"/>
                <a:gd name="T15" fmla="*/ 268 h 352"/>
                <a:gd name="T16" fmla="*/ 306 w 390"/>
                <a:gd name="T17" fmla="*/ 236 h 352"/>
                <a:gd name="T18" fmla="*/ 300 w 390"/>
                <a:gd name="T19" fmla="*/ 186 h 352"/>
                <a:gd name="T20" fmla="*/ 284 w 390"/>
                <a:gd name="T21" fmla="*/ 144 h 352"/>
                <a:gd name="T22" fmla="*/ 270 w 390"/>
                <a:gd name="T23" fmla="*/ 118 h 352"/>
                <a:gd name="T24" fmla="*/ 266 w 390"/>
                <a:gd name="T25" fmla="*/ 310 h 352"/>
                <a:gd name="T26" fmla="*/ 282 w 390"/>
                <a:gd name="T27" fmla="*/ 254 h 352"/>
                <a:gd name="T28" fmla="*/ 282 w 390"/>
                <a:gd name="T29" fmla="*/ 214 h 352"/>
                <a:gd name="T30" fmla="*/ 264 w 390"/>
                <a:gd name="T31" fmla="*/ 156 h 352"/>
                <a:gd name="T32" fmla="*/ 216 w 390"/>
                <a:gd name="T33" fmla="*/ 146 h 352"/>
                <a:gd name="T34" fmla="*/ 174 w 390"/>
                <a:gd name="T35" fmla="*/ 104 h 352"/>
                <a:gd name="T36" fmla="*/ 150 w 390"/>
                <a:gd name="T37" fmla="*/ 48 h 352"/>
                <a:gd name="T38" fmla="*/ 146 w 390"/>
                <a:gd name="T39" fmla="*/ 22 h 352"/>
                <a:gd name="T40" fmla="*/ 128 w 390"/>
                <a:gd name="T41" fmla="*/ 2 h 352"/>
                <a:gd name="T42" fmla="*/ 116 w 390"/>
                <a:gd name="T43" fmla="*/ 0 h 352"/>
                <a:gd name="T44" fmla="*/ 96 w 390"/>
                <a:gd name="T45" fmla="*/ 10 h 352"/>
                <a:gd name="T46" fmla="*/ 88 w 390"/>
                <a:gd name="T47" fmla="*/ 32 h 352"/>
                <a:gd name="T48" fmla="*/ 96 w 390"/>
                <a:gd name="T49" fmla="*/ 80 h 352"/>
                <a:gd name="T50" fmla="*/ 114 w 390"/>
                <a:gd name="T51" fmla="*/ 124 h 352"/>
                <a:gd name="T52" fmla="*/ 114 w 390"/>
                <a:gd name="T53" fmla="*/ 130 h 352"/>
                <a:gd name="T54" fmla="*/ 102 w 390"/>
                <a:gd name="T55" fmla="*/ 144 h 352"/>
                <a:gd name="T56" fmla="*/ 16 w 390"/>
                <a:gd name="T57" fmla="*/ 146 h 352"/>
                <a:gd name="T58" fmla="*/ 0 w 390"/>
                <a:gd name="T59" fmla="*/ 170 h 352"/>
                <a:gd name="T60" fmla="*/ 8 w 390"/>
                <a:gd name="T61" fmla="*/ 190 h 352"/>
                <a:gd name="T62" fmla="*/ 24 w 390"/>
                <a:gd name="T63" fmla="*/ 198 h 352"/>
                <a:gd name="T64" fmla="*/ 2 w 390"/>
                <a:gd name="T65" fmla="*/ 214 h 352"/>
                <a:gd name="T66" fmla="*/ 2 w 390"/>
                <a:gd name="T67" fmla="*/ 236 h 352"/>
                <a:gd name="T68" fmla="*/ 26 w 390"/>
                <a:gd name="T69" fmla="*/ 252 h 352"/>
                <a:gd name="T70" fmla="*/ 20 w 390"/>
                <a:gd name="T71" fmla="*/ 256 h 352"/>
                <a:gd name="T72" fmla="*/ 6 w 390"/>
                <a:gd name="T73" fmla="*/ 280 h 352"/>
                <a:gd name="T74" fmla="*/ 14 w 390"/>
                <a:gd name="T75" fmla="*/ 298 h 352"/>
                <a:gd name="T76" fmla="*/ 44 w 390"/>
                <a:gd name="T77" fmla="*/ 306 h 352"/>
                <a:gd name="T78" fmla="*/ 34 w 390"/>
                <a:gd name="T79" fmla="*/ 320 h 352"/>
                <a:gd name="T80" fmla="*/ 36 w 390"/>
                <a:gd name="T81" fmla="*/ 334 h 352"/>
                <a:gd name="T82" fmla="*/ 58 w 390"/>
                <a:gd name="T83" fmla="*/ 350 h 352"/>
                <a:gd name="T84" fmla="*/ 144 w 390"/>
                <a:gd name="T85" fmla="*/ 350 h 352"/>
                <a:gd name="T86" fmla="*/ 148 w 390"/>
                <a:gd name="T87" fmla="*/ 350 h 352"/>
                <a:gd name="T88" fmla="*/ 182 w 390"/>
                <a:gd name="T89" fmla="*/ 344 h 352"/>
                <a:gd name="T90" fmla="*/ 212 w 390"/>
                <a:gd name="T91" fmla="*/ 326 h 352"/>
                <a:gd name="T92" fmla="*/ 228 w 390"/>
                <a:gd name="T93" fmla="*/ 3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0" h="352">
                  <a:moveTo>
                    <a:pt x="270" y="118"/>
                  </a:moveTo>
                  <a:lnTo>
                    <a:pt x="374" y="118"/>
                  </a:lnTo>
                  <a:lnTo>
                    <a:pt x="374" y="118"/>
                  </a:lnTo>
                  <a:lnTo>
                    <a:pt x="380" y="136"/>
                  </a:lnTo>
                  <a:lnTo>
                    <a:pt x="386" y="156"/>
                  </a:lnTo>
                  <a:lnTo>
                    <a:pt x="388" y="174"/>
                  </a:lnTo>
                  <a:lnTo>
                    <a:pt x="390" y="194"/>
                  </a:lnTo>
                  <a:lnTo>
                    <a:pt x="390" y="194"/>
                  </a:lnTo>
                  <a:lnTo>
                    <a:pt x="388" y="218"/>
                  </a:lnTo>
                  <a:lnTo>
                    <a:pt x="384" y="240"/>
                  </a:lnTo>
                  <a:lnTo>
                    <a:pt x="378" y="262"/>
                  </a:lnTo>
                  <a:lnTo>
                    <a:pt x="370" y="282"/>
                  </a:lnTo>
                  <a:lnTo>
                    <a:pt x="358" y="302"/>
                  </a:lnTo>
                  <a:lnTo>
                    <a:pt x="346" y="320"/>
                  </a:lnTo>
                  <a:lnTo>
                    <a:pt x="332" y="336"/>
                  </a:lnTo>
                  <a:lnTo>
                    <a:pt x="316" y="352"/>
                  </a:lnTo>
                  <a:lnTo>
                    <a:pt x="270" y="352"/>
                  </a:lnTo>
                  <a:lnTo>
                    <a:pt x="270" y="352"/>
                  </a:lnTo>
                  <a:lnTo>
                    <a:pt x="278" y="340"/>
                  </a:lnTo>
                  <a:lnTo>
                    <a:pt x="284" y="326"/>
                  </a:lnTo>
                  <a:lnTo>
                    <a:pt x="292" y="314"/>
                  </a:lnTo>
                  <a:lnTo>
                    <a:pt x="296" y="298"/>
                  </a:lnTo>
                  <a:lnTo>
                    <a:pt x="300" y="284"/>
                  </a:lnTo>
                  <a:lnTo>
                    <a:pt x="304" y="268"/>
                  </a:lnTo>
                  <a:lnTo>
                    <a:pt x="306" y="252"/>
                  </a:lnTo>
                  <a:lnTo>
                    <a:pt x="306" y="236"/>
                  </a:lnTo>
                  <a:lnTo>
                    <a:pt x="306" y="236"/>
                  </a:lnTo>
                  <a:lnTo>
                    <a:pt x="306" y="218"/>
                  </a:lnTo>
                  <a:lnTo>
                    <a:pt x="304" y="202"/>
                  </a:lnTo>
                  <a:lnTo>
                    <a:pt x="300" y="186"/>
                  </a:lnTo>
                  <a:lnTo>
                    <a:pt x="296" y="172"/>
                  </a:lnTo>
                  <a:lnTo>
                    <a:pt x="292" y="158"/>
                  </a:lnTo>
                  <a:lnTo>
                    <a:pt x="284" y="144"/>
                  </a:lnTo>
                  <a:lnTo>
                    <a:pt x="278" y="130"/>
                  </a:lnTo>
                  <a:lnTo>
                    <a:pt x="270" y="118"/>
                  </a:lnTo>
                  <a:lnTo>
                    <a:pt x="270" y="118"/>
                  </a:lnTo>
                  <a:close/>
                  <a:moveTo>
                    <a:pt x="228" y="310"/>
                  </a:moveTo>
                  <a:lnTo>
                    <a:pt x="266" y="310"/>
                  </a:lnTo>
                  <a:lnTo>
                    <a:pt x="266" y="310"/>
                  </a:lnTo>
                  <a:lnTo>
                    <a:pt x="274" y="292"/>
                  </a:lnTo>
                  <a:lnTo>
                    <a:pt x="278" y="274"/>
                  </a:lnTo>
                  <a:lnTo>
                    <a:pt x="282" y="254"/>
                  </a:lnTo>
                  <a:lnTo>
                    <a:pt x="282" y="236"/>
                  </a:lnTo>
                  <a:lnTo>
                    <a:pt x="282" y="236"/>
                  </a:lnTo>
                  <a:lnTo>
                    <a:pt x="282" y="214"/>
                  </a:lnTo>
                  <a:lnTo>
                    <a:pt x="278" y="194"/>
                  </a:lnTo>
                  <a:lnTo>
                    <a:pt x="272" y="174"/>
                  </a:lnTo>
                  <a:lnTo>
                    <a:pt x="264" y="156"/>
                  </a:lnTo>
                  <a:lnTo>
                    <a:pt x="236" y="156"/>
                  </a:lnTo>
                  <a:lnTo>
                    <a:pt x="236" y="156"/>
                  </a:lnTo>
                  <a:lnTo>
                    <a:pt x="216" y="146"/>
                  </a:lnTo>
                  <a:lnTo>
                    <a:pt x="200" y="134"/>
                  </a:lnTo>
                  <a:lnTo>
                    <a:pt x="186" y="120"/>
                  </a:lnTo>
                  <a:lnTo>
                    <a:pt x="174" y="104"/>
                  </a:lnTo>
                  <a:lnTo>
                    <a:pt x="164" y="88"/>
                  </a:lnTo>
                  <a:lnTo>
                    <a:pt x="156" y="68"/>
                  </a:lnTo>
                  <a:lnTo>
                    <a:pt x="150" y="48"/>
                  </a:lnTo>
                  <a:lnTo>
                    <a:pt x="148" y="28"/>
                  </a:lnTo>
                  <a:lnTo>
                    <a:pt x="148" y="28"/>
                  </a:lnTo>
                  <a:lnTo>
                    <a:pt x="146" y="22"/>
                  </a:lnTo>
                  <a:lnTo>
                    <a:pt x="144" y="16"/>
                  </a:lnTo>
                  <a:lnTo>
                    <a:pt x="138" y="8"/>
                  </a:lnTo>
                  <a:lnTo>
                    <a:pt x="128" y="2"/>
                  </a:lnTo>
                  <a:lnTo>
                    <a:pt x="122" y="0"/>
                  </a:lnTo>
                  <a:lnTo>
                    <a:pt x="116" y="0"/>
                  </a:lnTo>
                  <a:lnTo>
                    <a:pt x="116" y="0"/>
                  </a:lnTo>
                  <a:lnTo>
                    <a:pt x="110" y="0"/>
                  </a:lnTo>
                  <a:lnTo>
                    <a:pt x="104" y="2"/>
                  </a:lnTo>
                  <a:lnTo>
                    <a:pt x="96" y="10"/>
                  </a:lnTo>
                  <a:lnTo>
                    <a:pt x="90" y="20"/>
                  </a:lnTo>
                  <a:lnTo>
                    <a:pt x="88" y="24"/>
                  </a:lnTo>
                  <a:lnTo>
                    <a:pt x="88" y="32"/>
                  </a:lnTo>
                  <a:lnTo>
                    <a:pt x="88" y="32"/>
                  </a:lnTo>
                  <a:lnTo>
                    <a:pt x="90" y="56"/>
                  </a:lnTo>
                  <a:lnTo>
                    <a:pt x="96" y="80"/>
                  </a:lnTo>
                  <a:lnTo>
                    <a:pt x="104" y="102"/>
                  </a:lnTo>
                  <a:lnTo>
                    <a:pt x="114" y="124"/>
                  </a:lnTo>
                  <a:lnTo>
                    <a:pt x="114" y="124"/>
                  </a:lnTo>
                  <a:lnTo>
                    <a:pt x="114" y="124"/>
                  </a:lnTo>
                  <a:lnTo>
                    <a:pt x="114" y="124"/>
                  </a:lnTo>
                  <a:lnTo>
                    <a:pt x="114" y="130"/>
                  </a:lnTo>
                  <a:lnTo>
                    <a:pt x="112" y="136"/>
                  </a:lnTo>
                  <a:lnTo>
                    <a:pt x="108" y="140"/>
                  </a:lnTo>
                  <a:lnTo>
                    <a:pt x="102" y="144"/>
                  </a:lnTo>
                  <a:lnTo>
                    <a:pt x="28" y="144"/>
                  </a:lnTo>
                  <a:lnTo>
                    <a:pt x="28" y="144"/>
                  </a:lnTo>
                  <a:lnTo>
                    <a:pt x="16" y="146"/>
                  </a:lnTo>
                  <a:lnTo>
                    <a:pt x="8" y="152"/>
                  </a:lnTo>
                  <a:lnTo>
                    <a:pt x="2" y="160"/>
                  </a:lnTo>
                  <a:lnTo>
                    <a:pt x="0" y="170"/>
                  </a:lnTo>
                  <a:lnTo>
                    <a:pt x="0" y="170"/>
                  </a:lnTo>
                  <a:lnTo>
                    <a:pt x="2" y="180"/>
                  </a:lnTo>
                  <a:lnTo>
                    <a:pt x="8" y="190"/>
                  </a:lnTo>
                  <a:lnTo>
                    <a:pt x="16" y="194"/>
                  </a:lnTo>
                  <a:lnTo>
                    <a:pt x="24" y="198"/>
                  </a:lnTo>
                  <a:lnTo>
                    <a:pt x="24" y="198"/>
                  </a:lnTo>
                  <a:lnTo>
                    <a:pt x="14" y="200"/>
                  </a:lnTo>
                  <a:lnTo>
                    <a:pt x="6" y="206"/>
                  </a:lnTo>
                  <a:lnTo>
                    <a:pt x="2" y="214"/>
                  </a:lnTo>
                  <a:lnTo>
                    <a:pt x="0" y="224"/>
                  </a:lnTo>
                  <a:lnTo>
                    <a:pt x="0" y="224"/>
                  </a:lnTo>
                  <a:lnTo>
                    <a:pt x="2" y="236"/>
                  </a:lnTo>
                  <a:lnTo>
                    <a:pt x="8" y="244"/>
                  </a:lnTo>
                  <a:lnTo>
                    <a:pt x="16" y="250"/>
                  </a:lnTo>
                  <a:lnTo>
                    <a:pt x="26" y="252"/>
                  </a:lnTo>
                  <a:lnTo>
                    <a:pt x="28" y="252"/>
                  </a:lnTo>
                  <a:lnTo>
                    <a:pt x="28" y="252"/>
                  </a:lnTo>
                  <a:lnTo>
                    <a:pt x="20" y="256"/>
                  </a:lnTo>
                  <a:lnTo>
                    <a:pt x="12" y="262"/>
                  </a:lnTo>
                  <a:lnTo>
                    <a:pt x="8" y="270"/>
                  </a:lnTo>
                  <a:lnTo>
                    <a:pt x="6" y="280"/>
                  </a:lnTo>
                  <a:lnTo>
                    <a:pt x="6" y="280"/>
                  </a:lnTo>
                  <a:lnTo>
                    <a:pt x="8" y="290"/>
                  </a:lnTo>
                  <a:lnTo>
                    <a:pt x="14" y="298"/>
                  </a:lnTo>
                  <a:lnTo>
                    <a:pt x="22" y="304"/>
                  </a:lnTo>
                  <a:lnTo>
                    <a:pt x="32" y="306"/>
                  </a:lnTo>
                  <a:lnTo>
                    <a:pt x="44" y="306"/>
                  </a:lnTo>
                  <a:lnTo>
                    <a:pt x="44" y="306"/>
                  </a:lnTo>
                  <a:lnTo>
                    <a:pt x="36" y="314"/>
                  </a:lnTo>
                  <a:lnTo>
                    <a:pt x="34" y="320"/>
                  </a:lnTo>
                  <a:lnTo>
                    <a:pt x="34" y="326"/>
                  </a:lnTo>
                  <a:lnTo>
                    <a:pt x="34" y="326"/>
                  </a:lnTo>
                  <a:lnTo>
                    <a:pt x="36" y="334"/>
                  </a:lnTo>
                  <a:lnTo>
                    <a:pt x="42" y="342"/>
                  </a:lnTo>
                  <a:lnTo>
                    <a:pt x="48" y="348"/>
                  </a:lnTo>
                  <a:lnTo>
                    <a:pt x="58" y="350"/>
                  </a:lnTo>
                  <a:lnTo>
                    <a:pt x="142" y="350"/>
                  </a:lnTo>
                  <a:lnTo>
                    <a:pt x="142" y="350"/>
                  </a:lnTo>
                  <a:lnTo>
                    <a:pt x="144" y="350"/>
                  </a:lnTo>
                  <a:lnTo>
                    <a:pt x="144" y="350"/>
                  </a:lnTo>
                  <a:lnTo>
                    <a:pt x="148" y="350"/>
                  </a:lnTo>
                  <a:lnTo>
                    <a:pt x="148" y="350"/>
                  </a:lnTo>
                  <a:lnTo>
                    <a:pt x="160" y="348"/>
                  </a:lnTo>
                  <a:lnTo>
                    <a:pt x="172" y="346"/>
                  </a:lnTo>
                  <a:lnTo>
                    <a:pt x="182" y="344"/>
                  </a:lnTo>
                  <a:lnTo>
                    <a:pt x="194" y="338"/>
                  </a:lnTo>
                  <a:lnTo>
                    <a:pt x="204" y="332"/>
                  </a:lnTo>
                  <a:lnTo>
                    <a:pt x="212" y="326"/>
                  </a:lnTo>
                  <a:lnTo>
                    <a:pt x="220" y="318"/>
                  </a:lnTo>
                  <a:lnTo>
                    <a:pt x="228" y="310"/>
                  </a:lnTo>
                  <a:lnTo>
                    <a:pt x="228" y="31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Heart 42">
              <a:extLst>
                <a:ext uri="{FF2B5EF4-FFF2-40B4-BE49-F238E27FC236}">
                  <a16:creationId xmlns:a16="http://schemas.microsoft.com/office/drawing/2014/main" id="{71AB9D87-2ED7-3CB2-463A-18CBDEC63A15}"/>
                </a:ext>
              </a:extLst>
            </p:cNvPr>
            <p:cNvSpPr/>
            <p:nvPr/>
          </p:nvSpPr>
          <p:spPr bwMode="ltGray">
            <a:xfrm>
              <a:off x="2383051" y="2704676"/>
              <a:ext cx="214044" cy="240792"/>
            </a:xfrm>
            <a:prstGeom prst="hear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bg1"/>
                </a:solidFill>
                <a:latin typeface="Georgia" pitchFamily="18" charset="0"/>
              </a:endParaRPr>
            </a:p>
          </p:txBody>
        </p:sp>
      </p:grpSp>
    </p:spTree>
    <p:extLst>
      <p:ext uri="{BB962C8B-B14F-4D97-AF65-F5344CB8AC3E}">
        <p14:creationId xmlns:p14="http://schemas.microsoft.com/office/powerpoint/2010/main" val="3411199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dirty="0">
                <a:solidFill>
                  <a:schemeClr val="accent6"/>
                </a:solidFill>
              </a:rPr>
              <a:t>Why is it a great participant experience?</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9" name="Speech Bubble: Oval 8">
            <a:extLst>
              <a:ext uri="{FF2B5EF4-FFF2-40B4-BE49-F238E27FC236}">
                <a16:creationId xmlns:a16="http://schemas.microsoft.com/office/drawing/2014/main" id="{A5E99191-0CE5-1097-9FCE-CED470623404}"/>
              </a:ext>
            </a:extLst>
          </p:cNvPr>
          <p:cNvSpPr/>
          <p:nvPr/>
        </p:nvSpPr>
        <p:spPr>
          <a:xfrm>
            <a:off x="210323" y="3146851"/>
            <a:ext cx="1811432" cy="917941"/>
          </a:xfrm>
          <a:prstGeom prst="wedgeEllipseCallout">
            <a:avLst>
              <a:gd name="adj1" fmla="val 95676"/>
              <a:gd name="adj2" fmla="val 72410"/>
            </a:avLst>
          </a:prstGeom>
          <a:solidFill>
            <a:srgbClr val="F395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Sofia Pro Light" panose="020B0604020202020204" charset="0"/>
                <a:cs typeface="Poppins" panose="00000500000000000000" pitchFamily="2" charset="0"/>
              </a:rPr>
              <a:t>I can’t speak highly enough </a:t>
            </a:r>
          </a:p>
        </p:txBody>
      </p:sp>
      <p:sp>
        <p:nvSpPr>
          <p:cNvPr id="10" name="Thought Bubble: Cloud 9">
            <a:extLst>
              <a:ext uri="{FF2B5EF4-FFF2-40B4-BE49-F238E27FC236}">
                <a16:creationId xmlns:a16="http://schemas.microsoft.com/office/drawing/2014/main" id="{97CCC60B-076F-CA65-45A7-3F5415B7AED5}"/>
              </a:ext>
            </a:extLst>
          </p:cNvPr>
          <p:cNvSpPr/>
          <p:nvPr/>
        </p:nvSpPr>
        <p:spPr>
          <a:xfrm>
            <a:off x="2275558" y="2608965"/>
            <a:ext cx="1484009" cy="1075771"/>
          </a:xfrm>
          <a:prstGeom prst="cloudCallout">
            <a:avLst>
              <a:gd name="adj1" fmla="val 43167"/>
              <a:gd name="adj2" fmla="val 116786"/>
            </a:avLst>
          </a:prstGeom>
          <a:solidFill>
            <a:srgbClr val="39AD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Sofia Pro Light" panose="020B0604020202020204" charset="0"/>
                <a:cs typeface="Poppins" panose="00000500000000000000" pitchFamily="2" charset="0"/>
              </a:rPr>
              <a:t>It’s like they know me</a:t>
            </a:r>
          </a:p>
        </p:txBody>
      </p:sp>
      <p:sp>
        <p:nvSpPr>
          <p:cNvPr id="11" name="Speech Bubble: Rectangle with Corners Rounded 10">
            <a:extLst>
              <a:ext uri="{FF2B5EF4-FFF2-40B4-BE49-F238E27FC236}">
                <a16:creationId xmlns:a16="http://schemas.microsoft.com/office/drawing/2014/main" id="{72727794-2D3C-6781-8B8E-E8B0981B37EA}"/>
              </a:ext>
            </a:extLst>
          </p:cNvPr>
          <p:cNvSpPr/>
          <p:nvPr/>
        </p:nvSpPr>
        <p:spPr>
          <a:xfrm>
            <a:off x="3148728" y="987365"/>
            <a:ext cx="1632857" cy="908632"/>
          </a:xfrm>
          <a:prstGeom prst="wedgeRoundRectCallout">
            <a:avLst>
              <a:gd name="adj1" fmla="val -7908"/>
              <a:gd name="adj2" fmla="val 143581"/>
              <a:gd name="adj3" fmla="val 16667"/>
            </a:avLst>
          </a:prstGeom>
          <a:solidFill>
            <a:srgbClr val="871E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Sofia Pro Light" panose="020B0604020202020204" charset="0"/>
                <a:cs typeface="Poppins" panose="00000500000000000000" pitchFamily="2" charset="0"/>
              </a:rPr>
              <a:t>They make it so easy </a:t>
            </a:r>
          </a:p>
        </p:txBody>
      </p:sp>
      <p:sp>
        <p:nvSpPr>
          <p:cNvPr id="12" name="Thought Bubble: Cloud 11">
            <a:extLst>
              <a:ext uri="{FF2B5EF4-FFF2-40B4-BE49-F238E27FC236}">
                <a16:creationId xmlns:a16="http://schemas.microsoft.com/office/drawing/2014/main" id="{784ACB31-7F94-561E-FFBB-09B6063D5A68}"/>
              </a:ext>
            </a:extLst>
          </p:cNvPr>
          <p:cNvSpPr/>
          <p:nvPr/>
        </p:nvSpPr>
        <p:spPr>
          <a:xfrm>
            <a:off x="7615386" y="3089420"/>
            <a:ext cx="1340224" cy="975372"/>
          </a:xfrm>
          <a:prstGeom prst="cloudCallout">
            <a:avLst>
              <a:gd name="adj1" fmla="val -68833"/>
              <a:gd name="adj2" fmla="val 81419"/>
            </a:avLst>
          </a:prstGeom>
          <a:solidFill>
            <a:srgbClr val="F39546"/>
          </a:solidFill>
          <a:ln>
            <a:solidFill>
              <a:srgbClr val="A85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Sofia Pro Light" panose="020B0604020202020204" charset="0"/>
                <a:cs typeface="Poppins" panose="00000500000000000000" pitchFamily="2" charset="0"/>
              </a:rPr>
              <a:t>Worth talking about </a:t>
            </a:r>
          </a:p>
        </p:txBody>
      </p:sp>
      <p:sp>
        <p:nvSpPr>
          <p:cNvPr id="13" name="Speech Bubble: Oval 12">
            <a:extLst>
              <a:ext uri="{FF2B5EF4-FFF2-40B4-BE49-F238E27FC236}">
                <a16:creationId xmlns:a16="http://schemas.microsoft.com/office/drawing/2014/main" id="{7C1E744E-0AA6-C11A-112B-63DF2C6962AE}"/>
              </a:ext>
            </a:extLst>
          </p:cNvPr>
          <p:cNvSpPr/>
          <p:nvPr/>
        </p:nvSpPr>
        <p:spPr>
          <a:xfrm>
            <a:off x="4209409" y="2071080"/>
            <a:ext cx="1321223" cy="1075771"/>
          </a:xfrm>
          <a:prstGeom prst="wedgeEllipseCallout">
            <a:avLst>
              <a:gd name="adj1" fmla="val -82433"/>
              <a:gd name="adj2" fmla="val 112950"/>
            </a:avLst>
          </a:prstGeom>
          <a:solidFill>
            <a:srgbClr val="333770"/>
          </a:solidFill>
          <a:ln>
            <a:solidFill>
              <a:srgbClr val="003E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Sofia Pro Light" panose="020B0604020202020204" charset="0"/>
                <a:cs typeface="Poppins" panose="00000500000000000000" pitchFamily="2" charset="0"/>
              </a:rPr>
              <a:t>I've been here for years </a:t>
            </a:r>
          </a:p>
        </p:txBody>
      </p:sp>
      <p:sp>
        <p:nvSpPr>
          <p:cNvPr id="14" name="Speech Bubble: Oval 13">
            <a:extLst>
              <a:ext uri="{FF2B5EF4-FFF2-40B4-BE49-F238E27FC236}">
                <a16:creationId xmlns:a16="http://schemas.microsoft.com/office/drawing/2014/main" id="{2357B71E-3C94-3389-32DD-AD7371672D11}"/>
              </a:ext>
            </a:extLst>
          </p:cNvPr>
          <p:cNvSpPr/>
          <p:nvPr/>
        </p:nvSpPr>
        <p:spPr>
          <a:xfrm>
            <a:off x="5858319" y="978056"/>
            <a:ext cx="1460853" cy="1224757"/>
          </a:xfrm>
          <a:prstGeom prst="wedgeEllipseCallout">
            <a:avLst>
              <a:gd name="adj1" fmla="val -67233"/>
              <a:gd name="adj2" fmla="val 120157"/>
            </a:avLst>
          </a:prstGeom>
          <a:solidFill>
            <a:srgbClr val="DB4A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Sofia Pro Light" panose="020B0604020202020204" charset="0"/>
                <a:cs typeface="Poppins" panose="00000500000000000000" pitchFamily="2" charset="0"/>
              </a:rPr>
              <a:t>Problems solved quickly </a:t>
            </a:r>
          </a:p>
        </p:txBody>
      </p:sp>
      <p:sp>
        <p:nvSpPr>
          <p:cNvPr id="15" name="Speech Bubble: Oval 14">
            <a:extLst>
              <a:ext uri="{FF2B5EF4-FFF2-40B4-BE49-F238E27FC236}">
                <a16:creationId xmlns:a16="http://schemas.microsoft.com/office/drawing/2014/main" id="{79D10745-491C-CE41-DB73-5B74A949BA0F}"/>
              </a:ext>
            </a:extLst>
          </p:cNvPr>
          <p:cNvSpPr/>
          <p:nvPr/>
        </p:nvSpPr>
        <p:spPr>
          <a:xfrm>
            <a:off x="5844321" y="3491568"/>
            <a:ext cx="1474851" cy="917941"/>
          </a:xfrm>
          <a:prstGeom prst="wedgeEllipseCallout">
            <a:avLst>
              <a:gd name="adj1" fmla="val -165633"/>
              <a:gd name="adj2" fmla="val 57094"/>
            </a:avLst>
          </a:prstGeom>
          <a:solidFill>
            <a:srgbClr val="76C0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Sofia Pro Light" panose="020B0604020202020204" charset="0"/>
                <a:cs typeface="Poppins" panose="00000500000000000000" pitchFamily="2" charset="0"/>
              </a:rPr>
              <a:t>#BestClubInWiltshire</a:t>
            </a:r>
          </a:p>
        </p:txBody>
      </p:sp>
      <p:sp>
        <p:nvSpPr>
          <p:cNvPr id="16" name="Speech Bubble: Oval 15">
            <a:extLst>
              <a:ext uri="{FF2B5EF4-FFF2-40B4-BE49-F238E27FC236}">
                <a16:creationId xmlns:a16="http://schemas.microsoft.com/office/drawing/2014/main" id="{621D300B-4A43-791F-0A91-31555BC0E816}"/>
              </a:ext>
            </a:extLst>
          </p:cNvPr>
          <p:cNvSpPr/>
          <p:nvPr/>
        </p:nvSpPr>
        <p:spPr>
          <a:xfrm>
            <a:off x="232045" y="1055101"/>
            <a:ext cx="1460853" cy="1371600"/>
          </a:xfrm>
          <a:prstGeom prst="wedgeEllipseCallout">
            <a:avLst>
              <a:gd name="adj1" fmla="val 84767"/>
              <a:gd name="adj2" fmla="val 85923"/>
            </a:avLst>
          </a:prstGeom>
          <a:solidFill>
            <a:srgbClr val="76C0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Sofia Pro Light" panose="020B0604020202020204" charset="0"/>
                <a:cs typeface="Poppins" panose="00000500000000000000" pitchFamily="2" charset="0"/>
              </a:rPr>
              <a:t>#Fantastic</a:t>
            </a:r>
          </a:p>
        </p:txBody>
      </p:sp>
      <p:sp>
        <p:nvSpPr>
          <p:cNvPr id="18" name="Speech Bubble: Oval 17">
            <a:extLst>
              <a:ext uri="{FF2B5EF4-FFF2-40B4-BE49-F238E27FC236}">
                <a16:creationId xmlns:a16="http://schemas.microsoft.com/office/drawing/2014/main" id="{00902C9E-7D12-F5B4-81FF-C8F08679CD65}"/>
              </a:ext>
            </a:extLst>
          </p:cNvPr>
          <p:cNvSpPr/>
          <p:nvPr/>
        </p:nvSpPr>
        <p:spPr>
          <a:xfrm>
            <a:off x="7296457" y="1845972"/>
            <a:ext cx="1501371" cy="975372"/>
          </a:xfrm>
          <a:prstGeom prst="wedgeEllipseCallout">
            <a:avLst>
              <a:gd name="adj1" fmla="val -197106"/>
              <a:gd name="adj2" fmla="val 146284"/>
            </a:avLst>
          </a:prstGeom>
          <a:solidFill>
            <a:srgbClr val="39AD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Sofia Pro Light" panose="020B0604020202020204" charset="0"/>
                <a:cs typeface="Poppins" panose="00000500000000000000" pitchFamily="2" charset="0"/>
              </a:rPr>
              <a:t>#Brilliant</a:t>
            </a:r>
          </a:p>
        </p:txBody>
      </p:sp>
    </p:spTree>
    <p:extLst>
      <p:ext uri="{BB962C8B-B14F-4D97-AF65-F5344CB8AC3E}">
        <p14:creationId xmlns:p14="http://schemas.microsoft.com/office/powerpoint/2010/main" val="3769868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dirty="0">
                <a:solidFill>
                  <a:schemeClr val="accent6"/>
                </a:solidFill>
              </a:rPr>
              <a:t>Understanding the people in your </a:t>
            </a:r>
            <a:r>
              <a:rPr lang="en-US" sz="2400" dirty="0" err="1">
                <a:solidFill>
                  <a:schemeClr val="accent6"/>
                </a:solidFill>
              </a:rPr>
              <a:t>organisation</a:t>
            </a:r>
            <a:endParaRPr lang="en-US" sz="2400" dirty="0">
              <a:solidFill>
                <a:schemeClr val="accent6"/>
              </a:solidFill>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9" name="Rectangle 6">
            <a:extLst>
              <a:ext uri="{FF2B5EF4-FFF2-40B4-BE49-F238E27FC236}">
                <a16:creationId xmlns:a16="http://schemas.microsoft.com/office/drawing/2014/main" id="{BFDFCDBC-F438-C60F-69F6-2C7027A14873}"/>
              </a:ext>
            </a:extLst>
          </p:cNvPr>
          <p:cNvSpPr>
            <a:spLocks noChangeArrowheads="1"/>
          </p:cNvSpPr>
          <p:nvPr/>
        </p:nvSpPr>
        <p:spPr bwMode="blackWhite">
          <a:xfrm>
            <a:off x="4792686" y="923674"/>
            <a:ext cx="4063977" cy="3059173"/>
          </a:xfrm>
          <a:prstGeom prst="rect">
            <a:avLst/>
          </a:prstGeom>
          <a:noFill/>
          <a:ln w="9525" algn="ctr">
            <a:noFill/>
            <a:miter lim="800000"/>
            <a:headEnd/>
            <a:tailEnd/>
          </a:ln>
        </p:spPr>
        <p:txBody>
          <a:bodyPr wrap="square" lIns="0" tIns="0" rIns="0" bIns="0" anchor="ctr">
            <a:noAutofit/>
          </a:bodyPr>
          <a:lstStyle/>
          <a:p>
            <a:pPr>
              <a:spcBef>
                <a:spcPct val="20000"/>
              </a:spcBef>
              <a:buFont typeface="Arial" pitchFamily="34" charset="0"/>
              <a:buNone/>
            </a:pPr>
            <a:r>
              <a:rPr lang="en-GB" sz="1600" b="1" kern="0" dirty="0">
                <a:solidFill>
                  <a:schemeClr val="tx1">
                    <a:lumMod val="65000"/>
                    <a:lumOff val="35000"/>
                  </a:schemeClr>
                </a:solidFill>
                <a:latin typeface="Sofia Pro Regular" panose="020B0604020202020204" charset="0"/>
                <a:ea typeface="Tahoma" panose="020B0604030504040204" pitchFamily="34" charset="0"/>
                <a:cs typeface="Poppins SemiBold" panose="00000700000000000000" pitchFamily="2" charset="0"/>
              </a:rPr>
              <a:t>Who do you want to attract and keep at your organisation? </a:t>
            </a:r>
          </a:p>
          <a:p>
            <a:pPr>
              <a:spcBef>
                <a:spcPct val="20000"/>
              </a:spcBef>
              <a:buFont typeface="Arial" pitchFamily="34" charset="0"/>
              <a:buNone/>
            </a:pPr>
            <a:endParaRPr lang="en-GB" sz="1600" b="1" kern="0" dirty="0">
              <a:solidFill>
                <a:schemeClr val="tx1">
                  <a:lumMod val="65000"/>
                  <a:lumOff val="35000"/>
                </a:schemeClr>
              </a:solidFill>
              <a:latin typeface="Sofia Pro Regular" panose="020B0604020202020204" charset="0"/>
              <a:ea typeface="Tahoma" panose="020B0604030504040204" pitchFamily="34" charset="0"/>
              <a:cs typeface="Poppins SemiBold" panose="00000700000000000000" pitchFamily="2" charset="0"/>
            </a:endParaRPr>
          </a:p>
          <a:p>
            <a:pPr>
              <a:spcBef>
                <a:spcPct val="20000"/>
              </a:spcBef>
              <a:buFont typeface="Arial" pitchFamily="34" charset="0"/>
              <a:buNone/>
            </a:pPr>
            <a:r>
              <a:rPr lang="en-GB" sz="1600" b="1" kern="0" dirty="0">
                <a:solidFill>
                  <a:schemeClr val="tx1">
                    <a:lumMod val="65000"/>
                    <a:lumOff val="35000"/>
                  </a:schemeClr>
                </a:solidFill>
                <a:latin typeface="Sofia Pro Regular" panose="020B0604020202020204" charset="0"/>
                <a:ea typeface="Tahoma" panose="020B0604030504040204" pitchFamily="34" charset="0"/>
                <a:cs typeface="Poppins SemiBold" panose="00000700000000000000" pitchFamily="2" charset="0"/>
              </a:rPr>
              <a:t>What are their motivations for coming to your organisation? </a:t>
            </a:r>
          </a:p>
          <a:p>
            <a:pPr>
              <a:spcBef>
                <a:spcPct val="20000"/>
              </a:spcBef>
              <a:buFont typeface="Arial" pitchFamily="34" charset="0"/>
              <a:buNone/>
            </a:pPr>
            <a:r>
              <a:rPr lang="en-GB" sz="1600" b="1" kern="0" dirty="0">
                <a:solidFill>
                  <a:schemeClr val="tx1">
                    <a:lumMod val="65000"/>
                    <a:lumOff val="35000"/>
                  </a:schemeClr>
                </a:solidFill>
                <a:latin typeface="Sofia Pro Regular" panose="020B0604020202020204" charset="0"/>
                <a:ea typeface="Tahoma" panose="020B0604030504040204" pitchFamily="34" charset="0"/>
                <a:cs typeface="Poppins SemiBold" panose="00000700000000000000" pitchFamily="2" charset="0"/>
              </a:rPr>
              <a:t> </a:t>
            </a:r>
          </a:p>
          <a:p>
            <a:pPr>
              <a:spcBef>
                <a:spcPct val="20000"/>
              </a:spcBef>
              <a:buFont typeface="Arial" pitchFamily="34" charset="0"/>
              <a:buNone/>
            </a:pPr>
            <a:r>
              <a:rPr lang="en-GB" sz="1600" b="1" kern="0" dirty="0">
                <a:solidFill>
                  <a:schemeClr val="tx1">
                    <a:lumMod val="65000"/>
                    <a:lumOff val="35000"/>
                  </a:schemeClr>
                </a:solidFill>
                <a:latin typeface="Sofia Pro Regular" panose="020B0604020202020204" charset="0"/>
                <a:ea typeface="Tahoma" panose="020B0604030504040204" pitchFamily="34" charset="0"/>
                <a:cs typeface="Poppins SemiBold" panose="00000700000000000000" pitchFamily="2" charset="0"/>
              </a:rPr>
              <a:t>What is important to them? </a:t>
            </a:r>
          </a:p>
          <a:p>
            <a:pPr>
              <a:spcBef>
                <a:spcPct val="20000"/>
              </a:spcBef>
              <a:buFont typeface="Arial" pitchFamily="34" charset="0"/>
              <a:buNone/>
            </a:pPr>
            <a:endParaRPr lang="en-GB" sz="1600" b="1" kern="0" dirty="0">
              <a:solidFill>
                <a:schemeClr val="tx1">
                  <a:lumMod val="65000"/>
                  <a:lumOff val="35000"/>
                </a:schemeClr>
              </a:solidFill>
              <a:latin typeface="Sofia Pro Regular" panose="020B0604020202020204" charset="0"/>
              <a:ea typeface="Tahoma" panose="020B0604030504040204" pitchFamily="34" charset="0"/>
              <a:cs typeface="Poppins SemiBold" panose="00000700000000000000" pitchFamily="2" charset="0"/>
            </a:endParaRPr>
          </a:p>
          <a:p>
            <a:pPr>
              <a:spcBef>
                <a:spcPct val="20000"/>
              </a:spcBef>
              <a:buFont typeface="Arial" pitchFamily="34" charset="0"/>
              <a:buNone/>
            </a:pPr>
            <a:r>
              <a:rPr lang="en-GB" sz="1600" b="1" kern="0" dirty="0">
                <a:solidFill>
                  <a:schemeClr val="tx1">
                    <a:lumMod val="65000"/>
                    <a:lumOff val="35000"/>
                  </a:schemeClr>
                </a:solidFill>
                <a:latin typeface="Sofia Pro Regular" panose="020B0604020202020204" charset="0"/>
                <a:ea typeface="Tahoma" panose="020B0604030504040204" pitchFamily="34" charset="0"/>
                <a:cs typeface="Poppins SemiBold" panose="00000700000000000000" pitchFamily="2" charset="0"/>
              </a:rPr>
              <a:t>Who is missing?</a:t>
            </a:r>
          </a:p>
        </p:txBody>
      </p:sp>
      <p:grpSp>
        <p:nvGrpSpPr>
          <p:cNvPr id="10" name="Group 9">
            <a:extLst>
              <a:ext uri="{FF2B5EF4-FFF2-40B4-BE49-F238E27FC236}">
                <a16:creationId xmlns:a16="http://schemas.microsoft.com/office/drawing/2014/main" id="{914F8DEE-E24B-1D1F-6565-09E75145C84D}"/>
              </a:ext>
            </a:extLst>
          </p:cNvPr>
          <p:cNvGrpSpPr/>
          <p:nvPr/>
        </p:nvGrpSpPr>
        <p:grpSpPr>
          <a:xfrm>
            <a:off x="184838" y="1210007"/>
            <a:ext cx="4290908" cy="3539105"/>
            <a:chOff x="1063990" y="2143995"/>
            <a:chExt cx="4720426" cy="3786542"/>
          </a:xfrm>
        </p:grpSpPr>
        <p:grpSp>
          <p:nvGrpSpPr>
            <p:cNvPr id="11" name="Group 10">
              <a:extLst>
                <a:ext uri="{FF2B5EF4-FFF2-40B4-BE49-F238E27FC236}">
                  <a16:creationId xmlns:a16="http://schemas.microsoft.com/office/drawing/2014/main" id="{373D4E2F-BF6E-E5AC-08B0-B5A3172618B1}"/>
                </a:ext>
              </a:extLst>
            </p:cNvPr>
            <p:cNvGrpSpPr/>
            <p:nvPr/>
          </p:nvGrpSpPr>
          <p:grpSpPr>
            <a:xfrm>
              <a:off x="1063990" y="3015748"/>
              <a:ext cx="4713262" cy="933388"/>
              <a:chOff x="539552" y="3395087"/>
              <a:chExt cx="4072582" cy="804830"/>
            </a:xfrm>
          </p:grpSpPr>
          <p:grpSp>
            <p:nvGrpSpPr>
              <p:cNvPr id="29" name="Group 28">
                <a:extLst>
                  <a:ext uri="{FF2B5EF4-FFF2-40B4-BE49-F238E27FC236}">
                    <a16:creationId xmlns:a16="http://schemas.microsoft.com/office/drawing/2014/main" id="{B2EC513C-BEDA-B4E3-9938-FFEEE97F4875}"/>
                  </a:ext>
                </a:extLst>
              </p:cNvPr>
              <p:cNvGrpSpPr/>
              <p:nvPr/>
            </p:nvGrpSpPr>
            <p:grpSpPr>
              <a:xfrm>
                <a:off x="539552" y="3395087"/>
                <a:ext cx="4072582" cy="804830"/>
                <a:chOff x="554038" y="1908175"/>
                <a:chExt cx="6080125" cy="1308100"/>
              </a:xfrm>
            </p:grpSpPr>
            <p:sp>
              <p:nvSpPr>
                <p:cNvPr id="32" name="Freeform 6">
                  <a:extLst>
                    <a:ext uri="{FF2B5EF4-FFF2-40B4-BE49-F238E27FC236}">
                      <a16:creationId xmlns:a16="http://schemas.microsoft.com/office/drawing/2014/main" id="{727489EC-A16C-9679-B0DF-63CD84F42BB0}"/>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alpha val="50000"/>
                  </a:schemeClr>
                </a:solidFill>
                <a:ln>
                  <a:solidFill>
                    <a:schemeClr val="bg1">
                      <a:lumMod val="75000"/>
                      <a:alpha val="50000"/>
                    </a:schemeClr>
                  </a:solidFill>
                </a:ln>
              </p:spPr>
              <p:txBody>
                <a:bodyPr vert="horz" wrap="square" lIns="91440" tIns="45720" rIns="91440" bIns="45720" numCol="1" anchor="t" anchorCtr="0" compatLnSpc="1">
                  <a:prstTxWarp prst="textNoShape">
                    <a:avLst/>
                  </a:prstTxWarp>
                </a:bodyPr>
                <a:lstStyle/>
                <a:p>
                  <a:endParaRPr lang="en-GB" b="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7">
                  <a:extLst>
                    <a:ext uri="{FF2B5EF4-FFF2-40B4-BE49-F238E27FC236}">
                      <a16:creationId xmlns:a16="http://schemas.microsoft.com/office/drawing/2014/main" id="{3ED61DAB-B808-161F-5DFE-A296784A91B6}"/>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F39546">
                    <a:alpha val="49804"/>
                  </a:srgbClr>
                </a:solidFill>
                <a:ln>
                  <a:solidFill>
                    <a:schemeClr val="bg1">
                      <a:lumMod val="75000"/>
                      <a:alpha val="50000"/>
                    </a:schemeClr>
                  </a:solidFill>
                </a:ln>
              </p:spPr>
              <p:txBody>
                <a:bodyPr vert="horz" wrap="square" lIns="91440" tIns="45720" rIns="91440" bIns="45720" numCol="1" anchor="t" anchorCtr="0" compatLnSpc="1">
                  <a:prstTxWarp prst="textNoShape">
                    <a:avLst/>
                  </a:prstTxWarp>
                </a:bodyPr>
                <a:lstStyle/>
                <a:p>
                  <a:endParaRPr lang="en-GB" b="1" dirty="0">
                    <a:latin typeface="Sofia Pro Light" panose="020B0604020202020204" charset="0"/>
                    <a:ea typeface="Tahoma" panose="020B0604030504040204" pitchFamily="34" charset="0"/>
                    <a:cs typeface="Tahoma" panose="020B0604030504040204" pitchFamily="34" charset="0"/>
                  </a:endParaRPr>
                </a:p>
              </p:txBody>
            </p:sp>
          </p:grpSp>
          <p:sp>
            <p:nvSpPr>
              <p:cNvPr id="30" name="Rectangle 29">
                <a:extLst>
                  <a:ext uri="{FF2B5EF4-FFF2-40B4-BE49-F238E27FC236}">
                    <a16:creationId xmlns:a16="http://schemas.microsoft.com/office/drawing/2014/main" id="{6394464F-350B-1CD3-2D6B-1222D456F960}"/>
                  </a:ext>
                </a:extLst>
              </p:cNvPr>
              <p:cNvSpPr/>
              <p:nvPr/>
            </p:nvSpPr>
            <p:spPr>
              <a:xfrm>
                <a:off x="2302798" y="3456513"/>
                <a:ext cx="2266919" cy="539486"/>
              </a:xfrm>
              <a:prstGeom prst="rect">
                <a:avLst/>
              </a:prstGeom>
            </p:spPr>
            <p:txBody>
              <a:bodyPr wrap="square">
                <a:spAutoFit/>
              </a:bodyPr>
              <a:lstStyle/>
              <a:p>
                <a:pPr>
                  <a:spcAft>
                    <a:spcPts val="600"/>
                  </a:spcAft>
                </a:pPr>
                <a:r>
                  <a:rPr lang="en-GB" sz="1600" b="1" dirty="0">
                    <a:solidFill>
                      <a:schemeClr val="bg1"/>
                    </a:solidFill>
                    <a:latin typeface="Sofia Pro Light" panose="020B0604020202020204" charset="0"/>
                    <a:ea typeface="Tahoma" panose="020B0604030504040204" pitchFamily="34" charset="0"/>
                    <a:cs typeface="Tahoma" panose="020B0604030504040204" pitchFamily="34" charset="0"/>
                  </a:rPr>
                  <a:t>How are you going to keep them?  </a:t>
                </a:r>
              </a:p>
            </p:txBody>
          </p:sp>
          <p:sp>
            <p:nvSpPr>
              <p:cNvPr id="31" name="Rectangle 30">
                <a:extLst>
                  <a:ext uri="{FF2B5EF4-FFF2-40B4-BE49-F238E27FC236}">
                    <a16:creationId xmlns:a16="http://schemas.microsoft.com/office/drawing/2014/main" id="{16939D47-B4E8-7C71-FE5E-420AA25B4A95}"/>
                  </a:ext>
                </a:extLst>
              </p:cNvPr>
              <p:cNvSpPr/>
              <p:nvPr/>
            </p:nvSpPr>
            <p:spPr>
              <a:xfrm>
                <a:off x="548549" y="3549021"/>
                <a:ext cx="819949" cy="482698"/>
              </a:xfrm>
              <a:prstGeom prst="rect">
                <a:avLst/>
              </a:prstGeom>
            </p:spPr>
            <p:txBody>
              <a:bodyPr wrap="square">
                <a:spAutoFit/>
              </a:bodyPr>
              <a:lstStyle/>
              <a:p>
                <a:r>
                  <a:rPr lang="en-GB" sz="2800" b="1" dirty="0">
                    <a:solidFill>
                      <a:schemeClr val="bg1">
                        <a:lumMod val="75000"/>
                        <a:alpha val="50000"/>
                      </a:schemeClr>
                    </a:solidFill>
                    <a:latin typeface="Sofia Pro Semi Bold" panose="020B0604020202020204" charset="0"/>
                    <a:ea typeface="Tahoma" panose="020B0604030504040204" pitchFamily="34" charset="0"/>
                    <a:cs typeface="Tahoma" panose="020B0604030504040204" pitchFamily="34" charset="0"/>
                  </a:rPr>
                  <a:t>2</a:t>
                </a:r>
              </a:p>
            </p:txBody>
          </p:sp>
        </p:grpSp>
        <p:grpSp>
          <p:nvGrpSpPr>
            <p:cNvPr id="12" name="Group 11">
              <a:extLst>
                <a:ext uri="{FF2B5EF4-FFF2-40B4-BE49-F238E27FC236}">
                  <a16:creationId xmlns:a16="http://schemas.microsoft.com/office/drawing/2014/main" id="{3749FCAB-C8BC-6F67-7D66-2B9ACC69B37E}"/>
                </a:ext>
              </a:extLst>
            </p:cNvPr>
            <p:cNvGrpSpPr/>
            <p:nvPr/>
          </p:nvGrpSpPr>
          <p:grpSpPr>
            <a:xfrm>
              <a:off x="1071154" y="2143995"/>
              <a:ext cx="4713262" cy="3786542"/>
              <a:chOff x="539552" y="2132019"/>
              <a:chExt cx="3384376" cy="3241197"/>
            </a:xfrm>
          </p:grpSpPr>
          <p:grpSp>
            <p:nvGrpSpPr>
              <p:cNvPr id="13" name="Group 12">
                <a:extLst>
                  <a:ext uri="{FF2B5EF4-FFF2-40B4-BE49-F238E27FC236}">
                    <a16:creationId xmlns:a16="http://schemas.microsoft.com/office/drawing/2014/main" id="{294F0446-B247-728C-1B70-E5726D8A9F10}"/>
                  </a:ext>
                </a:extLst>
              </p:cNvPr>
              <p:cNvGrpSpPr/>
              <p:nvPr/>
            </p:nvGrpSpPr>
            <p:grpSpPr>
              <a:xfrm>
                <a:off x="539552" y="2132019"/>
                <a:ext cx="3384376" cy="748751"/>
                <a:chOff x="539552" y="2569397"/>
                <a:chExt cx="4072582" cy="804831"/>
              </a:xfrm>
            </p:grpSpPr>
            <p:grpSp>
              <p:nvGrpSpPr>
                <p:cNvPr id="24" name="Group 23">
                  <a:extLst>
                    <a:ext uri="{FF2B5EF4-FFF2-40B4-BE49-F238E27FC236}">
                      <a16:creationId xmlns:a16="http://schemas.microsoft.com/office/drawing/2014/main" id="{C8B0CC9B-48C5-E896-9138-D087BEB9E1BF}"/>
                    </a:ext>
                  </a:extLst>
                </p:cNvPr>
                <p:cNvGrpSpPr/>
                <p:nvPr/>
              </p:nvGrpSpPr>
              <p:grpSpPr>
                <a:xfrm>
                  <a:off x="539552" y="2569397"/>
                  <a:ext cx="4072582" cy="804831"/>
                  <a:chOff x="554038" y="1908175"/>
                  <a:chExt cx="6080125" cy="1308100"/>
                </a:xfrm>
              </p:grpSpPr>
              <p:sp>
                <p:nvSpPr>
                  <p:cNvPr id="27" name="Freeform 6">
                    <a:extLst>
                      <a:ext uri="{FF2B5EF4-FFF2-40B4-BE49-F238E27FC236}">
                        <a16:creationId xmlns:a16="http://schemas.microsoft.com/office/drawing/2014/main" id="{67774FEC-474D-6DEA-A646-96EB038025FA}"/>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rgbClr val="871E63"/>
                    </a:solidFill>
                  </a:ln>
                </p:spPr>
                <p:txBody>
                  <a:bodyPr vert="horz" wrap="square" lIns="91440" tIns="45720" rIns="91440" bIns="45720" numCol="1" anchor="t" anchorCtr="0" compatLnSpc="1">
                    <a:prstTxWarp prst="textNoShape">
                      <a:avLst/>
                    </a:prstTxWarp>
                  </a:bodyPr>
                  <a:lstStyle/>
                  <a:p>
                    <a:endParaRPr lang="en-GB" b="1">
                      <a:latin typeface="Tahoma" panose="020B0604030504040204" pitchFamily="34" charset="0"/>
                      <a:ea typeface="Tahoma" panose="020B0604030504040204" pitchFamily="34" charset="0"/>
                      <a:cs typeface="Tahoma" panose="020B0604030504040204" pitchFamily="34" charset="0"/>
                    </a:endParaRPr>
                  </a:p>
                </p:txBody>
              </p:sp>
              <p:sp>
                <p:nvSpPr>
                  <p:cNvPr id="28" name="Freeform 7">
                    <a:extLst>
                      <a:ext uri="{FF2B5EF4-FFF2-40B4-BE49-F238E27FC236}">
                        <a16:creationId xmlns:a16="http://schemas.microsoft.com/office/drawing/2014/main" id="{E1A95400-7AC1-187B-D133-6237A86CB647}"/>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871E63"/>
                  </a:solidFill>
                  <a:ln>
                    <a:solidFill>
                      <a:srgbClr val="871E63"/>
                    </a:solidFill>
                  </a:ln>
                </p:spPr>
                <p:txBody>
                  <a:bodyPr vert="horz" wrap="square" lIns="91440" tIns="45720" rIns="91440" bIns="45720" numCol="1" anchor="t" anchorCtr="0" compatLnSpc="1">
                    <a:prstTxWarp prst="textNoShape">
                      <a:avLst/>
                    </a:prstTxWarp>
                  </a:bodyPr>
                  <a:lstStyle/>
                  <a:p>
                    <a:endParaRPr lang="en-GB" b="1" dirty="0">
                      <a:latin typeface="Tahoma" panose="020B0604030504040204" pitchFamily="34" charset="0"/>
                      <a:ea typeface="Tahoma" panose="020B0604030504040204" pitchFamily="34" charset="0"/>
                      <a:cs typeface="Tahoma" panose="020B0604030504040204" pitchFamily="34" charset="0"/>
                    </a:endParaRPr>
                  </a:p>
                </p:txBody>
              </p:sp>
            </p:grpSp>
            <p:sp>
              <p:nvSpPr>
                <p:cNvPr id="25" name="Rectangle 24">
                  <a:extLst>
                    <a:ext uri="{FF2B5EF4-FFF2-40B4-BE49-F238E27FC236}">
                      <a16:creationId xmlns:a16="http://schemas.microsoft.com/office/drawing/2014/main" id="{CCE577A5-69CA-1530-0261-EB3DE9E754E1}"/>
                    </a:ext>
                  </a:extLst>
                </p:cNvPr>
                <p:cNvSpPr/>
                <p:nvPr/>
              </p:nvSpPr>
              <p:spPr>
                <a:xfrm>
                  <a:off x="2302798" y="2773948"/>
                  <a:ext cx="2266919" cy="333279"/>
                </a:xfrm>
                <a:prstGeom prst="rect">
                  <a:avLst/>
                </a:prstGeom>
                <a:ln>
                  <a:noFill/>
                </a:ln>
              </p:spPr>
              <p:txBody>
                <a:bodyPr wrap="square" anchor="ctr">
                  <a:spAutoFit/>
                </a:bodyPr>
                <a:lstStyle/>
                <a:p>
                  <a:pPr>
                    <a:spcAft>
                      <a:spcPts val="600"/>
                    </a:spcAft>
                  </a:pPr>
                  <a:r>
                    <a:rPr lang="en-GB" sz="1600" b="1" dirty="0">
                      <a:solidFill>
                        <a:schemeClr val="bg1"/>
                      </a:solidFill>
                      <a:latin typeface="Sofia Pro Light" panose="020B0604020202020204" charset="0"/>
                      <a:ea typeface="Tahoma" panose="020B0604030504040204" pitchFamily="34" charset="0"/>
                      <a:cs typeface="Poppins" panose="00000500000000000000" pitchFamily="2" charset="0"/>
                    </a:rPr>
                    <a:t>Who are your people </a:t>
                  </a:r>
                </a:p>
              </p:txBody>
            </p:sp>
            <p:sp>
              <p:nvSpPr>
                <p:cNvPr id="26" name="Rectangle 25">
                  <a:extLst>
                    <a:ext uri="{FF2B5EF4-FFF2-40B4-BE49-F238E27FC236}">
                      <a16:creationId xmlns:a16="http://schemas.microsoft.com/office/drawing/2014/main" id="{A70507DB-CCDA-03AD-1797-6C0F52FE8E32}"/>
                    </a:ext>
                  </a:extLst>
                </p:cNvPr>
                <p:cNvSpPr/>
                <p:nvPr/>
              </p:nvSpPr>
              <p:spPr>
                <a:xfrm>
                  <a:off x="566435" y="2703399"/>
                  <a:ext cx="771717" cy="515067"/>
                </a:xfrm>
                <a:prstGeom prst="rect">
                  <a:avLst/>
                </a:prstGeom>
                <a:ln>
                  <a:noFill/>
                </a:ln>
              </p:spPr>
              <p:txBody>
                <a:bodyPr wrap="square">
                  <a:spAutoFit/>
                </a:bodyPr>
                <a:lstStyle/>
                <a:p>
                  <a:r>
                    <a:rPr lang="en-GB" sz="2800" b="1" dirty="0">
                      <a:solidFill>
                        <a:srgbClr val="871E63"/>
                      </a:solidFill>
                      <a:latin typeface="Sofia Pro Semi Bold" panose="020B0604020202020204" charset="0"/>
                      <a:ea typeface="Tahoma" panose="020B0604030504040204" pitchFamily="34" charset="0"/>
                      <a:cs typeface="Tahoma" panose="020B0604030504040204" pitchFamily="34" charset="0"/>
                    </a:rPr>
                    <a:t>1</a:t>
                  </a:r>
                </a:p>
              </p:txBody>
            </p:sp>
          </p:grpSp>
          <p:grpSp>
            <p:nvGrpSpPr>
              <p:cNvPr id="14" name="Group 13">
                <a:extLst>
                  <a:ext uri="{FF2B5EF4-FFF2-40B4-BE49-F238E27FC236}">
                    <a16:creationId xmlns:a16="http://schemas.microsoft.com/office/drawing/2014/main" id="{5DF3532E-A0FF-66C0-1C90-F8C5C00AC95D}"/>
                  </a:ext>
                </a:extLst>
              </p:cNvPr>
              <p:cNvGrpSpPr/>
              <p:nvPr/>
            </p:nvGrpSpPr>
            <p:grpSpPr>
              <a:xfrm>
                <a:off x="539552" y="3704510"/>
                <a:ext cx="3384376" cy="742408"/>
                <a:chOff x="539552" y="4235146"/>
                <a:chExt cx="4072582" cy="798012"/>
              </a:xfrm>
            </p:grpSpPr>
            <p:grpSp>
              <p:nvGrpSpPr>
                <p:cNvPr id="19" name="Group 18">
                  <a:extLst>
                    <a:ext uri="{FF2B5EF4-FFF2-40B4-BE49-F238E27FC236}">
                      <a16:creationId xmlns:a16="http://schemas.microsoft.com/office/drawing/2014/main" id="{CEA19D68-6534-F3A5-96B1-68A32FD63366}"/>
                    </a:ext>
                  </a:extLst>
                </p:cNvPr>
                <p:cNvGrpSpPr/>
                <p:nvPr/>
              </p:nvGrpSpPr>
              <p:grpSpPr>
                <a:xfrm>
                  <a:off x="539552" y="4235146"/>
                  <a:ext cx="4072582" cy="798012"/>
                  <a:chOff x="554038" y="1919258"/>
                  <a:chExt cx="6080125" cy="1297017"/>
                </a:xfrm>
              </p:grpSpPr>
              <p:sp>
                <p:nvSpPr>
                  <p:cNvPr id="22" name="Freeform 6">
                    <a:extLst>
                      <a:ext uri="{FF2B5EF4-FFF2-40B4-BE49-F238E27FC236}">
                        <a16:creationId xmlns:a16="http://schemas.microsoft.com/office/drawing/2014/main" id="{D2FD3D8D-9755-6162-DE93-DDEFEFBDBB15}"/>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alpha val="50000"/>
                    </a:schemeClr>
                  </a:solidFill>
                  <a:ln>
                    <a:solidFill>
                      <a:schemeClr val="bg1">
                        <a:lumMod val="75000"/>
                        <a:alpha val="50000"/>
                      </a:schemeClr>
                    </a:solidFill>
                  </a:ln>
                </p:spPr>
                <p:txBody>
                  <a:bodyPr vert="horz" wrap="square" lIns="91440" tIns="45720" rIns="91440" bIns="45720" numCol="1" anchor="t" anchorCtr="0" compatLnSpc="1">
                    <a:prstTxWarp prst="textNoShape">
                      <a:avLst/>
                    </a:prstTxWarp>
                  </a:bodyPr>
                  <a:lstStyle/>
                  <a:p>
                    <a:endParaRPr lang="en-GB" b="1">
                      <a:latin typeface="Tahoma" panose="020B0604030504040204" pitchFamily="34" charset="0"/>
                      <a:ea typeface="Tahoma" panose="020B0604030504040204" pitchFamily="34" charset="0"/>
                      <a:cs typeface="Tahoma" panose="020B0604030504040204" pitchFamily="34" charset="0"/>
                    </a:endParaRPr>
                  </a:p>
                </p:txBody>
              </p:sp>
              <p:sp>
                <p:nvSpPr>
                  <p:cNvPr id="23" name="Freeform 7">
                    <a:extLst>
                      <a:ext uri="{FF2B5EF4-FFF2-40B4-BE49-F238E27FC236}">
                        <a16:creationId xmlns:a16="http://schemas.microsoft.com/office/drawing/2014/main" id="{370C31E0-038A-FBE0-701E-901B94189666}"/>
                      </a:ext>
                    </a:extLst>
                  </p:cNvPr>
                  <p:cNvSpPr>
                    <a:spLocks/>
                  </p:cNvSpPr>
                  <p:nvPr/>
                </p:nvSpPr>
                <p:spPr bwMode="auto">
                  <a:xfrm>
                    <a:off x="1919287" y="1919258"/>
                    <a:ext cx="4714876"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BFBFBF">
                      <a:alpha val="50196"/>
                    </a:srgbClr>
                  </a:solidFill>
                  <a:ln>
                    <a:solidFill>
                      <a:schemeClr val="bg1">
                        <a:lumMod val="75000"/>
                        <a:alpha val="30000"/>
                      </a:schemeClr>
                    </a:solidFill>
                  </a:ln>
                </p:spPr>
                <p:txBody>
                  <a:bodyPr vert="horz" wrap="square" lIns="91440" tIns="45720" rIns="91440" bIns="45720" numCol="1" anchor="t" anchorCtr="0" compatLnSpc="1">
                    <a:prstTxWarp prst="textNoShape">
                      <a:avLst/>
                    </a:prstTxWarp>
                  </a:bodyPr>
                  <a:lstStyle/>
                  <a:p>
                    <a:endParaRPr lang="en-GB" b="1">
                      <a:latin typeface="Tahoma" panose="020B0604030504040204" pitchFamily="34" charset="0"/>
                      <a:ea typeface="Tahoma" panose="020B0604030504040204" pitchFamily="34" charset="0"/>
                      <a:cs typeface="Tahoma" panose="020B0604030504040204" pitchFamily="34" charset="0"/>
                    </a:endParaRPr>
                  </a:p>
                </p:txBody>
              </p:sp>
            </p:grpSp>
            <p:sp>
              <p:nvSpPr>
                <p:cNvPr id="20" name="Rectangle 19">
                  <a:extLst>
                    <a:ext uri="{FF2B5EF4-FFF2-40B4-BE49-F238E27FC236}">
                      <a16:creationId xmlns:a16="http://schemas.microsoft.com/office/drawing/2014/main" id="{4798951A-E64E-C8B1-6CFF-B7718DB83010}"/>
                    </a:ext>
                  </a:extLst>
                </p:cNvPr>
                <p:cNvSpPr/>
                <p:nvPr/>
              </p:nvSpPr>
              <p:spPr>
                <a:xfrm>
                  <a:off x="2302798" y="4434619"/>
                  <a:ext cx="2266919" cy="333278"/>
                </a:xfrm>
                <a:prstGeom prst="rect">
                  <a:avLst/>
                </a:prstGeom>
                <a:ln>
                  <a:solidFill>
                    <a:schemeClr val="tx2">
                      <a:alpha val="0"/>
                    </a:schemeClr>
                  </a:solidFill>
                </a:ln>
              </p:spPr>
              <p:txBody>
                <a:bodyPr wrap="square">
                  <a:spAutoFit/>
                </a:bodyPr>
                <a:lstStyle/>
                <a:p>
                  <a:pPr>
                    <a:spcAft>
                      <a:spcPts val="600"/>
                    </a:spcAft>
                  </a:pPr>
                  <a:r>
                    <a:rPr lang="en-GB" sz="1600" b="1" dirty="0">
                      <a:solidFill>
                        <a:schemeClr val="bg1"/>
                      </a:solidFill>
                      <a:latin typeface="Sofia Pro Light" panose="020B0604020202020204" charset="0"/>
                      <a:ea typeface="Tahoma" panose="020B0604030504040204" pitchFamily="34" charset="0"/>
                      <a:cs typeface="Tahoma" panose="020B0604030504040204" pitchFamily="34" charset="0"/>
                    </a:rPr>
                    <a:t>Right experience </a:t>
                  </a:r>
                </a:p>
              </p:txBody>
            </p:sp>
            <p:sp>
              <p:nvSpPr>
                <p:cNvPr id="21" name="Rectangle 20">
                  <a:extLst>
                    <a:ext uri="{FF2B5EF4-FFF2-40B4-BE49-F238E27FC236}">
                      <a16:creationId xmlns:a16="http://schemas.microsoft.com/office/drawing/2014/main" id="{D696FC99-91B3-EFD6-178D-3E09B74A9904}"/>
                    </a:ext>
                  </a:extLst>
                </p:cNvPr>
                <p:cNvSpPr/>
                <p:nvPr/>
              </p:nvSpPr>
              <p:spPr>
                <a:xfrm>
                  <a:off x="561306" y="4399909"/>
                  <a:ext cx="443794" cy="515066"/>
                </a:xfrm>
                <a:prstGeom prst="rect">
                  <a:avLst/>
                </a:prstGeom>
                <a:ln>
                  <a:noFill/>
                </a:ln>
              </p:spPr>
              <p:txBody>
                <a:bodyPr wrap="square">
                  <a:spAutoFit/>
                </a:bodyPr>
                <a:lstStyle/>
                <a:p>
                  <a:r>
                    <a:rPr lang="en-GB" sz="2800" b="1" dirty="0">
                      <a:solidFill>
                        <a:schemeClr val="bg1">
                          <a:lumMod val="75000"/>
                          <a:alpha val="50000"/>
                        </a:schemeClr>
                      </a:solidFill>
                      <a:latin typeface="Sofia Pro Semi Bold" panose="020B0604020202020204" charset="0"/>
                      <a:ea typeface="Tahoma" panose="020B0604030504040204" pitchFamily="34" charset="0"/>
                      <a:cs typeface="Tahoma" panose="020B0604030504040204" pitchFamily="34" charset="0"/>
                    </a:rPr>
                    <a:t>3</a:t>
                  </a:r>
                </a:p>
              </p:txBody>
            </p:sp>
          </p:grpSp>
          <p:grpSp>
            <p:nvGrpSpPr>
              <p:cNvPr id="15" name="Group 14">
                <a:extLst>
                  <a:ext uri="{FF2B5EF4-FFF2-40B4-BE49-F238E27FC236}">
                    <a16:creationId xmlns:a16="http://schemas.microsoft.com/office/drawing/2014/main" id="{FFCC8F2F-0D29-0404-75BE-0B4FD65CA648}"/>
                  </a:ext>
                </a:extLst>
              </p:cNvPr>
              <p:cNvGrpSpPr/>
              <p:nvPr/>
            </p:nvGrpSpPr>
            <p:grpSpPr>
              <a:xfrm>
                <a:off x="561892" y="4428323"/>
                <a:ext cx="3326787" cy="944893"/>
                <a:chOff x="566435" y="5013176"/>
                <a:chExt cx="4003282" cy="1015664"/>
              </a:xfrm>
              <a:solidFill>
                <a:srgbClr val="00B1B0"/>
              </a:solidFill>
            </p:grpSpPr>
            <p:sp>
              <p:nvSpPr>
                <p:cNvPr id="16" name="Rectangle 15">
                  <a:extLst>
                    <a:ext uri="{FF2B5EF4-FFF2-40B4-BE49-F238E27FC236}">
                      <a16:creationId xmlns:a16="http://schemas.microsoft.com/office/drawing/2014/main" id="{0B2022D2-5E5A-1991-DC57-1E4A7508F64F}"/>
                    </a:ext>
                  </a:extLst>
                </p:cNvPr>
                <p:cNvSpPr/>
                <p:nvPr/>
              </p:nvSpPr>
              <p:spPr>
                <a:xfrm>
                  <a:off x="2302798" y="5156296"/>
                  <a:ext cx="2266919" cy="363911"/>
                </a:xfrm>
                <a:prstGeom prst="rect">
                  <a:avLst/>
                </a:prstGeom>
                <a:noFill/>
                <a:ln>
                  <a:noFill/>
                </a:ln>
              </p:spPr>
              <p:txBody>
                <a:bodyPr wrap="square">
                  <a:spAutoFit/>
                </a:bodyPr>
                <a:lstStyle/>
                <a:p>
                  <a:pPr>
                    <a:spcAft>
                      <a:spcPts val="600"/>
                    </a:spcAft>
                  </a:pPr>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Consistently great</a:t>
                  </a:r>
                </a:p>
              </p:txBody>
            </p:sp>
            <p:sp>
              <p:nvSpPr>
                <p:cNvPr id="18" name="Rectangle 17">
                  <a:extLst>
                    <a:ext uri="{FF2B5EF4-FFF2-40B4-BE49-F238E27FC236}">
                      <a16:creationId xmlns:a16="http://schemas.microsoft.com/office/drawing/2014/main" id="{C3579962-6436-ED80-BDE8-F9F75A0DCADE}"/>
                    </a:ext>
                  </a:extLst>
                </p:cNvPr>
                <p:cNvSpPr/>
                <p:nvPr/>
              </p:nvSpPr>
              <p:spPr>
                <a:xfrm>
                  <a:off x="566435" y="5013176"/>
                  <a:ext cx="443794" cy="1015664"/>
                </a:xfrm>
                <a:prstGeom prst="rect">
                  <a:avLst/>
                </a:prstGeom>
                <a:noFill/>
                <a:ln>
                  <a:noFill/>
                </a:ln>
              </p:spPr>
              <p:txBody>
                <a:bodyPr wrap="square">
                  <a:spAutoFit/>
                </a:bodyPr>
                <a:lstStyle/>
                <a:p>
                  <a:endParaRPr lang="en-GB" sz="5400" b="1" dirty="0">
                    <a:solidFill>
                      <a:schemeClr val="bg1">
                        <a:lumMod val="75000"/>
                        <a:alpha val="50000"/>
                      </a:schemeClr>
                    </a:solidFill>
                    <a:latin typeface="Tahoma" panose="020B0604030504040204" pitchFamily="34" charset="0"/>
                    <a:ea typeface="Tahoma" panose="020B0604030504040204" pitchFamily="34" charset="0"/>
                    <a:cs typeface="Tahoma" panose="020B0604030504040204" pitchFamily="34" charset="0"/>
                  </a:endParaRPr>
                </a:p>
              </p:txBody>
            </p:sp>
          </p:grpSp>
        </p:grpSp>
      </p:grpSp>
      <p:sp>
        <p:nvSpPr>
          <p:cNvPr id="34" name="Rectangle 33">
            <a:extLst>
              <a:ext uri="{FF2B5EF4-FFF2-40B4-BE49-F238E27FC236}">
                <a16:creationId xmlns:a16="http://schemas.microsoft.com/office/drawing/2014/main" id="{BC5577FD-D997-D8C6-0851-A07A0FC8D742}"/>
              </a:ext>
            </a:extLst>
          </p:cNvPr>
          <p:cNvSpPr/>
          <p:nvPr/>
        </p:nvSpPr>
        <p:spPr>
          <a:xfrm>
            <a:off x="4599200" y="923674"/>
            <a:ext cx="4359961" cy="3070517"/>
          </a:xfrm>
          <a:prstGeom prst="rect">
            <a:avLst/>
          </a:prstGeom>
          <a:noFill/>
          <a:ln w="76200">
            <a:solidFill>
              <a:srgbClr val="871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Sofia Pro Regular" panose="020B0604020202020204" charset="0"/>
            </a:endParaRPr>
          </a:p>
        </p:txBody>
      </p:sp>
    </p:spTree>
    <p:extLst>
      <p:ext uri="{BB962C8B-B14F-4D97-AF65-F5344CB8AC3E}">
        <p14:creationId xmlns:p14="http://schemas.microsoft.com/office/powerpoint/2010/main" val="1099438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dirty="0">
                <a:solidFill>
                  <a:schemeClr val="accent6"/>
                </a:solidFill>
              </a:rPr>
              <a:t>Understanding your people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13070" y="1196650"/>
            <a:ext cx="7914681" cy="3536940"/>
          </a:xfrm>
          <a:prstGeom prst="rect">
            <a:avLst/>
          </a:prstGeom>
        </p:spPr>
        <p:txBody>
          <a:bodyPr lIns="0" tIns="0" rIns="0" bIns="0">
            <a:normAutofit/>
          </a:bodyPr>
          <a:lstStyle/>
          <a:p>
            <a:pPr lvl="0" fontAlgn="base"/>
            <a:r>
              <a:rPr lang="en-GB" dirty="0">
                <a:solidFill>
                  <a:schemeClr val="tx1">
                    <a:lumMod val="65000"/>
                    <a:lumOff val="35000"/>
                  </a:schemeClr>
                </a:solidFill>
                <a:latin typeface="Sofia Pro Regular" panose="020B0604020202020204" charset="0"/>
              </a:rPr>
              <a:t>How do you consult with your members?</a:t>
            </a:r>
            <a:endParaRPr lang="en-GB" sz="1400" dirty="0">
              <a:solidFill>
                <a:schemeClr val="tx1">
                  <a:lumMod val="65000"/>
                  <a:lumOff val="35000"/>
                </a:schemeClr>
              </a:solidFill>
              <a:latin typeface="Sofia Pro Regular" panose="020B0604020202020204" charset="0"/>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grpSp>
        <p:nvGrpSpPr>
          <p:cNvPr id="6" name="Group 5">
            <a:extLst>
              <a:ext uri="{FF2B5EF4-FFF2-40B4-BE49-F238E27FC236}">
                <a16:creationId xmlns:a16="http://schemas.microsoft.com/office/drawing/2014/main" id="{9E60709A-07FE-3542-C127-2D6E787A27C2}"/>
              </a:ext>
            </a:extLst>
          </p:cNvPr>
          <p:cNvGrpSpPr/>
          <p:nvPr/>
        </p:nvGrpSpPr>
        <p:grpSpPr>
          <a:xfrm rot="512369">
            <a:off x="6840069" y="1451004"/>
            <a:ext cx="672987" cy="608497"/>
            <a:chOff x="3331752" y="1844835"/>
            <a:chExt cx="1831657" cy="1656136"/>
          </a:xfrm>
          <a:solidFill>
            <a:srgbClr val="DB4A3D"/>
          </a:solidFill>
        </p:grpSpPr>
        <p:sp>
          <p:nvSpPr>
            <p:cNvPr id="8" name="Oval 7">
              <a:extLst>
                <a:ext uri="{FF2B5EF4-FFF2-40B4-BE49-F238E27FC236}">
                  <a16:creationId xmlns:a16="http://schemas.microsoft.com/office/drawing/2014/main" id="{A718F5CB-0083-6A91-3A9D-D8F67406919F}"/>
                </a:ext>
              </a:extLst>
            </p:cNvPr>
            <p:cNvSpPr/>
            <p:nvPr/>
          </p:nvSpPr>
          <p:spPr>
            <a:xfrm flipH="1">
              <a:off x="3420679" y="1844835"/>
              <a:ext cx="1656121" cy="1656136"/>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9" name="Oval 8">
              <a:extLst>
                <a:ext uri="{FF2B5EF4-FFF2-40B4-BE49-F238E27FC236}">
                  <a16:creationId xmlns:a16="http://schemas.microsoft.com/office/drawing/2014/main" id="{B5E7622E-4409-1595-E76E-0224E2BDA7CB}"/>
                </a:ext>
              </a:extLst>
            </p:cNvPr>
            <p:cNvSpPr/>
            <p:nvPr/>
          </p:nvSpPr>
          <p:spPr>
            <a:xfrm flipH="1">
              <a:off x="4781229" y="2756431"/>
              <a:ext cx="382180" cy="382185"/>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0" name="Oval 9">
              <a:extLst>
                <a:ext uri="{FF2B5EF4-FFF2-40B4-BE49-F238E27FC236}">
                  <a16:creationId xmlns:a16="http://schemas.microsoft.com/office/drawing/2014/main" id="{994B399D-6E57-C97B-E094-C31F328304B5}"/>
                </a:ext>
              </a:extLst>
            </p:cNvPr>
            <p:cNvSpPr/>
            <p:nvPr/>
          </p:nvSpPr>
          <p:spPr>
            <a:xfrm flipH="1">
              <a:off x="3814421" y="2471091"/>
              <a:ext cx="382180" cy="382185"/>
            </a:xfrm>
            <a:prstGeom prst="ellipse">
              <a:avLst/>
            </a:prstGeom>
            <a:solidFill>
              <a:schemeClr val="bg1"/>
            </a:solid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1" name="Oval 10">
              <a:extLst>
                <a:ext uri="{FF2B5EF4-FFF2-40B4-BE49-F238E27FC236}">
                  <a16:creationId xmlns:a16="http://schemas.microsoft.com/office/drawing/2014/main" id="{5FC7CA0B-2E0C-AFD0-9BAD-28300F34C782}"/>
                </a:ext>
              </a:extLst>
            </p:cNvPr>
            <p:cNvSpPr/>
            <p:nvPr/>
          </p:nvSpPr>
          <p:spPr>
            <a:xfrm flipH="1">
              <a:off x="3331752" y="2756602"/>
              <a:ext cx="382181" cy="382185"/>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2" name="Oval 11">
              <a:extLst>
                <a:ext uri="{FF2B5EF4-FFF2-40B4-BE49-F238E27FC236}">
                  <a16:creationId xmlns:a16="http://schemas.microsoft.com/office/drawing/2014/main" id="{6F15943D-90CB-EF64-D2AC-55B60EBA3B03}"/>
                </a:ext>
              </a:extLst>
            </p:cNvPr>
            <p:cNvSpPr/>
            <p:nvPr/>
          </p:nvSpPr>
          <p:spPr>
            <a:xfrm flipH="1">
              <a:off x="4287098" y="2481784"/>
              <a:ext cx="382181" cy="382185"/>
            </a:xfrm>
            <a:prstGeom prst="ellipse">
              <a:avLst/>
            </a:prstGeom>
            <a:solidFill>
              <a:schemeClr val="bg1"/>
            </a:solid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grpSp>
      <p:grpSp>
        <p:nvGrpSpPr>
          <p:cNvPr id="13" name="Group 12">
            <a:extLst>
              <a:ext uri="{FF2B5EF4-FFF2-40B4-BE49-F238E27FC236}">
                <a16:creationId xmlns:a16="http://schemas.microsoft.com/office/drawing/2014/main" id="{714D492D-9ABB-2385-1CC2-31D73A26A5F9}"/>
              </a:ext>
            </a:extLst>
          </p:cNvPr>
          <p:cNvGrpSpPr/>
          <p:nvPr/>
        </p:nvGrpSpPr>
        <p:grpSpPr>
          <a:xfrm rot="21084872">
            <a:off x="6624043" y="2527116"/>
            <a:ext cx="672987" cy="608497"/>
            <a:chOff x="3331752" y="1844835"/>
            <a:chExt cx="1831657" cy="1656136"/>
          </a:xfrm>
          <a:solidFill>
            <a:srgbClr val="F39546"/>
          </a:solidFill>
        </p:grpSpPr>
        <p:sp>
          <p:nvSpPr>
            <p:cNvPr id="14" name="Oval 13">
              <a:extLst>
                <a:ext uri="{FF2B5EF4-FFF2-40B4-BE49-F238E27FC236}">
                  <a16:creationId xmlns:a16="http://schemas.microsoft.com/office/drawing/2014/main" id="{AC8B199C-C555-7A14-4967-B7FED9CA6A8F}"/>
                </a:ext>
              </a:extLst>
            </p:cNvPr>
            <p:cNvSpPr/>
            <p:nvPr/>
          </p:nvSpPr>
          <p:spPr>
            <a:xfrm flipH="1">
              <a:off x="3420679" y="1844835"/>
              <a:ext cx="1656121" cy="1656136"/>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5" name="Oval 14">
              <a:extLst>
                <a:ext uri="{FF2B5EF4-FFF2-40B4-BE49-F238E27FC236}">
                  <a16:creationId xmlns:a16="http://schemas.microsoft.com/office/drawing/2014/main" id="{13EDE7E0-AFB7-20F5-FB91-0F2AF4016B74}"/>
                </a:ext>
              </a:extLst>
            </p:cNvPr>
            <p:cNvSpPr/>
            <p:nvPr/>
          </p:nvSpPr>
          <p:spPr>
            <a:xfrm flipH="1">
              <a:off x="4781229" y="2756431"/>
              <a:ext cx="382180" cy="382185"/>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6" name="Oval 15">
              <a:extLst>
                <a:ext uri="{FF2B5EF4-FFF2-40B4-BE49-F238E27FC236}">
                  <a16:creationId xmlns:a16="http://schemas.microsoft.com/office/drawing/2014/main" id="{175FF53B-E717-23B3-40BE-3C91CC98826B}"/>
                </a:ext>
              </a:extLst>
            </p:cNvPr>
            <p:cNvSpPr/>
            <p:nvPr/>
          </p:nvSpPr>
          <p:spPr>
            <a:xfrm flipH="1">
              <a:off x="3814421" y="2471091"/>
              <a:ext cx="382180" cy="382185"/>
            </a:xfrm>
            <a:prstGeom prst="ellipse">
              <a:avLst/>
            </a:prstGeom>
            <a:solidFill>
              <a:schemeClr val="bg1"/>
            </a:solid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8" name="Oval 17">
              <a:extLst>
                <a:ext uri="{FF2B5EF4-FFF2-40B4-BE49-F238E27FC236}">
                  <a16:creationId xmlns:a16="http://schemas.microsoft.com/office/drawing/2014/main" id="{360BA95D-6D39-84FB-67D4-8838941BEDAF}"/>
                </a:ext>
              </a:extLst>
            </p:cNvPr>
            <p:cNvSpPr/>
            <p:nvPr/>
          </p:nvSpPr>
          <p:spPr>
            <a:xfrm flipH="1">
              <a:off x="3331752" y="2756602"/>
              <a:ext cx="382181" cy="382185"/>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19" name="Oval 18">
              <a:extLst>
                <a:ext uri="{FF2B5EF4-FFF2-40B4-BE49-F238E27FC236}">
                  <a16:creationId xmlns:a16="http://schemas.microsoft.com/office/drawing/2014/main" id="{A19C7356-9393-C240-7FC1-CA9CE17663E3}"/>
                </a:ext>
              </a:extLst>
            </p:cNvPr>
            <p:cNvSpPr/>
            <p:nvPr/>
          </p:nvSpPr>
          <p:spPr>
            <a:xfrm flipH="1">
              <a:off x="4287098" y="2481784"/>
              <a:ext cx="382181" cy="382185"/>
            </a:xfrm>
            <a:prstGeom prst="ellipse">
              <a:avLst/>
            </a:prstGeom>
            <a:solidFill>
              <a:schemeClr val="bg1"/>
            </a:solid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grpSp>
      <p:grpSp>
        <p:nvGrpSpPr>
          <p:cNvPr id="20" name="Group 19">
            <a:extLst>
              <a:ext uri="{FF2B5EF4-FFF2-40B4-BE49-F238E27FC236}">
                <a16:creationId xmlns:a16="http://schemas.microsoft.com/office/drawing/2014/main" id="{4B6B1248-D678-FBFD-5164-DB2A79BC84AC}"/>
              </a:ext>
            </a:extLst>
          </p:cNvPr>
          <p:cNvGrpSpPr/>
          <p:nvPr/>
        </p:nvGrpSpPr>
        <p:grpSpPr>
          <a:xfrm rot="512369">
            <a:off x="7744784" y="2349147"/>
            <a:ext cx="672987" cy="608497"/>
            <a:chOff x="3331752" y="1844835"/>
            <a:chExt cx="1831657" cy="1656136"/>
          </a:xfrm>
          <a:solidFill>
            <a:srgbClr val="39ADAD"/>
          </a:solidFill>
        </p:grpSpPr>
        <p:sp>
          <p:nvSpPr>
            <p:cNvPr id="21" name="Oval 20">
              <a:extLst>
                <a:ext uri="{FF2B5EF4-FFF2-40B4-BE49-F238E27FC236}">
                  <a16:creationId xmlns:a16="http://schemas.microsoft.com/office/drawing/2014/main" id="{4273B6AC-703D-7058-BD87-99D3D0A770BF}"/>
                </a:ext>
              </a:extLst>
            </p:cNvPr>
            <p:cNvSpPr/>
            <p:nvPr/>
          </p:nvSpPr>
          <p:spPr>
            <a:xfrm flipH="1">
              <a:off x="3420679" y="1844835"/>
              <a:ext cx="1656121" cy="1656136"/>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22" name="Oval 21">
              <a:extLst>
                <a:ext uri="{FF2B5EF4-FFF2-40B4-BE49-F238E27FC236}">
                  <a16:creationId xmlns:a16="http://schemas.microsoft.com/office/drawing/2014/main" id="{7F6B6CCC-C5E5-FA5E-E847-14C1BB1C655A}"/>
                </a:ext>
              </a:extLst>
            </p:cNvPr>
            <p:cNvSpPr/>
            <p:nvPr/>
          </p:nvSpPr>
          <p:spPr>
            <a:xfrm flipH="1">
              <a:off x="4781229" y="2756431"/>
              <a:ext cx="382180" cy="382185"/>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23" name="Oval 22">
              <a:extLst>
                <a:ext uri="{FF2B5EF4-FFF2-40B4-BE49-F238E27FC236}">
                  <a16:creationId xmlns:a16="http://schemas.microsoft.com/office/drawing/2014/main" id="{CFC647A5-8D97-A635-D3A1-ADBBAFF82216}"/>
                </a:ext>
              </a:extLst>
            </p:cNvPr>
            <p:cNvSpPr/>
            <p:nvPr/>
          </p:nvSpPr>
          <p:spPr>
            <a:xfrm flipH="1">
              <a:off x="3814421" y="2471091"/>
              <a:ext cx="382180" cy="382185"/>
            </a:xfrm>
            <a:prstGeom prst="ellipse">
              <a:avLst/>
            </a:prstGeom>
            <a:solidFill>
              <a:schemeClr val="bg1"/>
            </a:solid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24" name="Oval 23">
              <a:extLst>
                <a:ext uri="{FF2B5EF4-FFF2-40B4-BE49-F238E27FC236}">
                  <a16:creationId xmlns:a16="http://schemas.microsoft.com/office/drawing/2014/main" id="{6E14DC57-C3CD-4C7D-B445-2D96490E9E91}"/>
                </a:ext>
              </a:extLst>
            </p:cNvPr>
            <p:cNvSpPr/>
            <p:nvPr/>
          </p:nvSpPr>
          <p:spPr>
            <a:xfrm flipH="1">
              <a:off x="3331752" y="2756602"/>
              <a:ext cx="382181" cy="382185"/>
            </a:xfrm>
            <a:prstGeom prst="ellipse">
              <a:avLst/>
            </a:prstGeom>
            <a:grp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sp>
          <p:nvSpPr>
            <p:cNvPr id="25" name="Oval 24">
              <a:extLst>
                <a:ext uri="{FF2B5EF4-FFF2-40B4-BE49-F238E27FC236}">
                  <a16:creationId xmlns:a16="http://schemas.microsoft.com/office/drawing/2014/main" id="{C41F343D-6CA2-E6C4-5AB0-0E5BEC35D22D}"/>
                </a:ext>
              </a:extLst>
            </p:cNvPr>
            <p:cNvSpPr/>
            <p:nvPr/>
          </p:nvSpPr>
          <p:spPr>
            <a:xfrm flipH="1">
              <a:off x="4287098" y="2481784"/>
              <a:ext cx="382181" cy="382185"/>
            </a:xfrm>
            <a:prstGeom prst="ellipse">
              <a:avLst/>
            </a:prstGeom>
            <a:solidFill>
              <a:schemeClr val="bg1"/>
            </a:solidFill>
            <a:ln w="25400" cap="flat" cmpd="sng" algn="ctr">
              <a:noFill/>
              <a:prstDash val="solid"/>
            </a:ln>
            <a:effectLst/>
          </p:spPr>
          <p:txBody>
            <a:bodyPr rtlCol="0" anchor="ctr"/>
            <a:lstStyle/>
            <a:p>
              <a:pPr algn="ctr">
                <a:defRPr/>
              </a:pPr>
              <a:endParaRPr lang="en-GB" kern="0" dirty="0">
                <a:solidFill>
                  <a:srgbClr val="FFFFFF"/>
                </a:solidFill>
                <a:latin typeface="Calibri"/>
              </a:endParaRPr>
            </a:p>
          </p:txBody>
        </p:sp>
      </p:grpSp>
    </p:spTree>
    <p:extLst>
      <p:ext uri="{BB962C8B-B14F-4D97-AF65-F5344CB8AC3E}">
        <p14:creationId xmlns:p14="http://schemas.microsoft.com/office/powerpoint/2010/main" val="1476283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Buddle (v2)">
      <a:dk1>
        <a:srgbClr val="000000"/>
      </a:dk1>
      <a:lt1>
        <a:srgbClr val="FFFFFF"/>
      </a:lt1>
      <a:dk2>
        <a:srgbClr val="D83B2C"/>
      </a:dk2>
      <a:lt2>
        <a:srgbClr val="E7E6E6"/>
      </a:lt2>
      <a:accent1>
        <a:srgbClr val="861E61"/>
      </a:accent1>
      <a:accent2>
        <a:srgbClr val="38ADAD"/>
      </a:accent2>
      <a:accent3>
        <a:srgbClr val="F39344"/>
      </a:accent3>
      <a:accent4>
        <a:srgbClr val="75BFF2"/>
      </a:accent4>
      <a:accent5>
        <a:srgbClr val="545675"/>
      </a:accent5>
      <a:accent6>
        <a:srgbClr val="2F336C"/>
      </a:accent6>
      <a:hlink>
        <a:srgbClr val="67AFE1"/>
      </a:hlink>
      <a:folHlink>
        <a:srgbClr val="2F336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uddle (v2)">
      <a:dk1>
        <a:srgbClr val="000000"/>
      </a:dk1>
      <a:lt1>
        <a:srgbClr val="FFFFFF"/>
      </a:lt1>
      <a:dk2>
        <a:srgbClr val="D83B2C"/>
      </a:dk2>
      <a:lt2>
        <a:srgbClr val="E7E6E6"/>
      </a:lt2>
      <a:accent1>
        <a:srgbClr val="861E61"/>
      </a:accent1>
      <a:accent2>
        <a:srgbClr val="38ADAD"/>
      </a:accent2>
      <a:accent3>
        <a:srgbClr val="F39344"/>
      </a:accent3>
      <a:accent4>
        <a:srgbClr val="75BFF2"/>
      </a:accent4>
      <a:accent5>
        <a:srgbClr val="545675"/>
      </a:accent5>
      <a:accent6>
        <a:srgbClr val="2F336C"/>
      </a:accent6>
      <a:hlink>
        <a:srgbClr val="67AFE1"/>
      </a:hlink>
      <a:folHlink>
        <a:srgbClr val="2F336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36425a-1ebe-43c9-8306-b0cc04ce306f">
      <Terms xmlns="http://schemas.microsoft.com/office/infopath/2007/PartnerControls"/>
    </lcf76f155ced4ddcb4097134ff3c332f>
    <TaxCatchAll xmlns="175214cf-9044-404d-b68e-55e5f0b886e2" xsi:nil="true"/>
    <MediaLengthInSeconds xmlns="6b36425a-1ebe-43c9-8306-b0cc04ce306f" xsi:nil="true"/>
    <SharedWithUsers xmlns="175214cf-9044-404d-b68e-55e5f0b886e2">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94E57DE5F98047A43945233DAD41D2" ma:contentTypeVersion="15" ma:contentTypeDescription="Create a new document." ma:contentTypeScope="" ma:versionID="89187c816e40945849e4f4ffb897e969">
  <xsd:schema xmlns:xsd="http://www.w3.org/2001/XMLSchema" xmlns:xs="http://www.w3.org/2001/XMLSchema" xmlns:p="http://schemas.microsoft.com/office/2006/metadata/properties" xmlns:ns2="6b36425a-1ebe-43c9-8306-b0cc04ce306f" xmlns:ns3="175214cf-9044-404d-b68e-55e5f0b886e2" targetNamespace="http://schemas.microsoft.com/office/2006/metadata/properties" ma:root="true" ma:fieldsID="e761cf29391d1e603494f51e1417e153" ns2:_="" ns3:_="">
    <xsd:import namespace="6b36425a-1ebe-43c9-8306-b0cc04ce306f"/>
    <xsd:import namespace="175214cf-9044-404d-b68e-55e5f0b886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6425a-1ebe-43c9-8306-b0cc04ce30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8dd84a0-0ba7-478d-be26-3292d8cd889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5214cf-9044-404d-b68e-55e5f0b886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72aafec-e472-4a31-a178-244ef1e0ca37}" ma:internalName="TaxCatchAll" ma:showField="CatchAllData" ma:web="175214cf-9044-404d-b68e-55e5f0b886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977E1A-6C72-49E3-9467-3690A41148ED}">
  <ds:schemaRefs>
    <ds:schemaRef ds:uri="http://schemas.microsoft.com/office/infopath/2007/PartnerControls"/>
    <ds:schemaRef ds:uri="http://schemas.microsoft.com/office/2006/documentManagement/types"/>
    <ds:schemaRef ds:uri="175214cf-9044-404d-b68e-55e5f0b886e2"/>
    <ds:schemaRef ds:uri="http://schemas.microsoft.com/office/2006/metadata/properties"/>
    <ds:schemaRef ds:uri="http://purl.org/dc/terms/"/>
    <ds:schemaRef ds:uri="http://purl.org/dc/elements/1.1/"/>
    <ds:schemaRef ds:uri="http://www.w3.org/XML/1998/namespace"/>
    <ds:schemaRef ds:uri="http://schemas.openxmlformats.org/package/2006/metadata/core-properties"/>
    <ds:schemaRef ds:uri="6b36425a-1ebe-43c9-8306-b0cc04ce306f"/>
    <ds:schemaRef ds:uri="http://purl.org/dc/dcmitype/"/>
  </ds:schemaRefs>
</ds:datastoreItem>
</file>

<file path=customXml/itemProps2.xml><?xml version="1.0" encoding="utf-8"?>
<ds:datastoreItem xmlns:ds="http://schemas.openxmlformats.org/officeDocument/2006/customXml" ds:itemID="{6B54C287-ABCD-4991-9302-62BA9FFED28F}"/>
</file>

<file path=customXml/itemProps3.xml><?xml version="1.0" encoding="utf-8"?>
<ds:datastoreItem xmlns:ds="http://schemas.openxmlformats.org/officeDocument/2006/customXml" ds:itemID="{52BB0F41-70C7-4743-958F-91870B71FB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67</TotalTime>
  <Words>1405</Words>
  <Application>Microsoft Office PowerPoint</Application>
  <PresentationFormat>On-screen Show (16:9)</PresentationFormat>
  <Paragraphs>263</Paragraphs>
  <Slides>23</Slides>
  <Notes>23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Sofia Pro Regular</vt:lpstr>
      <vt:lpstr>Georgia</vt:lpstr>
      <vt:lpstr>Sofia Pro Light</vt:lpstr>
      <vt:lpstr>Tahoma</vt:lpstr>
      <vt:lpstr>Symbol</vt:lpstr>
      <vt:lpstr>Calibri</vt:lpstr>
      <vt:lpstr>Sofia Pro Semi Bold</vt:lpstr>
      <vt:lpstr>Poppins Light</vt:lpstr>
      <vt:lpstr>Poppins</vt:lpstr>
      <vt:lpstr>Poppins SemiBold</vt:lpstr>
      <vt:lpstr>Poppins Medium</vt:lpstr>
      <vt:lpstr>Arial</vt:lpstr>
      <vt:lpstr>Office Theme</vt:lpstr>
      <vt:lpstr>Custom Design</vt:lpstr>
      <vt:lpstr>PowerPoint Presentation</vt:lpstr>
      <vt:lpstr>PowerPoint Presentation</vt:lpstr>
      <vt:lpstr>A little about me…</vt:lpstr>
      <vt:lpstr>Learning Agreement</vt:lpstr>
      <vt:lpstr>What we’ll cover:</vt:lpstr>
      <vt:lpstr>What is a great participant experience?</vt:lpstr>
      <vt:lpstr>Why is it a great participant experience?</vt:lpstr>
      <vt:lpstr>Understanding the people in your organisation</vt:lpstr>
      <vt:lpstr>Understanding your people</vt:lpstr>
      <vt:lpstr>Understanding your people</vt:lpstr>
      <vt:lpstr>Understanding your people</vt:lpstr>
      <vt:lpstr>Understanding the people in your organisation</vt:lpstr>
      <vt:lpstr>Having the right offer for your participants</vt:lpstr>
      <vt:lpstr>Understanding the people in your organisation</vt:lpstr>
      <vt:lpstr>Delivering the right experience</vt:lpstr>
      <vt:lpstr>Meet…</vt:lpstr>
      <vt:lpstr>Being Consistently Great</vt:lpstr>
      <vt:lpstr>Action Plan – what are you going to do now?</vt:lpstr>
      <vt:lpstr>Reflection</vt:lpstr>
      <vt:lpstr>Feedback</vt:lpstr>
      <vt:lpstr>Recap:</vt:lpstr>
      <vt:lpstr>Buddle training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Ochuko Adekoya</dc:creator>
  <cp:lastModifiedBy>Katherine Percival</cp:lastModifiedBy>
  <cp:revision>1</cp:revision>
  <dcterms:created xsi:type="dcterms:W3CDTF">2019-11-12T10:59:49Z</dcterms:created>
  <dcterms:modified xsi:type="dcterms:W3CDTF">2025-02-04T17:36:16Z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0x0101007B94E57DE5F98047A43945233DAD41D2</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{"FileActivityType":"6","FileActivityTimeStamp":"2023-11-21T16:59:42.250Z","FileActivityUsersOnPage":[{"DisplayName":"Mark Knight","Id":"mark.knight@sportstructures.com"}],"FileActivityNavigationId":null}</vt:lpwstr>
  </property>
  <property fmtid="{D5CDD505-2E9C-101B-9397-08002B2CF9AE}" pid="7" name="TriggerFlowInfo">
    <vt:lpwstr/>
  </property>
  <property fmtid="{D5CDD505-2E9C-101B-9397-08002B2CF9AE}" pid="8" name="xd_ProgID">
    <vt:lpwstr/>
  </property>
  <property fmtid="{D5CDD505-2E9C-101B-9397-08002B2CF9AE}" pid="9" name="_SourceUrl">
    <vt:lpwstr/>
  </property>
  <property fmtid="{D5CDD505-2E9C-101B-9397-08002B2CF9AE}" pid="10" name="_SharedFileIndex">
    <vt:lpwstr/>
  </property>
  <property fmtid="{D5CDD505-2E9C-101B-9397-08002B2CF9AE}" pid="11" name="TemplateUrl">
    <vt:lpwstr/>
  </property>
  <property fmtid="{D5CDD505-2E9C-101B-9397-08002B2CF9AE}" pid="12" name="xd_Signature">
    <vt:lpwstr/>
  </property>
</Properties>
</file>