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4"/>
  </p:sldMasterIdLst>
  <p:notesMasterIdLst>
    <p:notesMasterId r:id="rId32"/>
  </p:notesMasterIdLst>
  <p:sldIdLst>
    <p:sldId id="333" r:id="rId5"/>
    <p:sldId id="804" r:id="rId6"/>
    <p:sldId id="426" r:id="rId7"/>
    <p:sldId id="809" r:id="rId8"/>
    <p:sldId id="315" r:id="rId9"/>
    <p:sldId id="784" r:id="rId10"/>
    <p:sldId id="783" r:id="rId11"/>
    <p:sldId id="792" r:id="rId12"/>
    <p:sldId id="788" r:id="rId13"/>
    <p:sldId id="785" r:id="rId14"/>
    <p:sldId id="801" r:id="rId15"/>
    <p:sldId id="791" r:id="rId16"/>
    <p:sldId id="800" r:id="rId17"/>
    <p:sldId id="787" r:id="rId18"/>
    <p:sldId id="789" r:id="rId19"/>
    <p:sldId id="790" r:id="rId20"/>
    <p:sldId id="795" r:id="rId21"/>
    <p:sldId id="794" r:id="rId22"/>
    <p:sldId id="797" r:id="rId23"/>
    <p:sldId id="798" r:id="rId24"/>
    <p:sldId id="799" r:id="rId25"/>
    <p:sldId id="793" r:id="rId26"/>
    <p:sldId id="805" r:id="rId27"/>
    <p:sldId id="806" r:id="rId28"/>
    <p:sldId id="444" r:id="rId29"/>
    <p:sldId id="447" r:id="rId30"/>
    <p:sldId id="439" r:id="rId31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Poppins Light" panose="00000400000000000000" pitchFamily="2" charset="0"/>
      <p:regular r:id="rId37"/>
      <p:italic r:id="rId38"/>
    </p:embeddedFont>
    <p:embeddedFont>
      <p:font typeface="Poppins Medium" panose="00000600000000000000" pitchFamily="2" charset="0"/>
      <p:regular r:id="rId39"/>
      <p:italic r:id="rId40"/>
    </p:embeddedFont>
    <p:embeddedFont>
      <p:font typeface="Poppins SemiBold" panose="00000700000000000000" pitchFamily="2" charset="0"/>
      <p:bold r:id="rId41"/>
      <p:boldItalic r:id="rId42"/>
    </p:embeddedFont>
    <p:embeddedFont>
      <p:font typeface="Sofia Pro Light" panose="020B0604020202020204" charset="0"/>
      <p:regular r:id="rId43"/>
      <p:italic r:id="rId44"/>
    </p:embeddedFont>
    <p:embeddedFont>
      <p:font typeface="Sofia Pro Regular" panose="020B0604020202020204" charset="0"/>
      <p:regular r:id="rId45"/>
      <p:italic r:id="rId46"/>
    </p:embeddedFont>
    <p:embeddedFont>
      <p:font typeface="Sofia Pro Semi Bold" panose="020B060402020202020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slides" id="{4B858EDC-9538-5B40-B078-58DB158481F1}">
          <p14:sldIdLst>
            <p14:sldId id="333"/>
            <p14:sldId id="804"/>
            <p14:sldId id="426"/>
            <p14:sldId id="809"/>
            <p14:sldId id="315"/>
            <p14:sldId id="784"/>
            <p14:sldId id="783"/>
            <p14:sldId id="792"/>
            <p14:sldId id="788"/>
            <p14:sldId id="785"/>
            <p14:sldId id="801"/>
            <p14:sldId id="791"/>
            <p14:sldId id="800"/>
            <p14:sldId id="787"/>
            <p14:sldId id="789"/>
            <p14:sldId id="790"/>
            <p14:sldId id="795"/>
            <p14:sldId id="794"/>
            <p14:sldId id="797"/>
            <p14:sldId id="798"/>
            <p14:sldId id="799"/>
            <p14:sldId id="793"/>
            <p14:sldId id="805"/>
            <p14:sldId id="806"/>
            <p14:sldId id="444"/>
            <p14:sldId id="447"/>
          </p14:sldIdLst>
        </p14:section>
        <p14:section name="Charts" id="{762DE3AE-A0FE-7143-9592-9DF4C40CB708}">
          <p14:sldIdLst/>
        </p14:section>
        <p14:section name="End slide" id="{3848E869-1BF1-2143-9F97-5198929F9FF3}">
          <p14:sldIdLst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orient="horz" pos="758" userDrawn="1">
          <p15:clr>
            <a:srgbClr val="A4A3A4"/>
          </p15:clr>
        </p15:guide>
        <p15:guide id="5" pos="55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9E4C74-8420-32B8-69FC-FFAA30E35E4D}" name="Mark Knight" initials="MK" userId="S::Mark.Knight@sportstructures.com::9104a815-92d1-44f6-bf87-ab22fba67c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444"/>
    <a:srgbClr val="003F69"/>
    <a:srgbClr val="861E61"/>
    <a:srgbClr val="363A72"/>
    <a:srgbClr val="3BB2B2"/>
    <a:srgbClr val="E13D2E"/>
    <a:srgbClr val="3AB0B0"/>
    <a:srgbClr val="2F336C"/>
    <a:srgbClr val="D83B2C"/>
    <a:srgbClr val="2F3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4D808-4F51-4713-BB7B-EF5BFA982A14}" v="1" dt="2025-02-04T17:35:07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>
        <p:guide orient="horz" pos="395"/>
        <p:guide pos="340"/>
        <p:guide orient="horz" pos="577"/>
        <p:guide orient="horz" pos="758"/>
        <p:guide pos="55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beth Hamilton" userId="S::jobeth.bastable@sportstructures.com::53623a9e-8484-4679-8ea5-29f580bf559c" providerId="AD" clId="Web-{2DCD267C-AA8D-75CD-36B7-8569E6B1D218}"/>
    <pc:docChg chg="sldOrd">
      <pc:chgData name="Jobeth Hamilton" userId="S::jobeth.bastable@sportstructures.com::53623a9e-8484-4679-8ea5-29f580bf559c" providerId="AD" clId="Web-{2DCD267C-AA8D-75CD-36B7-8569E6B1D218}" dt="2024-01-18T09:12:54.912" v="0"/>
      <pc:docMkLst>
        <pc:docMk/>
      </pc:docMkLst>
      <pc:sldChg chg="ord">
        <pc:chgData name="Jobeth Hamilton" userId="S::jobeth.bastable@sportstructures.com::53623a9e-8484-4679-8ea5-29f580bf559c" providerId="AD" clId="Web-{2DCD267C-AA8D-75CD-36B7-8569E6B1D218}" dt="2024-01-18T09:12:54.912" v="0"/>
        <pc:sldMkLst>
          <pc:docMk/>
          <pc:sldMk cId="97028043" sldId="783"/>
        </pc:sldMkLst>
      </pc:sldChg>
    </pc:docChg>
  </pc:docChgLst>
  <pc:docChgLst>
    <pc:chgData name="Jobeth Hamilton" userId="53623a9e-8484-4679-8ea5-29f580bf559c" providerId="ADAL" clId="{FDBB8487-C82B-4E97-9240-10DB69B97060}"/>
    <pc:docChg chg="custSel modSld sldOrd">
      <pc:chgData name="Jobeth Hamilton" userId="53623a9e-8484-4679-8ea5-29f580bf559c" providerId="ADAL" clId="{FDBB8487-C82B-4E97-9240-10DB69B97060}" dt="2024-06-24T14:39:37.136" v="27" actId="478"/>
      <pc:docMkLst>
        <pc:docMk/>
      </pc:docMkLst>
      <pc:sldChg chg="delSp mod delAnim">
        <pc:chgData name="Jobeth Hamilton" userId="53623a9e-8484-4679-8ea5-29f580bf559c" providerId="ADAL" clId="{FDBB8487-C82B-4E97-9240-10DB69B97060}" dt="2024-06-24T14:38:47.959" v="5" actId="478"/>
        <pc:sldMkLst>
          <pc:docMk/>
          <pc:sldMk cId="1760687096" sldId="315"/>
        </pc:sldMkLst>
      </pc:sldChg>
      <pc:sldChg chg="delSp mod delAnim">
        <pc:chgData name="Jobeth Hamilton" userId="53623a9e-8484-4679-8ea5-29f580bf559c" providerId="ADAL" clId="{FDBB8487-C82B-4E97-9240-10DB69B97060}" dt="2024-06-24T14:38:39.479" v="0" actId="478"/>
        <pc:sldMkLst>
          <pc:docMk/>
          <pc:sldMk cId="1015927841" sldId="333"/>
        </pc:sldMkLst>
      </pc:sldChg>
      <pc:sldChg chg="delSp mod delAnim">
        <pc:chgData name="Jobeth Hamilton" userId="53623a9e-8484-4679-8ea5-29f580bf559c" providerId="ADAL" clId="{FDBB8487-C82B-4E97-9240-10DB69B97060}" dt="2024-06-24T14:38:43.043" v="3" actId="478"/>
        <pc:sldMkLst>
          <pc:docMk/>
          <pc:sldMk cId="1292554718" sldId="426"/>
        </pc:sldMkLst>
      </pc:sldChg>
      <pc:sldChg chg="delSp mod delAnim">
        <pc:chgData name="Jobeth Hamilton" userId="53623a9e-8484-4679-8ea5-29f580bf559c" providerId="ADAL" clId="{FDBB8487-C82B-4E97-9240-10DB69B97060}" dt="2024-06-24T14:39:30.637" v="24" actId="478"/>
        <pc:sldMkLst>
          <pc:docMk/>
          <pc:sldMk cId="2864022495" sldId="444"/>
        </pc:sldMkLst>
      </pc:sldChg>
      <pc:sldChg chg="delSp mod delAnim">
        <pc:chgData name="Jobeth Hamilton" userId="53623a9e-8484-4679-8ea5-29f580bf559c" providerId="ADAL" clId="{FDBB8487-C82B-4E97-9240-10DB69B97060}" dt="2024-06-24T14:39:34.349" v="26" actId="478"/>
        <pc:sldMkLst>
          <pc:docMk/>
          <pc:sldMk cId="1680915765" sldId="447"/>
        </pc:sldMkLst>
      </pc:sldChg>
      <pc:sldChg chg="delSp mod delAnim">
        <pc:chgData name="Jobeth Hamilton" userId="53623a9e-8484-4679-8ea5-29f580bf559c" providerId="ADAL" clId="{FDBB8487-C82B-4E97-9240-10DB69B97060}" dt="2024-06-24T14:38:44.948" v="4" actId="478"/>
        <pc:sldMkLst>
          <pc:docMk/>
          <pc:sldMk cId="4013608096" sldId="449"/>
        </pc:sldMkLst>
      </pc:sldChg>
      <pc:sldChg chg="delSp mod delAnim">
        <pc:chgData name="Jobeth Hamilton" userId="53623a9e-8484-4679-8ea5-29f580bf559c" providerId="ADAL" clId="{FDBB8487-C82B-4E97-9240-10DB69B97060}" dt="2024-06-24T14:38:52.198" v="7" actId="478"/>
        <pc:sldMkLst>
          <pc:docMk/>
          <pc:sldMk cId="97028043" sldId="783"/>
        </pc:sldMkLst>
      </pc:sldChg>
      <pc:sldChg chg="delSp mod delAnim">
        <pc:chgData name="Jobeth Hamilton" userId="53623a9e-8484-4679-8ea5-29f580bf559c" providerId="ADAL" clId="{FDBB8487-C82B-4E97-9240-10DB69B97060}" dt="2024-06-24T14:38:49.589" v="6" actId="478"/>
        <pc:sldMkLst>
          <pc:docMk/>
          <pc:sldMk cId="3881082731" sldId="784"/>
        </pc:sldMkLst>
      </pc:sldChg>
      <pc:sldChg chg="delSp mod delAnim">
        <pc:chgData name="Jobeth Hamilton" userId="53623a9e-8484-4679-8ea5-29f580bf559c" providerId="ADAL" clId="{FDBB8487-C82B-4E97-9240-10DB69B97060}" dt="2024-06-24T14:38:58.480" v="10" actId="478"/>
        <pc:sldMkLst>
          <pc:docMk/>
          <pc:sldMk cId="4126338547" sldId="785"/>
        </pc:sldMkLst>
      </pc:sldChg>
      <pc:sldChg chg="delSp mod delAnim">
        <pc:chgData name="Jobeth Hamilton" userId="53623a9e-8484-4679-8ea5-29f580bf559c" providerId="ADAL" clId="{FDBB8487-C82B-4E97-9240-10DB69B97060}" dt="2024-06-24T14:39:08.719" v="14" actId="478"/>
        <pc:sldMkLst>
          <pc:docMk/>
          <pc:sldMk cId="3877263228" sldId="787"/>
        </pc:sldMkLst>
      </pc:sldChg>
      <pc:sldChg chg="delSp mod delAnim">
        <pc:chgData name="Jobeth Hamilton" userId="53623a9e-8484-4679-8ea5-29f580bf559c" providerId="ADAL" clId="{FDBB8487-C82B-4E97-9240-10DB69B97060}" dt="2024-06-24T14:38:56.028" v="9" actId="478"/>
        <pc:sldMkLst>
          <pc:docMk/>
          <pc:sldMk cId="1139899466" sldId="788"/>
        </pc:sldMkLst>
      </pc:sldChg>
      <pc:sldChg chg="delSp mod delAnim">
        <pc:chgData name="Jobeth Hamilton" userId="53623a9e-8484-4679-8ea5-29f580bf559c" providerId="ADAL" clId="{FDBB8487-C82B-4E97-9240-10DB69B97060}" dt="2024-06-24T14:39:10.285" v="15" actId="478"/>
        <pc:sldMkLst>
          <pc:docMk/>
          <pc:sldMk cId="2806561814" sldId="789"/>
        </pc:sldMkLst>
      </pc:sldChg>
      <pc:sldChg chg="delSp mod delAnim">
        <pc:chgData name="Jobeth Hamilton" userId="53623a9e-8484-4679-8ea5-29f580bf559c" providerId="ADAL" clId="{FDBB8487-C82B-4E97-9240-10DB69B97060}" dt="2024-06-24T14:39:11.847" v="16" actId="478"/>
        <pc:sldMkLst>
          <pc:docMk/>
          <pc:sldMk cId="2561506281" sldId="790"/>
        </pc:sldMkLst>
      </pc:sldChg>
      <pc:sldChg chg="delSp mod delAnim">
        <pc:chgData name="Jobeth Hamilton" userId="53623a9e-8484-4679-8ea5-29f580bf559c" providerId="ADAL" clId="{FDBB8487-C82B-4E97-9240-10DB69B97060}" dt="2024-06-24T14:39:03.646" v="12" actId="478"/>
        <pc:sldMkLst>
          <pc:docMk/>
          <pc:sldMk cId="2687305070" sldId="791"/>
        </pc:sldMkLst>
      </pc:sldChg>
      <pc:sldChg chg="delSp mod delAnim">
        <pc:chgData name="Jobeth Hamilton" userId="53623a9e-8484-4679-8ea5-29f580bf559c" providerId="ADAL" clId="{FDBB8487-C82B-4E97-9240-10DB69B97060}" dt="2024-06-24T14:38:54.002" v="8" actId="478"/>
        <pc:sldMkLst>
          <pc:docMk/>
          <pc:sldMk cId="1484097879" sldId="792"/>
        </pc:sldMkLst>
      </pc:sldChg>
      <pc:sldChg chg="delSp mod delAnim">
        <pc:chgData name="Jobeth Hamilton" userId="53623a9e-8484-4679-8ea5-29f580bf559c" providerId="ADAL" clId="{FDBB8487-C82B-4E97-9240-10DB69B97060}" dt="2024-06-24T14:39:24.214" v="22" actId="478"/>
        <pc:sldMkLst>
          <pc:docMk/>
          <pc:sldMk cId="4221149829" sldId="793"/>
        </pc:sldMkLst>
      </pc:sldChg>
      <pc:sldChg chg="delSp mod delAnim">
        <pc:chgData name="Jobeth Hamilton" userId="53623a9e-8484-4679-8ea5-29f580bf559c" providerId="ADAL" clId="{FDBB8487-C82B-4E97-9240-10DB69B97060}" dt="2024-06-24T14:39:16.602" v="18" actId="478"/>
        <pc:sldMkLst>
          <pc:docMk/>
          <pc:sldMk cId="841532816" sldId="794"/>
        </pc:sldMkLst>
      </pc:sldChg>
      <pc:sldChg chg="delSp mod delAnim">
        <pc:chgData name="Jobeth Hamilton" userId="53623a9e-8484-4679-8ea5-29f580bf559c" providerId="ADAL" clId="{FDBB8487-C82B-4E97-9240-10DB69B97060}" dt="2024-06-24T14:39:13.489" v="17" actId="478"/>
        <pc:sldMkLst>
          <pc:docMk/>
          <pc:sldMk cId="1092810534" sldId="795"/>
        </pc:sldMkLst>
      </pc:sldChg>
      <pc:sldChg chg="delSp mod delAnim">
        <pc:chgData name="Jobeth Hamilton" userId="53623a9e-8484-4679-8ea5-29f580bf559c" providerId="ADAL" clId="{FDBB8487-C82B-4E97-9240-10DB69B97060}" dt="2024-06-24T14:39:18.040" v="19" actId="478"/>
        <pc:sldMkLst>
          <pc:docMk/>
          <pc:sldMk cId="1426867635" sldId="797"/>
        </pc:sldMkLst>
      </pc:sldChg>
      <pc:sldChg chg="delSp mod delAnim">
        <pc:chgData name="Jobeth Hamilton" userId="53623a9e-8484-4679-8ea5-29f580bf559c" providerId="ADAL" clId="{FDBB8487-C82B-4E97-9240-10DB69B97060}" dt="2024-06-24T14:39:19.932" v="20" actId="478"/>
        <pc:sldMkLst>
          <pc:docMk/>
          <pc:sldMk cId="2725074325" sldId="798"/>
        </pc:sldMkLst>
      </pc:sldChg>
      <pc:sldChg chg="delSp mod delAnim">
        <pc:chgData name="Jobeth Hamilton" userId="53623a9e-8484-4679-8ea5-29f580bf559c" providerId="ADAL" clId="{FDBB8487-C82B-4E97-9240-10DB69B97060}" dt="2024-06-24T14:39:22.096" v="21" actId="478"/>
        <pc:sldMkLst>
          <pc:docMk/>
          <pc:sldMk cId="429490869" sldId="799"/>
        </pc:sldMkLst>
      </pc:sldChg>
      <pc:sldChg chg="delSp mod delAnim">
        <pc:chgData name="Jobeth Hamilton" userId="53623a9e-8484-4679-8ea5-29f580bf559c" providerId="ADAL" clId="{FDBB8487-C82B-4E97-9240-10DB69B97060}" dt="2024-06-24T14:39:05.381" v="13" actId="478"/>
        <pc:sldMkLst>
          <pc:docMk/>
          <pc:sldMk cId="4277018583" sldId="800"/>
        </pc:sldMkLst>
      </pc:sldChg>
      <pc:sldChg chg="delSp mod delAnim">
        <pc:chgData name="Jobeth Hamilton" userId="53623a9e-8484-4679-8ea5-29f580bf559c" providerId="ADAL" clId="{FDBB8487-C82B-4E97-9240-10DB69B97060}" dt="2024-06-24T14:39:01.386" v="11" actId="478"/>
        <pc:sldMkLst>
          <pc:docMk/>
          <pc:sldMk cId="3560845505" sldId="801"/>
        </pc:sldMkLst>
      </pc:sldChg>
      <pc:sldChg chg="delSp mod ord delAnim">
        <pc:chgData name="Jobeth Hamilton" userId="53623a9e-8484-4679-8ea5-29f580bf559c" providerId="ADAL" clId="{FDBB8487-C82B-4E97-9240-10DB69B97060}" dt="2024-06-24T14:38:41.343" v="2" actId="478"/>
        <pc:sldMkLst>
          <pc:docMk/>
          <pc:sldMk cId="676305880" sldId="804"/>
        </pc:sldMkLst>
      </pc:sldChg>
      <pc:sldChg chg="delSp mod delAnim">
        <pc:chgData name="Jobeth Hamilton" userId="53623a9e-8484-4679-8ea5-29f580bf559c" providerId="ADAL" clId="{FDBB8487-C82B-4E97-9240-10DB69B97060}" dt="2024-06-24T14:39:25.930" v="23" actId="478"/>
        <pc:sldMkLst>
          <pc:docMk/>
          <pc:sldMk cId="3208481105" sldId="805"/>
        </pc:sldMkLst>
      </pc:sldChg>
      <pc:sldChg chg="delSp mod delAnim">
        <pc:chgData name="Jobeth Hamilton" userId="53623a9e-8484-4679-8ea5-29f580bf559c" providerId="ADAL" clId="{FDBB8487-C82B-4E97-9240-10DB69B97060}" dt="2024-06-24T14:39:37.136" v="27" actId="478"/>
        <pc:sldMkLst>
          <pc:docMk/>
          <pc:sldMk cId="4085496745" sldId="806"/>
        </pc:sldMkLst>
      </pc:sldChg>
      <pc:sldChg chg="delSp mod delAnim">
        <pc:chgData name="Jobeth Hamilton" userId="53623a9e-8484-4679-8ea5-29f580bf559c" providerId="ADAL" clId="{FDBB8487-C82B-4E97-9240-10DB69B97060}" dt="2024-06-24T14:39:32.232" v="25" actId="478"/>
        <pc:sldMkLst>
          <pc:docMk/>
          <pc:sldMk cId="4080976498" sldId="808"/>
        </pc:sldMkLst>
      </pc:sldChg>
    </pc:docChg>
  </pc:docChgLst>
  <pc:docChgLst>
    <pc:chgData name="Jobeth Hamilton" userId="53623a9e-8484-4679-8ea5-29f580bf559c" providerId="ADAL" clId="{CB4CF0F8-AB64-4DEE-971A-220469AF1F5E}"/>
    <pc:docChg chg="modSld">
      <pc:chgData name="Jobeth Hamilton" userId="53623a9e-8484-4679-8ea5-29f580bf559c" providerId="ADAL" clId="{CB4CF0F8-AB64-4DEE-971A-220469AF1F5E}" dt="2023-12-12T14:41:06.288" v="13"/>
      <pc:docMkLst>
        <pc:docMk/>
      </pc:docMkLst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1760687096" sldId="315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1015927841" sldId="333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1292554718" sldId="426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2271137332" sldId="439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2864022495" sldId="444"/>
        </pc:sldMkLst>
      </pc:sldChg>
      <pc:sldChg chg="addSp modSp mod">
        <pc:chgData name="Jobeth Hamilton" userId="53623a9e-8484-4679-8ea5-29f580bf559c" providerId="ADAL" clId="{CB4CF0F8-AB64-4DEE-971A-220469AF1F5E}" dt="2023-12-12T14:41:06.288" v="13"/>
        <pc:sldMkLst>
          <pc:docMk/>
          <pc:sldMk cId="1680915765" sldId="447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4013608096" sldId="449"/>
        </pc:sldMkLst>
      </pc:sldChg>
      <pc:sldChg chg="addSp modSp mod">
        <pc:chgData name="Jobeth Hamilton" userId="53623a9e-8484-4679-8ea5-29f580bf559c" providerId="ADAL" clId="{CB4CF0F8-AB64-4DEE-971A-220469AF1F5E}" dt="2023-12-12T14:41:06.288" v="13"/>
        <pc:sldMkLst>
          <pc:docMk/>
          <pc:sldMk cId="97028043" sldId="783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3881082731" sldId="784"/>
        </pc:sldMkLst>
      </pc:sldChg>
      <pc:sldChg chg="addSp modSp mod">
        <pc:chgData name="Jobeth Hamilton" userId="53623a9e-8484-4679-8ea5-29f580bf559c" providerId="ADAL" clId="{CB4CF0F8-AB64-4DEE-971A-220469AF1F5E}" dt="2023-12-12T14:41:06.288" v="13"/>
        <pc:sldMkLst>
          <pc:docMk/>
          <pc:sldMk cId="4126338547" sldId="785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3877263228" sldId="787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1139899466" sldId="788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2806561814" sldId="789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2561506281" sldId="790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2687305070" sldId="791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1484097879" sldId="792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4221149829" sldId="793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841532816" sldId="794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1092810534" sldId="795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1426867635" sldId="797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2725074325" sldId="798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429490869" sldId="799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4277018583" sldId="800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3560845505" sldId="801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676305880" sldId="804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3208481105" sldId="805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4085496745" sldId="806"/>
        </pc:sldMkLst>
      </pc:sldChg>
      <pc:sldChg chg="addSp modSp">
        <pc:chgData name="Jobeth Hamilton" userId="53623a9e-8484-4679-8ea5-29f580bf559c" providerId="ADAL" clId="{CB4CF0F8-AB64-4DEE-971A-220469AF1F5E}" dt="2023-12-12T14:41:06.288" v="13"/>
        <pc:sldMkLst>
          <pc:docMk/>
          <pc:sldMk cId="4080976498" sldId="808"/>
        </pc:sldMkLst>
      </pc:sldChg>
    </pc:docChg>
  </pc:docChgLst>
  <pc:docChgLst>
    <pc:chgData name="Lucy Wallbank" userId="S::lucy.wallbank@sportstructures.com::94c777a8-f260-4167-b52e-1b650f308918" providerId="AD" clId="Web-{7636F10D-B3B1-38C3-AE9C-4ABC29A20767}"/>
    <pc:docChg chg="addSld modSld modSection">
      <pc:chgData name="Lucy Wallbank" userId="S::lucy.wallbank@sportstructures.com::94c777a8-f260-4167-b52e-1b650f308918" providerId="AD" clId="Web-{7636F10D-B3B1-38C3-AE9C-4ABC29A20767}" dt="2023-11-29T14:57:42.523" v="6"/>
      <pc:docMkLst>
        <pc:docMk/>
      </pc:docMkLst>
      <pc:sldChg chg="addSp delSp modSp">
        <pc:chgData name="Lucy Wallbank" userId="S::lucy.wallbank@sportstructures.com::94c777a8-f260-4167-b52e-1b650f308918" providerId="AD" clId="Web-{7636F10D-B3B1-38C3-AE9C-4ABC29A20767}" dt="2023-11-29T14:57:19.412" v="1"/>
        <pc:sldMkLst>
          <pc:docMk/>
          <pc:sldMk cId="1015927841" sldId="333"/>
        </pc:sldMkLst>
      </pc:sldChg>
      <pc:sldChg chg="addSp delSp modSp new">
        <pc:chgData name="Lucy Wallbank" userId="S::lucy.wallbank@sportstructures.com::94c777a8-f260-4167-b52e-1b650f308918" providerId="AD" clId="Web-{7636F10D-B3B1-38C3-AE9C-4ABC29A20767}" dt="2023-11-29T14:57:42.523" v="6"/>
        <pc:sldMkLst>
          <pc:docMk/>
          <pc:sldMk cId="3443004635" sldId="803"/>
        </pc:sldMkLst>
      </pc:sldChg>
    </pc:docChg>
  </pc:docChgLst>
  <pc:docChgLst>
    <pc:chgData name="Mark Knight" userId="9104a815-92d1-44f6-bf87-ab22fba67c07" providerId="ADAL" clId="{B6C7598F-F369-4397-B02C-DDB502FA66EA}"/>
    <pc:docChg chg="custSel modSld modMainMaster">
      <pc:chgData name="Mark Knight" userId="9104a815-92d1-44f6-bf87-ab22fba67c07" providerId="ADAL" clId="{B6C7598F-F369-4397-B02C-DDB502FA66EA}" dt="2023-12-11T14:01:25.966" v="219"/>
      <pc:docMkLst>
        <pc:docMk/>
      </pc:docMkLst>
      <pc:sldChg chg="modSp mod">
        <pc:chgData name="Mark Knight" userId="9104a815-92d1-44f6-bf87-ab22fba67c07" providerId="ADAL" clId="{B6C7598F-F369-4397-B02C-DDB502FA66EA}" dt="2023-11-27T11:27:29.343" v="68" actId="20577"/>
        <pc:sldMkLst>
          <pc:docMk/>
          <pc:sldMk cId="1760687096" sldId="315"/>
        </pc:sldMkLst>
      </pc:sldChg>
      <pc:sldChg chg="delSp modSp mod">
        <pc:chgData name="Mark Knight" userId="9104a815-92d1-44f6-bf87-ab22fba67c07" providerId="ADAL" clId="{B6C7598F-F369-4397-B02C-DDB502FA66EA}" dt="2023-12-11T14:01:25.966" v="219"/>
        <pc:sldMkLst>
          <pc:docMk/>
          <pc:sldMk cId="1015927841" sldId="333"/>
        </pc:sldMkLst>
      </pc:sldChg>
      <pc:sldChg chg="modSp">
        <pc:chgData name="Mark Knight" userId="9104a815-92d1-44f6-bf87-ab22fba67c07" providerId="ADAL" clId="{B6C7598F-F369-4397-B02C-DDB502FA66EA}" dt="2023-12-11T14:01:25.966" v="219"/>
        <pc:sldMkLst>
          <pc:docMk/>
          <pc:sldMk cId="1292554718" sldId="426"/>
        </pc:sldMkLst>
      </pc:sldChg>
      <pc:sldChg chg="modSp mod">
        <pc:chgData name="Mark Knight" userId="9104a815-92d1-44f6-bf87-ab22fba67c07" providerId="ADAL" clId="{B6C7598F-F369-4397-B02C-DDB502FA66EA}" dt="2023-12-11T14:01:25.966" v="219"/>
        <pc:sldMkLst>
          <pc:docMk/>
          <pc:sldMk cId="2864022495" sldId="444"/>
        </pc:sldMkLst>
      </pc:sldChg>
      <pc:sldChg chg="modSp">
        <pc:chgData name="Mark Knight" userId="9104a815-92d1-44f6-bf87-ab22fba67c07" providerId="ADAL" clId="{B6C7598F-F369-4397-B02C-DDB502FA66EA}" dt="2023-12-11T14:01:25.966" v="219"/>
        <pc:sldMkLst>
          <pc:docMk/>
          <pc:sldMk cId="1680915765" sldId="447"/>
        </pc:sldMkLst>
      </pc:sldChg>
      <pc:sldChg chg="modSp">
        <pc:chgData name="Mark Knight" userId="9104a815-92d1-44f6-bf87-ab22fba67c07" providerId="ADAL" clId="{B6C7598F-F369-4397-B02C-DDB502FA66EA}" dt="2023-12-11T14:01:25.966" v="219"/>
        <pc:sldMkLst>
          <pc:docMk/>
          <pc:sldMk cId="4013608096" sldId="449"/>
        </pc:sldMkLst>
      </pc:sldChg>
      <pc:sldChg chg="modSp mod">
        <pc:chgData name="Mark Knight" userId="9104a815-92d1-44f6-bf87-ab22fba67c07" providerId="ADAL" clId="{B6C7598F-F369-4397-B02C-DDB502FA66EA}" dt="2023-11-27T11:28:32.605" v="106" actId="20577"/>
        <pc:sldMkLst>
          <pc:docMk/>
          <pc:sldMk cId="97028043" sldId="783"/>
        </pc:sldMkLst>
      </pc:sldChg>
      <pc:sldChg chg="modSp mod">
        <pc:chgData name="Mark Knight" userId="9104a815-92d1-44f6-bf87-ab22fba67c07" providerId="ADAL" clId="{B6C7598F-F369-4397-B02C-DDB502FA66EA}" dt="2023-11-27T11:28:45.110" v="111" actId="20577"/>
        <pc:sldMkLst>
          <pc:docMk/>
          <pc:sldMk cId="4126338547" sldId="785"/>
        </pc:sldMkLst>
      </pc:sldChg>
      <pc:sldChg chg="modSp mod">
        <pc:chgData name="Mark Knight" userId="9104a815-92d1-44f6-bf87-ab22fba67c07" providerId="ADAL" clId="{B6C7598F-F369-4397-B02C-DDB502FA66EA}" dt="2023-11-27T11:29:05.736" v="141" actId="20577"/>
        <pc:sldMkLst>
          <pc:docMk/>
          <pc:sldMk cId="3877263228" sldId="787"/>
        </pc:sldMkLst>
      </pc:sldChg>
      <pc:sldChg chg="modSp mod">
        <pc:chgData name="Mark Knight" userId="9104a815-92d1-44f6-bf87-ab22fba67c07" providerId="ADAL" clId="{B6C7598F-F369-4397-B02C-DDB502FA66EA}" dt="2023-11-27T11:29:42.460" v="176" actId="1076"/>
        <pc:sldMkLst>
          <pc:docMk/>
          <pc:sldMk cId="841532816" sldId="794"/>
        </pc:sldMkLst>
      </pc:sldChg>
      <pc:sldChg chg="modSp mod">
        <pc:chgData name="Mark Knight" userId="9104a815-92d1-44f6-bf87-ab22fba67c07" providerId="ADAL" clId="{B6C7598F-F369-4397-B02C-DDB502FA66EA}" dt="2023-11-27T11:29:51.786" v="192" actId="20577"/>
        <pc:sldMkLst>
          <pc:docMk/>
          <pc:sldMk cId="2725074325" sldId="798"/>
        </pc:sldMkLst>
      </pc:sldChg>
      <pc:sldChg chg="modSp mod">
        <pc:chgData name="Mark Knight" userId="9104a815-92d1-44f6-bf87-ab22fba67c07" providerId="ADAL" clId="{B6C7598F-F369-4397-B02C-DDB502FA66EA}" dt="2023-11-27T11:29:59.191" v="208" actId="20577"/>
        <pc:sldMkLst>
          <pc:docMk/>
          <pc:sldMk cId="429490869" sldId="799"/>
        </pc:sldMkLst>
      </pc:sldChg>
      <pc:sldChg chg="modSp">
        <pc:chgData name="Mark Knight" userId="9104a815-92d1-44f6-bf87-ab22fba67c07" providerId="ADAL" clId="{B6C7598F-F369-4397-B02C-DDB502FA66EA}" dt="2023-11-27T11:28:57.525" v="127" actId="20577"/>
        <pc:sldMkLst>
          <pc:docMk/>
          <pc:sldMk cId="4277018583" sldId="800"/>
        </pc:sldMkLst>
      </pc:sldChg>
      <pc:sldChg chg="modSp">
        <pc:chgData name="Mark Knight" userId="9104a815-92d1-44f6-bf87-ab22fba67c07" providerId="ADAL" clId="{B6C7598F-F369-4397-B02C-DDB502FA66EA}" dt="2023-12-11T14:01:25.966" v="219"/>
        <pc:sldMkLst>
          <pc:docMk/>
          <pc:sldMk cId="676305880" sldId="804"/>
        </pc:sldMkLst>
      </pc:sldChg>
      <pc:sldChg chg="modSp">
        <pc:chgData name="Mark Knight" userId="9104a815-92d1-44f6-bf87-ab22fba67c07" providerId="ADAL" clId="{B6C7598F-F369-4397-B02C-DDB502FA66EA}" dt="2023-12-11T14:01:25.966" v="219"/>
        <pc:sldMkLst>
          <pc:docMk/>
          <pc:sldMk cId="3208481105" sldId="805"/>
        </pc:sldMkLst>
      </pc:sldChg>
      <pc:sldChg chg="modSp">
        <pc:chgData name="Mark Knight" userId="9104a815-92d1-44f6-bf87-ab22fba67c07" providerId="ADAL" clId="{B6C7598F-F369-4397-B02C-DDB502FA66EA}" dt="2023-12-11T14:01:25.966" v="219"/>
        <pc:sldMkLst>
          <pc:docMk/>
          <pc:sldMk cId="4080976498" sldId="808"/>
        </pc:sldMkLst>
      </pc:sldChg>
      <pc:sldMasterChg chg="modSp">
        <pc:chgData name="Mark Knight" userId="9104a815-92d1-44f6-bf87-ab22fba67c07" providerId="ADAL" clId="{B6C7598F-F369-4397-B02C-DDB502FA66EA}" dt="2023-12-11T14:01:25.966" v="219"/>
        <pc:sldMasterMkLst>
          <pc:docMk/>
          <pc:sldMasterMk cId="1391842831" sldId="2147483664"/>
        </pc:sldMasterMkLst>
      </pc:sldMasterChg>
    </pc:docChg>
  </pc:docChgLst>
  <pc:docChgLst>
    <pc:chgData name="Lucy Wallbank" userId="94c777a8-f260-4167-b52e-1b650f308918" providerId="ADAL" clId="{D95B3255-CF68-480B-8F5A-4865D51DD8BA}"/>
    <pc:docChg chg="undo custSel addSld delSld modSld sldOrd modSection">
      <pc:chgData name="Lucy Wallbank" userId="94c777a8-f260-4167-b52e-1b650f308918" providerId="ADAL" clId="{D95B3255-CF68-480B-8F5A-4865D51DD8BA}" dt="2023-11-29T15:34:35.963" v="434"/>
      <pc:docMkLst>
        <pc:docMk/>
      </pc:docMkLst>
      <pc:sldChg chg="modSp mod">
        <pc:chgData name="Lucy Wallbank" userId="94c777a8-f260-4167-b52e-1b650f308918" providerId="ADAL" clId="{D95B3255-CF68-480B-8F5A-4865D51DD8BA}" dt="2023-11-29T14:58:53.071" v="8" actId="1076"/>
        <pc:sldMkLst>
          <pc:docMk/>
          <pc:sldMk cId="1760687096" sldId="315"/>
        </pc:sldMkLst>
      </pc:sldChg>
      <pc:sldChg chg="delSp mod">
        <pc:chgData name="Lucy Wallbank" userId="94c777a8-f260-4167-b52e-1b650f308918" providerId="ADAL" clId="{D95B3255-CF68-480B-8F5A-4865D51DD8BA}" dt="2023-11-29T15:28:08.821" v="386" actId="478"/>
        <pc:sldMkLst>
          <pc:docMk/>
          <pc:sldMk cId="2271137332" sldId="439"/>
        </pc:sldMkLst>
      </pc:sldChg>
      <pc:sldChg chg="del">
        <pc:chgData name="Lucy Wallbank" userId="94c777a8-f260-4167-b52e-1b650f308918" providerId="ADAL" clId="{D95B3255-CF68-480B-8F5A-4865D51DD8BA}" dt="2023-11-29T15:28:02.528" v="384" actId="47"/>
        <pc:sldMkLst>
          <pc:docMk/>
          <pc:sldMk cId="659090352" sldId="443"/>
        </pc:sldMkLst>
      </pc:sldChg>
      <pc:sldChg chg="ord">
        <pc:chgData name="Lucy Wallbank" userId="94c777a8-f260-4167-b52e-1b650f308918" providerId="ADAL" clId="{D95B3255-CF68-480B-8F5A-4865D51DD8BA}" dt="2023-11-29T15:27:54.032" v="380"/>
        <pc:sldMkLst>
          <pc:docMk/>
          <pc:sldMk cId="2864022495" sldId="444"/>
        </pc:sldMkLst>
      </pc:sldChg>
      <pc:sldChg chg="del">
        <pc:chgData name="Lucy Wallbank" userId="94c777a8-f260-4167-b52e-1b650f308918" providerId="ADAL" clId="{D95B3255-CF68-480B-8F5A-4865D51DD8BA}" dt="2023-11-29T15:28:03.697" v="385" actId="47"/>
        <pc:sldMkLst>
          <pc:docMk/>
          <pc:sldMk cId="2093977008" sldId="445"/>
        </pc:sldMkLst>
      </pc:sldChg>
      <pc:sldChg chg="del">
        <pc:chgData name="Lucy Wallbank" userId="94c777a8-f260-4167-b52e-1b650f308918" providerId="ADAL" clId="{D95B3255-CF68-480B-8F5A-4865D51DD8BA}" dt="2023-11-29T15:28:01.774" v="383" actId="47"/>
        <pc:sldMkLst>
          <pc:docMk/>
          <pc:sldMk cId="3854004529" sldId="448"/>
        </pc:sldMkLst>
      </pc:sldChg>
      <pc:sldChg chg="modSp mod">
        <pc:chgData name="Lucy Wallbank" userId="94c777a8-f260-4167-b52e-1b650f308918" providerId="ADAL" clId="{D95B3255-CF68-480B-8F5A-4865D51DD8BA}" dt="2023-11-29T15:00:44.283" v="32" actId="1076"/>
        <pc:sldMkLst>
          <pc:docMk/>
          <pc:sldMk cId="97028043" sldId="783"/>
        </pc:sldMkLst>
      </pc:sldChg>
      <pc:sldChg chg="modSp mod">
        <pc:chgData name="Lucy Wallbank" userId="94c777a8-f260-4167-b52e-1b650f308918" providerId="ADAL" clId="{D95B3255-CF68-480B-8F5A-4865D51DD8BA}" dt="2023-11-29T15:01:54.697" v="50" actId="12"/>
        <pc:sldMkLst>
          <pc:docMk/>
          <pc:sldMk cId="3881082731" sldId="784"/>
        </pc:sldMkLst>
      </pc:sldChg>
      <pc:sldChg chg="addSp modSp mod">
        <pc:chgData name="Lucy Wallbank" userId="94c777a8-f260-4167-b52e-1b650f308918" providerId="ADAL" clId="{D95B3255-CF68-480B-8F5A-4865D51DD8BA}" dt="2023-11-29T15:07:06.634" v="122" actId="1076"/>
        <pc:sldMkLst>
          <pc:docMk/>
          <pc:sldMk cId="4126338547" sldId="785"/>
        </pc:sldMkLst>
      </pc:sldChg>
      <pc:sldChg chg="modSp mod">
        <pc:chgData name="Lucy Wallbank" userId="94c777a8-f260-4167-b52e-1b650f308918" providerId="ADAL" clId="{D95B3255-CF68-480B-8F5A-4865D51DD8BA}" dt="2023-11-29T15:10:55.080" v="210" actId="166"/>
        <pc:sldMkLst>
          <pc:docMk/>
          <pc:sldMk cId="3877263228" sldId="787"/>
        </pc:sldMkLst>
      </pc:sldChg>
      <pc:sldChg chg="modSp mod">
        <pc:chgData name="Lucy Wallbank" userId="94c777a8-f260-4167-b52e-1b650f308918" providerId="ADAL" clId="{D95B3255-CF68-480B-8F5A-4865D51DD8BA}" dt="2023-11-29T15:05:15.594" v="97" actId="14100"/>
        <pc:sldMkLst>
          <pc:docMk/>
          <pc:sldMk cId="1139899466" sldId="788"/>
        </pc:sldMkLst>
      </pc:sldChg>
      <pc:sldChg chg="addSp delSp modSp mod">
        <pc:chgData name="Lucy Wallbank" userId="94c777a8-f260-4167-b52e-1b650f308918" providerId="ADAL" clId="{D95B3255-CF68-480B-8F5A-4865D51DD8BA}" dt="2023-11-29T15:34:03.639" v="431" actId="207"/>
        <pc:sldMkLst>
          <pc:docMk/>
          <pc:sldMk cId="2806561814" sldId="789"/>
        </pc:sldMkLst>
      </pc:sldChg>
      <pc:sldChg chg="addSp delSp modSp mod">
        <pc:chgData name="Lucy Wallbank" userId="94c777a8-f260-4167-b52e-1b650f308918" providerId="ADAL" clId="{D95B3255-CF68-480B-8F5A-4865D51DD8BA}" dt="2023-11-29T15:34:35.963" v="434"/>
        <pc:sldMkLst>
          <pc:docMk/>
          <pc:sldMk cId="2561506281" sldId="790"/>
        </pc:sldMkLst>
      </pc:sldChg>
      <pc:sldChg chg="modSp mod">
        <pc:chgData name="Lucy Wallbank" userId="94c777a8-f260-4167-b52e-1b650f308918" providerId="ADAL" clId="{D95B3255-CF68-480B-8F5A-4865D51DD8BA}" dt="2023-11-29T15:09:09.830" v="175" actId="1076"/>
        <pc:sldMkLst>
          <pc:docMk/>
          <pc:sldMk cId="2687305070" sldId="791"/>
        </pc:sldMkLst>
      </pc:sldChg>
      <pc:sldChg chg="modSp mod">
        <pc:chgData name="Lucy Wallbank" userId="94c777a8-f260-4167-b52e-1b650f308918" providerId="ADAL" clId="{D95B3255-CF68-480B-8F5A-4865D51DD8BA}" dt="2023-11-29T15:03:57.308" v="72" actId="403"/>
        <pc:sldMkLst>
          <pc:docMk/>
          <pc:sldMk cId="1484097879" sldId="792"/>
        </pc:sldMkLst>
      </pc:sldChg>
      <pc:sldChg chg="modSp mod">
        <pc:chgData name="Lucy Wallbank" userId="94c777a8-f260-4167-b52e-1b650f308918" providerId="ADAL" clId="{D95B3255-CF68-480B-8F5A-4865D51DD8BA}" dt="2023-11-29T15:19:28.606" v="371" actId="403"/>
        <pc:sldMkLst>
          <pc:docMk/>
          <pc:sldMk cId="4221149829" sldId="793"/>
        </pc:sldMkLst>
      </pc:sldChg>
      <pc:sldChg chg="modSp mod">
        <pc:chgData name="Lucy Wallbank" userId="94c777a8-f260-4167-b52e-1b650f308918" providerId="ADAL" clId="{D95B3255-CF68-480B-8F5A-4865D51DD8BA}" dt="2023-11-29T15:18:14.823" v="350" actId="14100"/>
        <pc:sldMkLst>
          <pc:docMk/>
          <pc:sldMk cId="841532816" sldId="794"/>
        </pc:sldMkLst>
      </pc:sldChg>
      <pc:sldChg chg="modSp mod">
        <pc:chgData name="Lucy Wallbank" userId="94c777a8-f260-4167-b52e-1b650f308918" providerId="ADAL" clId="{D95B3255-CF68-480B-8F5A-4865D51DD8BA}" dt="2023-11-29T15:15:30.618" v="291" actId="1076"/>
        <pc:sldMkLst>
          <pc:docMk/>
          <pc:sldMk cId="1092810534" sldId="795"/>
        </pc:sldMkLst>
      </pc:sldChg>
      <pc:sldChg chg="modSp mod">
        <pc:chgData name="Lucy Wallbank" userId="94c777a8-f260-4167-b52e-1b650f308918" providerId="ADAL" clId="{D95B3255-CF68-480B-8F5A-4865D51DD8BA}" dt="2023-11-29T15:18:49.429" v="363" actId="1076"/>
        <pc:sldMkLst>
          <pc:docMk/>
          <pc:sldMk cId="1426867635" sldId="797"/>
        </pc:sldMkLst>
      </pc:sldChg>
      <pc:sldChg chg="modSp mod">
        <pc:chgData name="Lucy Wallbank" userId="94c777a8-f260-4167-b52e-1b650f308918" providerId="ADAL" clId="{D95B3255-CF68-480B-8F5A-4865D51DD8BA}" dt="2023-11-29T15:19:17.627" v="369" actId="403"/>
        <pc:sldMkLst>
          <pc:docMk/>
          <pc:sldMk cId="2725074325" sldId="798"/>
        </pc:sldMkLst>
      </pc:sldChg>
      <pc:sldChg chg="modSp mod">
        <pc:chgData name="Lucy Wallbank" userId="94c777a8-f260-4167-b52e-1b650f308918" providerId="ADAL" clId="{D95B3255-CF68-480B-8F5A-4865D51DD8BA}" dt="2023-11-29T15:19:12.766" v="368" actId="1076"/>
        <pc:sldMkLst>
          <pc:docMk/>
          <pc:sldMk cId="429490869" sldId="799"/>
        </pc:sldMkLst>
      </pc:sldChg>
      <pc:sldChg chg="modSp mod">
        <pc:chgData name="Lucy Wallbank" userId="94c777a8-f260-4167-b52e-1b650f308918" providerId="ADAL" clId="{D95B3255-CF68-480B-8F5A-4865D51DD8BA}" dt="2023-11-29T15:09:36.034" v="179" actId="1076"/>
        <pc:sldMkLst>
          <pc:docMk/>
          <pc:sldMk cId="4277018583" sldId="800"/>
        </pc:sldMkLst>
      </pc:sldChg>
      <pc:sldChg chg="modSp mod">
        <pc:chgData name="Lucy Wallbank" userId="94c777a8-f260-4167-b52e-1b650f308918" providerId="ADAL" clId="{D95B3255-CF68-480B-8F5A-4865D51DD8BA}" dt="2023-11-29T15:08:31.127" v="161" actId="1076"/>
        <pc:sldMkLst>
          <pc:docMk/>
          <pc:sldMk cId="3560845505" sldId="801"/>
        </pc:sldMkLst>
      </pc:sldChg>
      <pc:sldChg chg="del">
        <pc:chgData name="Lucy Wallbank" userId="94c777a8-f260-4167-b52e-1b650f308918" providerId="ADAL" clId="{D95B3255-CF68-480B-8F5A-4865D51DD8BA}" dt="2023-11-29T14:58:22.694" v="2" actId="47"/>
        <pc:sldMkLst>
          <pc:docMk/>
          <pc:sldMk cId="1052596606" sldId="802"/>
        </pc:sldMkLst>
      </pc:sldChg>
      <pc:sldChg chg="del">
        <pc:chgData name="Lucy Wallbank" userId="94c777a8-f260-4167-b52e-1b650f308918" providerId="ADAL" clId="{D95B3255-CF68-480B-8F5A-4865D51DD8BA}" dt="2023-11-29T14:58:20.416" v="1" actId="47"/>
        <pc:sldMkLst>
          <pc:docMk/>
          <pc:sldMk cId="3443004635" sldId="803"/>
        </pc:sldMkLst>
      </pc:sldChg>
      <pc:sldChg chg="add setBg">
        <pc:chgData name="Lucy Wallbank" userId="94c777a8-f260-4167-b52e-1b650f308918" providerId="ADAL" clId="{D95B3255-CF68-480B-8F5A-4865D51DD8BA}" dt="2023-11-29T14:58:18.741" v="0"/>
        <pc:sldMkLst>
          <pc:docMk/>
          <pc:sldMk cId="676305880" sldId="804"/>
        </pc:sldMkLst>
      </pc:sldChg>
      <pc:sldChg chg="del">
        <pc:chgData name="Lucy Wallbank" userId="94c777a8-f260-4167-b52e-1b650f308918" providerId="ADAL" clId="{D95B3255-CF68-480B-8F5A-4865D51DD8BA}" dt="2023-11-29T15:25:02.042" v="372" actId="47"/>
        <pc:sldMkLst>
          <pc:docMk/>
          <pc:sldMk cId="1277942637" sldId="805"/>
        </pc:sldMkLst>
      </pc:sldChg>
      <pc:sldChg chg="new del">
        <pc:chgData name="Lucy Wallbank" userId="94c777a8-f260-4167-b52e-1b650f308918" providerId="ADAL" clId="{D95B3255-CF68-480B-8F5A-4865D51DD8BA}" dt="2023-11-29T15:25:53.080" v="378" actId="47"/>
        <pc:sldMkLst>
          <pc:docMk/>
          <pc:sldMk cId="2114181139" sldId="805"/>
        </pc:sldMkLst>
      </pc:sldChg>
      <pc:sldChg chg="add del setBg">
        <pc:chgData name="Lucy Wallbank" userId="94c777a8-f260-4167-b52e-1b650f308918" providerId="ADAL" clId="{D95B3255-CF68-480B-8F5A-4865D51DD8BA}" dt="2023-11-29T15:25:30.739" v="375" actId="47"/>
        <pc:sldMkLst>
          <pc:docMk/>
          <pc:sldMk cId="2146656957" sldId="806"/>
        </pc:sldMkLst>
      </pc:sldChg>
      <pc:sldChg chg="add del setBg">
        <pc:chgData name="Lucy Wallbank" userId="94c777a8-f260-4167-b52e-1b650f308918" providerId="ADAL" clId="{D95B3255-CF68-480B-8F5A-4865D51DD8BA}" dt="2023-11-29T15:25:46.392" v="377" actId="47"/>
        <pc:sldMkLst>
          <pc:docMk/>
          <pc:sldMk cId="3019871949" sldId="806"/>
        </pc:sldMkLst>
      </pc:sldChg>
      <pc:sldChg chg="del">
        <pc:chgData name="Lucy Wallbank" userId="94c777a8-f260-4167-b52e-1b650f308918" providerId="ADAL" clId="{D95B3255-CF68-480B-8F5A-4865D51DD8BA}" dt="2023-11-29T15:27:55.951" v="381" actId="47"/>
        <pc:sldMkLst>
          <pc:docMk/>
          <pc:sldMk cId="813408798" sldId="807"/>
        </pc:sldMkLst>
      </pc:sldChg>
      <pc:sldChg chg="del">
        <pc:chgData name="Lucy Wallbank" userId="94c777a8-f260-4167-b52e-1b650f308918" providerId="ADAL" clId="{D95B3255-CF68-480B-8F5A-4865D51DD8BA}" dt="2023-11-29T15:27:59.938" v="382" actId="47"/>
        <pc:sldMkLst>
          <pc:docMk/>
          <pc:sldMk cId="4245789649" sldId="809"/>
        </pc:sldMkLst>
      </pc:sldChg>
    </pc:docChg>
  </pc:docChgLst>
  <pc:docChgLst>
    <pc:chgData name="Jobeth Hamilton" userId="S::jobeth.bastable@sportstructures.com::53623a9e-8484-4679-8ea5-29f580bf559c" providerId="AD" clId="Web-{96DA8CCC-3576-C826-7363-7907799E8243}"/>
    <pc:docChg chg="modSld">
      <pc:chgData name="Jobeth Hamilton" userId="S::jobeth.bastable@sportstructures.com::53623a9e-8484-4679-8ea5-29f580bf559c" providerId="AD" clId="Web-{96DA8CCC-3576-C826-7363-7907799E8243}" dt="2023-11-24T13:45:22.582" v="1" actId="20577"/>
      <pc:docMkLst>
        <pc:docMk/>
      </pc:docMkLst>
      <pc:sldChg chg="modSp">
        <pc:chgData name="Jobeth Hamilton" userId="S::jobeth.bastable@sportstructures.com::53623a9e-8484-4679-8ea5-29f580bf559c" providerId="AD" clId="Web-{96DA8CCC-3576-C826-7363-7907799E8243}" dt="2023-11-24T13:45:22.582" v="1" actId="20577"/>
        <pc:sldMkLst>
          <pc:docMk/>
          <pc:sldMk cId="97028043" sldId="783"/>
        </pc:sldMkLst>
      </pc:sldChg>
    </pc:docChg>
  </pc:docChgLst>
  <pc:docChgLst>
    <pc:chgData name="Katherine Percival" userId="2c89040f-be39-46bd-b878-3aac107d58fe" providerId="ADAL" clId="{1E94D808-4F51-4713-BB7B-EF5BFA982A14}"/>
    <pc:docChg chg="addSld delSld modSld modSection">
      <pc:chgData name="Katherine Percival" userId="2c89040f-be39-46bd-b878-3aac107d58fe" providerId="ADAL" clId="{1E94D808-4F51-4713-BB7B-EF5BFA982A14}" dt="2025-02-04T17:35:13.767" v="2" actId="47"/>
      <pc:docMkLst>
        <pc:docMk/>
      </pc:docMkLst>
      <pc:sldChg chg="del">
        <pc:chgData name="Katherine Percival" userId="2c89040f-be39-46bd-b878-3aac107d58fe" providerId="ADAL" clId="{1E94D808-4F51-4713-BB7B-EF5BFA982A14}" dt="2025-02-04T17:35:09.034" v="1" actId="47"/>
        <pc:sldMkLst>
          <pc:docMk/>
          <pc:sldMk cId="4013608096" sldId="449"/>
        </pc:sldMkLst>
      </pc:sldChg>
      <pc:sldChg chg="del">
        <pc:chgData name="Katherine Percival" userId="2c89040f-be39-46bd-b878-3aac107d58fe" providerId="ADAL" clId="{1E94D808-4F51-4713-BB7B-EF5BFA982A14}" dt="2025-02-04T17:35:13.767" v="2" actId="47"/>
        <pc:sldMkLst>
          <pc:docMk/>
          <pc:sldMk cId="4080976498" sldId="808"/>
        </pc:sldMkLst>
      </pc:sldChg>
      <pc:sldChg chg="add setBg">
        <pc:chgData name="Katherine Percival" userId="2c89040f-be39-46bd-b878-3aac107d58fe" providerId="ADAL" clId="{1E94D808-4F51-4713-BB7B-EF5BFA982A14}" dt="2025-02-04T17:35:07.320" v="0"/>
        <pc:sldMkLst>
          <pc:docMk/>
          <pc:sldMk cId="589640334" sldId="80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C32C5-BD7A-43D6-AEDD-AE9C4D90495B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C4BC320-9832-48DB-A862-C2919602C3D5}">
      <dgm:prSet phldrT="[Text]"/>
      <dgm:spPr>
        <a:solidFill>
          <a:srgbClr val="2E336C"/>
        </a:solidFill>
      </dgm:spPr>
      <dgm:t>
        <a:bodyPr/>
        <a:lstStyle/>
        <a:p>
          <a:r>
            <a:rPr lang="en-GB">
              <a:latin typeface="Sofia Pro Semi Bold" panose="020B0604020202020204" charset="0"/>
            </a:rPr>
            <a:t>Artefacts </a:t>
          </a:r>
        </a:p>
      </dgm:t>
    </dgm:pt>
    <dgm:pt modelId="{0642ED19-56F8-4AD4-ABD8-BB10C90F540E}" type="parTrans" cxnId="{E6E9295E-BBFB-483F-A141-7F8966011A32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D4610114-4E1C-40EE-A220-65C51CFF3B79}" type="sibTrans" cxnId="{E6E9295E-BBFB-483F-A141-7F8966011A32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BF8A5900-DD07-4096-A325-B9677A629D5A}">
      <dgm:prSet phldrT="[Text]"/>
      <dgm:spPr>
        <a:solidFill>
          <a:srgbClr val="39ADAD"/>
        </a:solidFill>
      </dgm:spPr>
      <dgm:t>
        <a:bodyPr/>
        <a:lstStyle/>
        <a:p>
          <a:r>
            <a:rPr lang="en-GB">
              <a:latin typeface="Sofia Pro Semi Bold" panose="020B0604020202020204" charset="0"/>
            </a:rPr>
            <a:t>Behaviours </a:t>
          </a:r>
        </a:p>
      </dgm:t>
    </dgm:pt>
    <dgm:pt modelId="{3DCDB93C-9AAA-4D71-A17B-4B900B99A75B}" type="parTrans" cxnId="{2C263C25-F316-4F2B-AFCD-4BF771570EBA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7070905E-C6FF-4EB5-89CD-AE131356FAC5}" type="sibTrans" cxnId="{2C263C25-F316-4F2B-AFCD-4BF771570EBA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87E39DCA-19FC-4662-8508-8288B200BF26}">
      <dgm:prSet phldrT="[Text]"/>
      <dgm:spPr>
        <a:solidFill>
          <a:srgbClr val="861E61"/>
        </a:solidFill>
      </dgm:spPr>
      <dgm:t>
        <a:bodyPr/>
        <a:lstStyle/>
        <a:p>
          <a:r>
            <a:rPr lang="en-GB">
              <a:latin typeface="Sofia Pro Semi Bold" panose="020B0604020202020204" charset="0"/>
            </a:rPr>
            <a:t>Values</a:t>
          </a:r>
        </a:p>
      </dgm:t>
    </dgm:pt>
    <dgm:pt modelId="{54958B8C-1CD1-4E7D-9BFF-6382DB7A9262}" type="parTrans" cxnId="{8FFB07CC-42D3-4D7D-A933-358D4079C925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2BBDFF07-8D3F-447C-B879-DEF822091A8B}" type="sibTrans" cxnId="{8FFB07CC-42D3-4D7D-A933-358D4079C925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3A2418A8-EBA8-4ECB-9077-7101C9C780AA}">
      <dgm:prSet phldrT="[Text]"/>
      <dgm:spPr>
        <a:solidFill>
          <a:srgbClr val="E13D2E"/>
        </a:solidFill>
      </dgm:spPr>
      <dgm:t>
        <a:bodyPr/>
        <a:lstStyle/>
        <a:p>
          <a:r>
            <a:rPr lang="en-GB">
              <a:latin typeface="Sofia Pro Semi Bold" panose="020B0604020202020204" charset="0"/>
            </a:rPr>
            <a:t>Beliefs </a:t>
          </a:r>
        </a:p>
      </dgm:t>
    </dgm:pt>
    <dgm:pt modelId="{491B761A-12AE-441C-9AAD-DFC509B3BD5B}" type="parTrans" cxnId="{4692EFDC-6075-4EA5-A28A-7BAE53BB63B0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1F4F4BA6-9952-4D82-880D-8700FEA7DDE2}" type="sibTrans" cxnId="{4692EFDC-6075-4EA5-A28A-7BAE53BB63B0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EA2FD086-A247-486A-8CB7-22449C83EF24}" type="pres">
      <dgm:prSet presAssocID="{B43C32C5-BD7A-43D6-AEDD-AE9C4D90495B}" presName="Name0" presStyleCnt="0">
        <dgm:presLayoutVars>
          <dgm:chMax val="7"/>
          <dgm:resizeHandles val="exact"/>
        </dgm:presLayoutVars>
      </dgm:prSet>
      <dgm:spPr/>
    </dgm:pt>
    <dgm:pt modelId="{ED2318B6-542C-4326-8247-C55BDE5BBDDE}" type="pres">
      <dgm:prSet presAssocID="{B43C32C5-BD7A-43D6-AEDD-AE9C4D90495B}" presName="comp1" presStyleCnt="0"/>
      <dgm:spPr/>
    </dgm:pt>
    <dgm:pt modelId="{8A3959E7-6ED1-4C71-A1C0-06E8876BC5C3}" type="pres">
      <dgm:prSet presAssocID="{B43C32C5-BD7A-43D6-AEDD-AE9C4D90495B}" presName="circle1" presStyleLbl="node1" presStyleIdx="0" presStyleCnt="4"/>
      <dgm:spPr/>
    </dgm:pt>
    <dgm:pt modelId="{4F805CFE-6F02-4952-AF5F-D3A3A8E2E417}" type="pres">
      <dgm:prSet presAssocID="{B43C32C5-BD7A-43D6-AEDD-AE9C4D90495B}" presName="c1text" presStyleLbl="node1" presStyleIdx="0" presStyleCnt="4">
        <dgm:presLayoutVars>
          <dgm:bulletEnabled val="1"/>
        </dgm:presLayoutVars>
      </dgm:prSet>
      <dgm:spPr/>
    </dgm:pt>
    <dgm:pt modelId="{C8E347AB-DC80-4750-B9E3-66578E415509}" type="pres">
      <dgm:prSet presAssocID="{B43C32C5-BD7A-43D6-AEDD-AE9C4D90495B}" presName="comp2" presStyleCnt="0"/>
      <dgm:spPr/>
    </dgm:pt>
    <dgm:pt modelId="{C63902A5-8A90-4767-BBDD-F369D66598C5}" type="pres">
      <dgm:prSet presAssocID="{B43C32C5-BD7A-43D6-AEDD-AE9C4D90495B}" presName="circle2" presStyleLbl="node1" presStyleIdx="1" presStyleCnt="4"/>
      <dgm:spPr/>
    </dgm:pt>
    <dgm:pt modelId="{BE6F83EA-7A7B-4C6C-ADDD-A7F4192FFD6E}" type="pres">
      <dgm:prSet presAssocID="{B43C32C5-BD7A-43D6-AEDD-AE9C4D90495B}" presName="c2text" presStyleLbl="node1" presStyleIdx="1" presStyleCnt="4">
        <dgm:presLayoutVars>
          <dgm:bulletEnabled val="1"/>
        </dgm:presLayoutVars>
      </dgm:prSet>
      <dgm:spPr/>
    </dgm:pt>
    <dgm:pt modelId="{0B17378A-175A-4AFA-A360-7CE34DA9A3BA}" type="pres">
      <dgm:prSet presAssocID="{B43C32C5-BD7A-43D6-AEDD-AE9C4D90495B}" presName="comp3" presStyleCnt="0"/>
      <dgm:spPr/>
    </dgm:pt>
    <dgm:pt modelId="{8807E0C8-3782-44E5-B12E-DA6FA70541C2}" type="pres">
      <dgm:prSet presAssocID="{B43C32C5-BD7A-43D6-AEDD-AE9C4D90495B}" presName="circle3" presStyleLbl="node1" presStyleIdx="2" presStyleCnt="4"/>
      <dgm:spPr/>
    </dgm:pt>
    <dgm:pt modelId="{EC6B29A8-8E3E-43E6-82B5-7BC0680D781B}" type="pres">
      <dgm:prSet presAssocID="{B43C32C5-BD7A-43D6-AEDD-AE9C4D90495B}" presName="c3text" presStyleLbl="node1" presStyleIdx="2" presStyleCnt="4">
        <dgm:presLayoutVars>
          <dgm:bulletEnabled val="1"/>
        </dgm:presLayoutVars>
      </dgm:prSet>
      <dgm:spPr/>
    </dgm:pt>
    <dgm:pt modelId="{FF324987-3056-426A-94C5-38EE4E26B0C9}" type="pres">
      <dgm:prSet presAssocID="{B43C32C5-BD7A-43D6-AEDD-AE9C4D90495B}" presName="comp4" presStyleCnt="0"/>
      <dgm:spPr/>
    </dgm:pt>
    <dgm:pt modelId="{8BDCCBC7-92B2-43D3-9C60-1FEBB4A4BF3C}" type="pres">
      <dgm:prSet presAssocID="{B43C32C5-BD7A-43D6-AEDD-AE9C4D90495B}" presName="circle4" presStyleLbl="node1" presStyleIdx="3" presStyleCnt="4"/>
      <dgm:spPr/>
    </dgm:pt>
    <dgm:pt modelId="{57A14DC4-00CE-4AB9-9C57-672372957625}" type="pres">
      <dgm:prSet presAssocID="{B43C32C5-BD7A-43D6-AEDD-AE9C4D90495B}" presName="c4text" presStyleLbl="node1" presStyleIdx="3" presStyleCnt="4">
        <dgm:presLayoutVars>
          <dgm:bulletEnabled val="1"/>
        </dgm:presLayoutVars>
      </dgm:prSet>
      <dgm:spPr/>
    </dgm:pt>
  </dgm:ptLst>
  <dgm:cxnLst>
    <dgm:cxn modelId="{E2FFB11B-614D-4A56-A2D6-C1EECCFF623A}" type="presOf" srcId="{DC4BC320-9832-48DB-A862-C2919602C3D5}" destId="{8A3959E7-6ED1-4C71-A1C0-06E8876BC5C3}" srcOrd="0" destOrd="0" presId="urn:microsoft.com/office/officeart/2005/8/layout/venn2"/>
    <dgm:cxn modelId="{2C263C25-F316-4F2B-AFCD-4BF771570EBA}" srcId="{B43C32C5-BD7A-43D6-AEDD-AE9C4D90495B}" destId="{BF8A5900-DD07-4096-A325-B9677A629D5A}" srcOrd="1" destOrd="0" parTransId="{3DCDB93C-9AAA-4D71-A17B-4B900B99A75B}" sibTransId="{7070905E-C6FF-4EB5-89CD-AE131356FAC5}"/>
    <dgm:cxn modelId="{69357327-E718-44B1-960D-A4D6A094EF3C}" type="presOf" srcId="{B43C32C5-BD7A-43D6-AEDD-AE9C4D90495B}" destId="{EA2FD086-A247-486A-8CB7-22449C83EF24}" srcOrd="0" destOrd="0" presId="urn:microsoft.com/office/officeart/2005/8/layout/venn2"/>
    <dgm:cxn modelId="{B8A45335-FB37-4B9B-96B2-88A5965F0D92}" type="presOf" srcId="{3A2418A8-EBA8-4ECB-9077-7101C9C780AA}" destId="{57A14DC4-00CE-4AB9-9C57-672372957625}" srcOrd="1" destOrd="0" presId="urn:microsoft.com/office/officeart/2005/8/layout/venn2"/>
    <dgm:cxn modelId="{E6E9295E-BBFB-483F-A141-7F8966011A32}" srcId="{B43C32C5-BD7A-43D6-AEDD-AE9C4D90495B}" destId="{DC4BC320-9832-48DB-A862-C2919602C3D5}" srcOrd="0" destOrd="0" parTransId="{0642ED19-56F8-4AD4-ABD8-BB10C90F540E}" sibTransId="{D4610114-4E1C-40EE-A220-65C51CFF3B79}"/>
    <dgm:cxn modelId="{F9645A6E-FA37-47F8-A55E-BC4906C71C77}" type="presOf" srcId="{BF8A5900-DD07-4096-A325-B9677A629D5A}" destId="{C63902A5-8A90-4767-BBDD-F369D66598C5}" srcOrd="0" destOrd="0" presId="urn:microsoft.com/office/officeart/2005/8/layout/venn2"/>
    <dgm:cxn modelId="{1E5D8C7D-A730-4932-B3B9-C4773B03850F}" type="presOf" srcId="{3A2418A8-EBA8-4ECB-9077-7101C9C780AA}" destId="{8BDCCBC7-92B2-43D3-9C60-1FEBB4A4BF3C}" srcOrd="0" destOrd="0" presId="urn:microsoft.com/office/officeart/2005/8/layout/venn2"/>
    <dgm:cxn modelId="{4D4FCE95-A4A3-4201-B0F2-EA6486DE4D2E}" type="presOf" srcId="{BF8A5900-DD07-4096-A325-B9677A629D5A}" destId="{BE6F83EA-7A7B-4C6C-ADDD-A7F4192FFD6E}" srcOrd="1" destOrd="0" presId="urn:microsoft.com/office/officeart/2005/8/layout/venn2"/>
    <dgm:cxn modelId="{1C2477B9-8E52-4B73-8BC2-7AD393FFC1FA}" type="presOf" srcId="{87E39DCA-19FC-4662-8508-8288B200BF26}" destId="{EC6B29A8-8E3E-43E6-82B5-7BC0680D781B}" srcOrd="1" destOrd="0" presId="urn:microsoft.com/office/officeart/2005/8/layout/venn2"/>
    <dgm:cxn modelId="{22D9B7CA-8E11-40CB-AC21-AE2B24C25558}" type="presOf" srcId="{87E39DCA-19FC-4662-8508-8288B200BF26}" destId="{8807E0C8-3782-44E5-B12E-DA6FA70541C2}" srcOrd="0" destOrd="0" presId="urn:microsoft.com/office/officeart/2005/8/layout/venn2"/>
    <dgm:cxn modelId="{8FFB07CC-42D3-4D7D-A933-358D4079C925}" srcId="{B43C32C5-BD7A-43D6-AEDD-AE9C4D90495B}" destId="{87E39DCA-19FC-4662-8508-8288B200BF26}" srcOrd="2" destOrd="0" parTransId="{54958B8C-1CD1-4E7D-9BFF-6382DB7A9262}" sibTransId="{2BBDFF07-8D3F-447C-B879-DEF822091A8B}"/>
    <dgm:cxn modelId="{4692EFDC-6075-4EA5-A28A-7BAE53BB63B0}" srcId="{B43C32C5-BD7A-43D6-AEDD-AE9C4D90495B}" destId="{3A2418A8-EBA8-4ECB-9077-7101C9C780AA}" srcOrd="3" destOrd="0" parTransId="{491B761A-12AE-441C-9AAD-DFC509B3BD5B}" sibTransId="{1F4F4BA6-9952-4D82-880D-8700FEA7DDE2}"/>
    <dgm:cxn modelId="{4B5855F8-DC5B-4432-B47A-6F7A2E5EF001}" type="presOf" srcId="{DC4BC320-9832-48DB-A862-C2919602C3D5}" destId="{4F805CFE-6F02-4952-AF5F-D3A3A8E2E417}" srcOrd="1" destOrd="0" presId="urn:microsoft.com/office/officeart/2005/8/layout/venn2"/>
    <dgm:cxn modelId="{526B0CFE-CF22-40B9-A2B9-C55C429768F9}" type="presParOf" srcId="{EA2FD086-A247-486A-8CB7-22449C83EF24}" destId="{ED2318B6-542C-4326-8247-C55BDE5BBDDE}" srcOrd="0" destOrd="0" presId="urn:microsoft.com/office/officeart/2005/8/layout/venn2"/>
    <dgm:cxn modelId="{7584383B-6362-4789-8860-40A2AA628CFE}" type="presParOf" srcId="{ED2318B6-542C-4326-8247-C55BDE5BBDDE}" destId="{8A3959E7-6ED1-4C71-A1C0-06E8876BC5C3}" srcOrd="0" destOrd="0" presId="urn:microsoft.com/office/officeart/2005/8/layout/venn2"/>
    <dgm:cxn modelId="{9D4498EB-F96C-476D-A726-83902019456F}" type="presParOf" srcId="{ED2318B6-542C-4326-8247-C55BDE5BBDDE}" destId="{4F805CFE-6F02-4952-AF5F-D3A3A8E2E417}" srcOrd="1" destOrd="0" presId="urn:microsoft.com/office/officeart/2005/8/layout/venn2"/>
    <dgm:cxn modelId="{EA5763D3-72F0-4DE8-B6E7-928986ECEE0E}" type="presParOf" srcId="{EA2FD086-A247-486A-8CB7-22449C83EF24}" destId="{C8E347AB-DC80-4750-B9E3-66578E415509}" srcOrd="1" destOrd="0" presId="urn:microsoft.com/office/officeart/2005/8/layout/venn2"/>
    <dgm:cxn modelId="{0A48C1AC-5FEC-463A-ABD1-455D0B563BAF}" type="presParOf" srcId="{C8E347AB-DC80-4750-B9E3-66578E415509}" destId="{C63902A5-8A90-4767-BBDD-F369D66598C5}" srcOrd="0" destOrd="0" presId="urn:microsoft.com/office/officeart/2005/8/layout/venn2"/>
    <dgm:cxn modelId="{0C6CA282-0D0B-4709-A7EA-AAC7B750F22C}" type="presParOf" srcId="{C8E347AB-DC80-4750-B9E3-66578E415509}" destId="{BE6F83EA-7A7B-4C6C-ADDD-A7F4192FFD6E}" srcOrd="1" destOrd="0" presId="urn:microsoft.com/office/officeart/2005/8/layout/venn2"/>
    <dgm:cxn modelId="{4E3F96A4-0B00-42A0-829B-AEC2416620DD}" type="presParOf" srcId="{EA2FD086-A247-486A-8CB7-22449C83EF24}" destId="{0B17378A-175A-4AFA-A360-7CE34DA9A3BA}" srcOrd="2" destOrd="0" presId="urn:microsoft.com/office/officeart/2005/8/layout/venn2"/>
    <dgm:cxn modelId="{16987C59-67AE-4188-A07B-2F0C2E705152}" type="presParOf" srcId="{0B17378A-175A-4AFA-A360-7CE34DA9A3BA}" destId="{8807E0C8-3782-44E5-B12E-DA6FA70541C2}" srcOrd="0" destOrd="0" presId="urn:microsoft.com/office/officeart/2005/8/layout/venn2"/>
    <dgm:cxn modelId="{8C35A5A5-63D4-4CE2-8B12-30FECC51A548}" type="presParOf" srcId="{0B17378A-175A-4AFA-A360-7CE34DA9A3BA}" destId="{EC6B29A8-8E3E-43E6-82B5-7BC0680D781B}" srcOrd="1" destOrd="0" presId="urn:microsoft.com/office/officeart/2005/8/layout/venn2"/>
    <dgm:cxn modelId="{69566A99-A5A6-48EA-92B4-2CD7C2654A95}" type="presParOf" srcId="{EA2FD086-A247-486A-8CB7-22449C83EF24}" destId="{FF324987-3056-426A-94C5-38EE4E26B0C9}" srcOrd="3" destOrd="0" presId="urn:microsoft.com/office/officeart/2005/8/layout/venn2"/>
    <dgm:cxn modelId="{AC9246B9-BF64-49FF-A25A-60EF3A8D2BAE}" type="presParOf" srcId="{FF324987-3056-426A-94C5-38EE4E26B0C9}" destId="{8BDCCBC7-92B2-43D3-9C60-1FEBB4A4BF3C}" srcOrd="0" destOrd="0" presId="urn:microsoft.com/office/officeart/2005/8/layout/venn2"/>
    <dgm:cxn modelId="{3FDEC8EC-53B2-49BD-97B2-4DD2C9C3875F}" type="presParOf" srcId="{FF324987-3056-426A-94C5-38EE4E26B0C9}" destId="{57A14DC4-00CE-4AB9-9C57-67237295762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CA2C8-9FB0-4C19-A0B1-601E599CAD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254F9-707B-43E9-ABDD-81BD3B94D3EF}">
      <dgm:prSet phldrT="[Text]" custT="1"/>
      <dgm:spPr>
        <a:solidFill>
          <a:srgbClr val="39ADAD"/>
        </a:solidFill>
      </dgm:spPr>
      <dgm:t>
        <a:bodyPr anchor="t"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solidFill>
                <a:schemeClr val="bg1"/>
              </a:solidFill>
              <a:latin typeface="Sofia Pro Semi Bold" panose="020B0604020202020204" charset="0"/>
            </a:rPr>
            <a:t>How open your messaging is?</a:t>
          </a:r>
        </a:p>
      </dgm:t>
    </dgm:pt>
    <dgm:pt modelId="{831D1B9A-67FA-4270-8482-62BDCB14A643}" type="parTrans" cxnId="{BDCD0D79-7A12-4F59-A4D2-744ADE42C6FE}">
      <dgm:prSet/>
      <dgm:spPr/>
      <dgm:t>
        <a:bodyPr/>
        <a:lstStyle/>
        <a:p>
          <a:endParaRPr lang="en-GB" sz="1600"/>
        </a:p>
      </dgm:t>
    </dgm:pt>
    <dgm:pt modelId="{D6CDEB22-DA3B-41FA-9F3D-35455173E3EF}" type="sibTrans" cxnId="{BDCD0D79-7A12-4F59-A4D2-744ADE42C6FE}">
      <dgm:prSet/>
      <dgm:spPr/>
      <dgm:t>
        <a:bodyPr/>
        <a:lstStyle/>
        <a:p>
          <a:endParaRPr lang="en-GB" sz="1600"/>
        </a:p>
      </dgm:t>
    </dgm:pt>
    <dgm:pt modelId="{755D3CE5-26F3-4CA9-A6ED-8F9E6EEA45A2}">
      <dgm:prSet phldrT="[Text]" custT="1"/>
      <dgm:spPr>
        <a:solidFill>
          <a:srgbClr val="861E61"/>
        </a:solidFill>
      </dgm:spPr>
      <dgm:t>
        <a:bodyPr anchor="t"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solidFill>
                <a:schemeClr val="bg1"/>
              </a:solidFill>
              <a:latin typeface="Sofia Pro Semi Bold" panose="020B0604020202020204" charset="0"/>
            </a:rPr>
            <a:t>How welcoming are you?</a:t>
          </a:r>
        </a:p>
      </dgm:t>
    </dgm:pt>
    <dgm:pt modelId="{B13008F8-2C2D-49C1-ADDB-811771301997}" type="parTrans" cxnId="{D0EF325D-C2D9-4862-95DA-E2157C7DCECD}">
      <dgm:prSet/>
      <dgm:spPr/>
      <dgm:t>
        <a:bodyPr/>
        <a:lstStyle/>
        <a:p>
          <a:endParaRPr lang="en-GB" sz="1600"/>
        </a:p>
      </dgm:t>
    </dgm:pt>
    <dgm:pt modelId="{920C1327-3002-422B-8020-749C4190C9FF}" type="sibTrans" cxnId="{D0EF325D-C2D9-4862-95DA-E2157C7DCECD}">
      <dgm:prSet/>
      <dgm:spPr/>
      <dgm:t>
        <a:bodyPr/>
        <a:lstStyle/>
        <a:p>
          <a:endParaRPr lang="en-GB" sz="1600"/>
        </a:p>
      </dgm:t>
    </dgm:pt>
    <dgm:pt modelId="{C9F9F97F-898C-4FA3-8296-6AC788F0AA92}">
      <dgm:prSet phldrT="[Text]" custT="1"/>
      <dgm:spPr>
        <a:solidFill>
          <a:schemeClr val="tx2"/>
        </a:solidFill>
      </dgm:spPr>
      <dgm:t>
        <a:bodyPr anchor="t"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solidFill>
                <a:schemeClr val="bg1"/>
              </a:solidFill>
              <a:latin typeface="Sofia Pro Semi Bold" panose="020B0604020202020204" charset="0"/>
            </a:rPr>
            <a:t>What your volunteers' motivations are?</a:t>
          </a:r>
        </a:p>
      </dgm:t>
    </dgm:pt>
    <dgm:pt modelId="{3908CAD5-5048-4535-B3B3-8EE3D98F23B8}" type="parTrans" cxnId="{9C4EA079-2171-441E-9A42-E14F29F85D50}">
      <dgm:prSet/>
      <dgm:spPr/>
      <dgm:t>
        <a:bodyPr/>
        <a:lstStyle/>
        <a:p>
          <a:endParaRPr lang="en-GB" sz="1600"/>
        </a:p>
      </dgm:t>
    </dgm:pt>
    <dgm:pt modelId="{2717B6E4-EDCE-4D1A-9496-A7F692A92A00}" type="sibTrans" cxnId="{9C4EA079-2171-441E-9A42-E14F29F85D50}">
      <dgm:prSet/>
      <dgm:spPr/>
      <dgm:t>
        <a:bodyPr/>
        <a:lstStyle/>
        <a:p>
          <a:endParaRPr lang="en-GB" sz="1600"/>
        </a:p>
      </dgm:t>
    </dgm:pt>
    <dgm:pt modelId="{B8B5D00E-182B-4C44-B280-AD2794E1C0E2}">
      <dgm:prSet phldrT="[Text]" custT="1"/>
      <dgm:spPr>
        <a:solidFill>
          <a:srgbClr val="2F336C"/>
        </a:solidFill>
      </dgm:spPr>
      <dgm:t>
        <a:bodyPr anchor="t"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solidFill>
                <a:schemeClr val="bg1"/>
              </a:solidFill>
              <a:latin typeface="Sofia Pro Semi Bold" panose="020B0604020202020204" charset="0"/>
            </a:rPr>
            <a:t>How inclusive you are?</a:t>
          </a:r>
        </a:p>
      </dgm:t>
    </dgm:pt>
    <dgm:pt modelId="{331C7BA5-EE62-4E8A-8C67-B335644E3797}" type="parTrans" cxnId="{C4A76083-A3DE-49EC-B0FD-5D43F8BCEC69}">
      <dgm:prSet/>
      <dgm:spPr/>
      <dgm:t>
        <a:bodyPr/>
        <a:lstStyle/>
        <a:p>
          <a:endParaRPr lang="en-GB" sz="1600"/>
        </a:p>
      </dgm:t>
    </dgm:pt>
    <dgm:pt modelId="{675A74E1-DCA2-469E-8A9F-84461A27556A}" type="sibTrans" cxnId="{C4A76083-A3DE-49EC-B0FD-5D43F8BCEC69}">
      <dgm:prSet/>
      <dgm:spPr/>
      <dgm:t>
        <a:bodyPr/>
        <a:lstStyle/>
        <a:p>
          <a:endParaRPr lang="en-GB" sz="1600"/>
        </a:p>
      </dgm:t>
    </dgm:pt>
    <dgm:pt modelId="{88FC6C32-045D-435D-BC62-66C8A7698A4F}">
      <dgm:prSet phldrT="[Text]" custT="1"/>
      <dgm:spPr>
        <a:solidFill>
          <a:srgbClr val="F39344"/>
        </a:solidFill>
      </dgm:spPr>
      <dgm:t>
        <a:bodyPr anchor="t"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solidFill>
                <a:schemeClr val="bg1"/>
              </a:solidFill>
              <a:latin typeface="Sofia Pro Semi Bold" panose="020B0604020202020204" charset="0"/>
            </a:rPr>
            <a:t>What your volunteers need?</a:t>
          </a:r>
        </a:p>
      </dgm:t>
    </dgm:pt>
    <dgm:pt modelId="{C5A1B3F6-CD58-4DAB-96ED-0F4D9DE3C298}" type="parTrans" cxnId="{FDF854C2-4E7B-4395-8731-2DDF34B428EF}">
      <dgm:prSet/>
      <dgm:spPr/>
      <dgm:t>
        <a:bodyPr/>
        <a:lstStyle/>
        <a:p>
          <a:endParaRPr lang="en-GB" sz="1600"/>
        </a:p>
      </dgm:t>
    </dgm:pt>
    <dgm:pt modelId="{1FD60CA5-16A8-4284-89FB-5E3445EE9315}" type="sibTrans" cxnId="{FDF854C2-4E7B-4395-8731-2DDF34B428EF}">
      <dgm:prSet/>
      <dgm:spPr/>
      <dgm:t>
        <a:bodyPr/>
        <a:lstStyle/>
        <a:p>
          <a:endParaRPr lang="en-GB" sz="1600"/>
        </a:p>
      </dgm:t>
    </dgm:pt>
    <dgm:pt modelId="{2CCE135C-5B70-42D9-A018-AB8AC4A44B8D}">
      <dgm:prSet custT="1"/>
      <dgm:spPr>
        <a:solidFill>
          <a:srgbClr val="75BFF2"/>
        </a:solidFill>
      </dgm:spPr>
      <dgm:t>
        <a:bodyPr anchor="t"/>
        <a:lstStyle/>
        <a:p>
          <a:pPr>
            <a:buFont typeface="Arial" panose="020B0604020202020204" pitchFamily="34" charset="0"/>
            <a:buChar char="•"/>
          </a:pPr>
          <a:r>
            <a:rPr lang="en-GB" sz="1600">
              <a:solidFill>
                <a:schemeClr val="bg1"/>
              </a:solidFill>
              <a:latin typeface="Sofia Pro Semi Bold" panose="020B0604020202020204" charset="0"/>
            </a:rPr>
            <a:t>Your communications</a:t>
          </a:r>
        </a:p>
      </dgm:t>
    </dgm:pt>
    <dgm:pt modelId="{2EA5DF29-DCC2-438A-AB3F-B79323361EF1}" type="parTrans" cxnId="{87B78622-6D70-479D-82C6-7A10C2FAA6E1}">
      <dgm:prSet/>
      <dgm:spPr/>
      <dgm:t>
        <a:bodyPr/>
        <a:lstStyle/>
        <a:p>
          <a:endParaRPr lang="en-GB" sz="1600"/>
        </a:p>
      </dgm:t>
    </dgm:pt>
    <dgm:pt modelId="{6A6BD9D4-599F-478D-8724-393B1E50559D}" type="sibTrans" cxnId="{87B78622-6D70-479D-82C6-7A10C2FAA6E1}">
      <dgm:prSet/>
      <dgm:spPr/>
      <dgm:t>
        <a:bodyPr/>
        <a:lstStyle/>
        <a:p>
          <a:endParaRPr lang="en-GB" sz="1600"/>
        </a:p>
      </dgm:t>
    </dgm:pt>
    <dgm:pt modelId="{6071F6F8-312A-4C7D-8506-E1171A06605B}" type="pres">
      <dgm:prSet presAssocID="{A04CA2C8-9FB0-4C19-A0B1-601E599CAD26}" presName="diagram" presStyleCnt="0">
        <dgm:presLayoutVars>
          <dgm:dir/>
          <dgm:resizeHandles val="exact"/>
        </dgm:presLayoutVars>
      </dgm:prSet>
      <dgm:spPr/>
    </dgm:pt>
    <dgm:pt modelId="{5BC0CC78-C548-48D4-A552-F674C3D22CE4}" type="pres">
      <dgm:prSet presAssocID="{AA4254F9-707B-43E9-ABDD-81BD3B94D3EF}" presName="node" presStyleLbl="node1" presStyleIdx="0" presStyleCnt="6" custLinFactNeighborX="-84" custLinFactNeighborY="-136">
        <dgm:presLayoutVars>
          <dgm:bulletEnabled val="1"/>
        </dgm:presLayoutVars>
      </dgm:prSet>
      <dgm:spPr/>
    </dgm:pt>
    <dgm:pt modelId="{BBCBA875-4CD4-45AA-97F5-BA79638E2ADA}" type="pres">
      <dgm:prSet presAssocID="{D6CDEB22-DA3B-41FA-9F3D-35455173E3EF}" presName="sibTrans" presStyleCnt="0"/>
      <dgm:spPr/>
    </dgm:pt>
    <dgm:pt modelId="{741B813F-F559-455E-B926-C5303AE90D73}" type="pres">
      <dgm:prSet presAssocID="{755D3CE5-26F3-4CA9-A6ED-8F9E6EEA45A2}" presName="node" presStyleLbl="node1" presStyleIdx="1" presStyleCnt="6" custLinFactNeighborX="-1668">
        <dgm:presLayoutVars>
          <dgm:bulletEnabled val="1"/>
        </dgm:presLayoutVars>
      </dgm:prSet>
      <dgm:spPr/>
    </dgm:pt>
    <dgm:pt modelId="{5DE2E86E-777E-4070-BBD4-B7360D651E7B}" type="pres">
      <dgm:prSet presAssocID="{920C1327-3002-422B-8020-749C4190C9FF}" presName="sibTrans" presStyleCnt="0"/>
      <dgm:spPr/>
    </dgm:pt>
    <dgm:pt modelId="{448431A0-F18A-49CF-BA1B-BC49FA42B3DB}" type="pres">
      <dgm:prSet presAssocID="{C9F9F97F-898C-4FA3-8296-6AC788F0AA92}" presName="node" presStyleLbl="node1" presStyleIdx="2" presStyleCnt="6" custLinFactNeighborX="-1668">
        <dgm:presLayoutVars>
          <dgm:bulletEnabled val="1"/>
        </dgm:presLayoutVars>
      </dgm:prSet>
      <dgm:spPr/>
    </dgm:pt>
    <dgm:pt modelId="{6AEF9ECD-F0A0-4DE7-8BC9-6AFE5FC5CD42}" type="pres">
      <dgm:prSet presAssocID="{2717B6E4-EDCE-4D1A-9496-A7F692A92A00}" presName="sibTrans" presStyleCnt="0"/>
      <dgm:spPr/>
    </dgm:pt>
    <dgm:pt modelId="{899D8FC8-CD4B-4E69-B697-2D492DDEA408}" type="pres">
      <dgm:prSet presAssocID="{B8B5D00E-182B-4C44-B280-AD2794E1C0E2}" presName="node" presStyleLbl="node1" presStyleIdx="3" presStyleCnt="6">
        <dgm:presLayoutVars>
          <dgm:bulletEnabled val="1"/>
        </dgm:presLayoutVars>
      </dgm:prSet>
      <dgm:spPr/>
    </dgm:pt>
    <dgm:pt modelId="{F90061E5-63B5-42A8-A8A6-5949C35371D2}" type="pres">
      <dgm:prSet presAssocID="{675A74E1-DCA2-469E-8A9F-84461A27556A}" presName="sibTrans" presStyleCnt="0"/>
      <dgm:spPr/>
    </dgm:pt>
    <dgm:pt modelId="{77D8CD6E-F3E7-457B-B04F-70323C6158A7}" type="pres">
      <dgm:prSet presAssocID="{88FC6C32-045D-435D-BC62-66C8A7698A4F}" presName="node" presStyleLbl="node1" presStyleIdx="4" presStyleCnt="6" custLinFactNeighborX="-1668">
        <dgm:presLayoutVars>
          <dgm:bulletEnabled val="1"/>
        </dgm:presLayoutVars>
      </dgm:prSet>
      <dgm:spPr/>
    </dgm:pt>
    <dgm:pt modelId="{49B2390C-8FD3-4469-B42D-22EAF097DB92}" type="pres">
      <dgm:prSet presAssocID="{1FD60CA5-16A8-4284-89FB-5E3445EE9315}" presName="sibTrans" presStyleCnt="0"/>
      <dgm:spPr/>
    </dgm:pt>
    <dgm:pt modelId="{6D140E7D-7AFD-4A5E-8290-27D780F6BA02}" type="pres">
      <dgm:prSet presAssocID="{2CCE135C-5B70-42D9-A018-AB8AC4A44B8D}" presName="node" presStyleLbl="node1" presStyleIdx="5" presStyleCnt="6" custLinFactNeighborX="-1668">
        <dgm:presLayoutVars>
          <dgm:bulletEnabled val="1"/>
        </dgm:presLayoutVars>
      </dgm:prSet>
      <dgm:spPr/>
    </dgm:pt>
  </dgm:ptLst>
  <dgm:cxnLst>
    <dgm:cxn modelId="{F2C50902-3F0D-447B-B67A-AA60E0869468}" type="presOf" srcId="{AA4254F9-707B-43E9-ABDD-81BD3B94D3EF}" destId="{5BC0CC78-C548-48D4-A552-F674C3D22CE4}" srcOrd="0" destOrd="0" presId="urn:microsoft.com/office/officeart/2005/8/layout/default"/>
    <dgm:cxn modelId="{87B78622-6D70-479D-82C6-7A10C2FAA6E1}" srcId="{A04CA2C8-9FB0-4C19-A0B1-601E599CAD26}" destId="{2CCE135C-5B70-42D9-A018-AB8AC4A44B8D}" srcOrd="5" destOrd="0" parTransId="{2EA5DF29-DCC2-438A-AB3F-B79323361EF1}" sibTransId="{6A6BD9D4-599F-478D-8724-393B1E50559D}"/>
    <dgm:cxn modelId="{BB49AC29-D5AE-49DF-AB5C-C621D64EBB5B}" type="presOf" srcId="{B8B5D00E-182B-4C44-B280-AD2794E1C0E2}" destId="{899D8FC8-CD4B-4E69-B697-2D492DDEA408}" srcOrd="0" destOrd="0" presId="urn:microsoft.com/office/officeart/2005/8/layout/default"/>
    <dgm:cxn modelId="{D0EF325D-C2D9-4862-95DA-E2157C7DCECD}" srcId="{A04CA2C8-9FB0-4C19-A0B1-601E599CAD26}" destId="{755D3CE5-26F3-4CA9-A6ED-8F9E6EEA45A2}" srcOrd="1" destOrd="0" parTransId="{B13008F8-2C2D-49C1-ADDB-811771301997}" sibTransId="{920C1327-3002-422B-8020-749C4190C9FF}"/>
    <dgm:cxn modelId="{BDCD0D79-7A12-4F59-A4D2-744ADE42C6FE}" srcId="{A04CA2C8-9FB0-4C19-A0B1-601E599CAD26}" destId="{AA4254F9-707B-43E9-ABDD-81BD3B94D3EF}" srcOrd="0" destOrd="0" parTransId="{831D1B9A-67FA-4270-8482-62BDCB14A643}" sibTransId="{D6CDEB22-DA3B-41FA-9F3D-35455173E3EF}"/>
    <dgm:cxn modelId="{9C4EA079-2171-441E-9A42-E14F29F85D50}" srcId="{A04CA2C8-9FB0-4C19-A0B1-601E599CAD26}" destId="{C9F9F97F-898C-4FA3-8296-6AC788F0AA92}" srcOrd="2" destOrd="0" parTransId="{3908CAD5-5048-4535-B3B3-8EE3D98F23B8}" sibTransId="{2717B6E4-EDCE-4D1A-9496-A7F692A92A00}"/>
    <dgm:cxn modelId="{C4A76083-A3DE-49EC-B0FD-5D43F8BCEC69}" srcId="{A04CA2C8-9FB0-4C19-A0B1-601E599CAD26}" destId="{B8B5D00E-182B-4C44-B280-AD2794E1C0E2}" srcOrd="3" destOrd="0" parTransId="{331C7BA5-EE62-4E8A-8C67-B335644E3797}" sibTransId="{675A74E1-DCA2-469E-8A9F-84461A27556A}"/>
    <dgm:cxn modelId="{407A2A92-E64F-450E-941C-8BF446BB464B}" type="presOf" srcId="{88FC6C32-045D-435D-BC62-66C8A7698A4F}" destId="{77D8CD6E-F3E7-457B-B04F-70323C6158A7}" srcOrd="0" destOrd="0" presId="urn:microsoft.com/office/officeart/2005/8/layout/default"/>
    <dgm:cxn modelId="{79873C97-1E7F-4724-89DD-5537D78F1F3B}" type="presOf" srcId="{A04CA2C8-9FB0-4C19-A0B1-601E599CAD26}" destId="{6071F6F8-312A-4C7D-8506-E1171A06605B}" srcOrd="0" destOrd="0" presId="urn:microsoft.com/office/officeart/2005/8/layout/default"/>
    <dgm:cxn modelId="{FDF854C2-4E7B-4395-8731-2DDF34B428EF}" srcId="{A04CA2C8-9FB0-4C19-A0B1-601E599CAD26}" destId="{88FC6C32-045D-435D-BC62-66C8A7698A4F}" srcOrd="4" destOrd="0" parTransId="{C5A1B3F6-CD58-4DAB-96ED-0F4D9DE3C298}" sibTransId="{1FD60CA5-16A8-4284-89FB-5E3445EE9315}"/>
    <dgm:cxn modelId="{1C3743C6-4DCC-4C6C-B551-208F58A899B4}" type="presOf" srcId="{2CCE135C-5B70-42D9-A018-AB8AC4A44B8D}" destId="{6D140E7D-7AFD-4A5E-8290-27D780F6BA02}" srcOrd="0" destOrd="0" presId="urn:microsoft.com/office/officeart/2005/8/layout/default"/>
    <dgm:cxn modelId="{05A995CF-6538-483E-946C-4E306861724B}" type="presOf" srcId="{C9F9F97F-898C-4FA3-8296-6AC788F0AA92}" destId="{448431A0-F18A-49CF-BA1B-BC49FA42B3DB}" srcOrd="0" destOrd="0" presId="urn:microsoft.com/office/officeart/2005/8/layout/default"/>
    <dgm:cxn modelId="{261457D0-7CC4-43AE-A3AC-32081E41EB40}" type="presOf" srcId="{755D3CE5-26F3-4CA9-A6ED-8F9E6EEA45A2}" destId="{741B813F-F559-455E-B926-C5303AE90D73}" srcOrd="0" destOrd="0" presId="urn:microsoft.com/office/officeart/2005/8/layout/default"/>
    <dgm:cxn modelId="{F0440CEB-CC6D-45FB-80EC-37E960A995A4}" type="presParOf" srcId="{6071F6F8-312A-4C7D-8506-E1171A06605B}" destId="{5BC0CC78-C548-48D4-A552-F674C3D22CE4}" srcOrd="0" destOrd="0" presId="urn:microsoft.com/office/officeart/2005/8/layout/default"/>
    <dgm:cxn modelId="{621CEC9F-3604-4BC6-88AA-689439980418}" type="presParOf" srcId="{6071F6F8-312A-4C7D-8506-E1171A06605B}" destId="{BBCBA875-4CD4-45AA-97F5-BA79638E2ADA}" srcOrd="1" destOrd="0" presId="urn:microsoft.com/office/officeart/2005/8/layout/default"/>
    <dgm:cxn modelId="{ABFA02F6-D396-4C42-9527-C8E8D9217A2B}" type="presParOf" srcId="{6071F6F8-312A-4C7D-8506-E1171A06605B}" destId="{741B813F-F559-455E-B926-C5303AE90D73}" srcOrd="2" destOrd="0" presId="urn:microsoft.com/office/officeart/2005/8/layout/default"/>
    <dgm:cxn modelId="{A6F636C5-F643-48AC-B6E4-EB137988A0E0}" type="presParOf" srcId="{6071F6F8-312A-4C7D-8506-E1171A06605B}" destId="{5DE2E86E-777E-4070-BBD4-B7360D651E7B}" srcOrd="3" destOrd="0" presId="urn:microsoft.com/office/officeart/2005/8/layout/default"/>
    <dgm:cxn modelId="{9C6659CB-0046-4DAC-8DFB-F93CC24C0079}" type="presParOf" srcId="{6071F6F8-312A-4C7D-8506-E1171A06605B}" destId="{448431A0-F18A-49CF-BA1B-BC49FA42B3DB}" srcOrd="4" destOrd="0" presId="urn:microsoft.com/office/officeart/2005/8/layout/default"/>
    <dgm:cxn modelId="{B894C4DC-BC5C-479F-85EF-394EE6EB91FE}" type="presParOf" srcId="{6071F6F8-312A-4C7D-8506-E1171A06605B}" destId="{6AEF9ECD-F0A0-4DE7-8BC9-6AFE5FC5CD42}" srcOrd="5" destOrd="0" presId="urn:microsoft.com/office/officeart/2005/8/layout/default"/>
    <dgm:cxn modelId="{B3AD6D7F-863C-4EE1-859F-FACAA3A4CFAE}" type="presParOf" srcId="{6071F6F8-312A-4C7D-8506-E1171A06605B}" destId="{899D8FC8-CD4B-4E69-B697-2D492DDEA408}" srcOrd="6" destOrd="0" presId="urn:microsoft.com/office/officeart/2005/8/layout/default"/>
    <dgm:cxn modelId="{8ABB8B50-C69C-4CF3-A911-25453A1B598C}" type="presParOf" srcId="{6071F6F8-312A-4C7D-8506-E1171A06605B}" destId="{F90061E5-63B5-42A8-A8A6-5949C35371D2}" srcOrd="7" destOrd="0" presId="urn:microsoft.com/office/officeart/2005/8/layout/default"/>
    <dgm:cxn modelId="{F34A7A57-2C28-4693-8941-2CE56CE84A37}" type="presParOf" srcId="{6071F6F8-312A-4C7D-8506-E1171A06605B}" destId="{77D8CD6E-F3E7-457B-B04F-70323C6158A7}" srcOrd="8" destOrd="0" presId="urn:microsoft.com/office/officeart/2005/8/layout/default"/>
    <dgm:cxn modelId="{A7011D6F-EDF8-43B7-85D8-4766082C5488}" type="presParOf" srcId="{6071F6F8-312A-4C7D-8506-E1171A06605B}" destId="{49B2390C-8FD3-4469-B42D-22EAF097DB92}" srcOrd="9" destOrd="0" presId="urn:microsoft.com/office/officeart/2005/8/layout/default"/>
    <dgm:cxn modelId="{B7B58464-4807-44EC-A8C6-219DF1AB7772}" type="presParOf" srcId="{6071F6F8-312A-4C7D-8506-E1171A06605B}" destId="{6D140E7D-7AFD-4A5E-8290-27D780F6BA0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69B041-FB5F-46D7-9891-6939398DC67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AF9EAB-CC06-48C0-80C5-9881A7B50B03}">
      <dgm:prSet phldrT="[Text]"/>
      <dgm:spPr>
        <a:solidFill>
          <a:srgbClr val="FF6105">
            <a:alpha val="58000"/>
          </a:srgbClr>
        </a:solidFill>
      </dgm:spPr>
      <dgm:t>
        <a:bodyPr/>
        <a:lstStyle/>
        <a:p>
          <a:r>
            <a:rPr lang="en-GB">
              <a:latin typeface="Poppins SemiBold"/>
            </a:rPr>
            <a:t>Make it easy </a:t>
          </a:r>
        </a:p>
      </dgm:t>
    </dgm:pt>
    <dgm:pt modelId="{770F0EBE-A3F2-4B27-A120-616A36000E0E}" type="parTrans" cxnId="{BE2C2316-1DFB-44AB-B55B-83120597DBE1}">
      <dgm:prSet/>
      <dgm:spPr/>
      <dgm:t>
        <a:bodyPr/>
        <a:lstStyle/>
        <a:p>
          <a:endParaRPr lang="en-GB"/>
        </a:p>
      </dgm:t>
    </dgm:pt>
    <dgm:pt modelId="{2969D82B-B7F0-4064-9850-7086481BB0C2}" type="sibTrans" cxnId="{BE2C2316-1DFB-44AB-B55B-83120597DBE1}">
      <dgm:prSet/>
      <dgm:spPr/>
      <dgm:t>
        <a:bodyPr/>
        <a:lstStyle/>
        <a:p>
          <a:endParaRPr lang="en-GB"/>
        </a:p>
      </dgm:t>
    </dgm:pt>
    <dgm:pt modelId="{32477C46-58C2-4F8F-950A-AB893E5F52AF}">
      <dgm:prSet phldrT="[Text]"/>
      <dgm:spPr>
        <a:solidFill>
          <a:srgbClr val="004069">
            <a:alpha val="50000"/>
          </a:srgbClr>
        </a:solidFill>
      </dgm:spPr>
      <dgm:t>
        <a:bodyPr/>
        <a:lstStyle/>
        <a:p>
          <a:r>
            <a:rPr lang="en-GB">
              <a:latin typeface="Poppins SemiBold"/>
            </a:rPr>
            <a:t>Make it realistic </a:t>
          </a:r>
        </a:p>
      </dgm:t>
    </dgm:pt>
    <dgm:pt modelId="{57926C61-5F32-44BD-839D-20CA9A037323}" type="parTrans" cxnId="{F23D7F05-30CF-445A-8283-881845DB1EE8}">
      <dgm:prSet/>
      <dgm:spPr/>
      <dgm:t>
        <a:bodyPr/>
        <a:lstStyle/>
        <a:p>
          <a:endParaRPr lang="en-GB"/>
        </a:p>
      </dgm:t>
    </dgm:pt>
    <dgm:pt modelId="{6DF566A4-1612-45E0-8C83-6506392B3693}" type="sibTrans" cxnId="{F23D7F05-30CF-445A-8283-881845DB1EE8}">
      <dgm:prSet/>
      <dgm:spPr/>
      <dgm:t>
        <a:bodyPr/>
        <a:lstStyle/>
        <a:p>
          <a:endParaRPr lang="en-GB"/>
        </a:p>
      </dgm:t>
    </dgm:pt>
    <dgm:pt modelId="{71C11EC4-0073-4A7F-98C8-EB19587A2507}">
      <dgm:prSet phldrT="[Text]"/>
      <dgm:spPr>
        <a:solidFill>
          <a:srgbClr val="39ADAD">
            <a:alpha val="50000"/>
          </a:srgbClr>
        </a:solidFill>
      </dgm:spPr>
      <dgm:t>
        <a:bodyPr/>
        <a:lstStyle/>
        <a:p>
          <a:r>
            <a:rPr lang="en-GB">
              <a:latin typeface="Poppins SemiBold"/>
            </a:rPr>
            <a:t>Make it fun </a:t>
          </a:r>
        </a:p>
      </dgm:t>
    </dgm:pt>
    <dgm:pt modelId="{87152318-C884-4AE2-865C-A94BB572B095}" type="parTrans" cxnId="{59A2EFB1-726B-473B-8109-50AB9D743A31}">
      <dgm:prSet/>
      <dgm:spPr/>
      <dgm:t>
        <a:bodyPr/>
        <a:lstStyle/>
        <a:p>
          <a:endParaRPr lang="en-GB"/>
        </a:p>
      </dgm:t>
    </dgm:pt>
    <dgm:pt modelId="{071E6180-D52B-4FC8-965E-6CA2B36E9F09}" type="sibTrans" cxnId="{59A2EFB1-726B-473B-8109-50AB9D743A31}">
      <dgm:prSet/>
      <dgm:spPr/>
      <dgm:t>
        <a:bodyPr/>
        <a:lstStyle/>
        <a:p>
          <a:endParaRPr lang="en-GB"/>
        </a:p>
      </dgm:t>
    </dgm:pt>
    <dgm:pt modelId="{F4A7D365-0F77-4A60-9BC4-5602661F12F3}">
      <dgm:prSet/>
      <dgm:spPr>
        <a:solidFill>
          <a:srgbClr val="861E61">
            <a:alpha val="50000"/>
          </a:srgbClr>
        </a:solidFill>
      </dgm:spPr>
      <dgm:t>
        <a:bodyPr/>
        <a:lstStyle/>
        <a:p>
          <a:r>
            <a:rPr lang="en-GB">
              <a:latin typeface="Poppins SemiBold"/>
            </a:rPr>
            <a:t>Make it inclusive</a:t>
          </a:r>
        </a:p>
      </dgm:t>
    </dgm:pt>
    <dgm:pt modelId="{3AF69B62-AC82-4FDA-8206-DE83227106D2}" type="parTrans" cxnId="{334F726D-B764-42B2-BDF5-5D168B456B9F}">
      <dgm:prSet/>
      <dgm:spPr/>
      <dgm:t>
        <a:bodyPr/>
        <a:lstStyle/>
        <a:p>
          <a:endParaRPr lang="en-GB"/>
        </a:p>
      </dgm:t>
    </dgm:pt>
    <dgm:pt modelId="{034519D6-44C2-4D15-96BC-2401DF76BA98}" type="sibTrans" cxnId="{334F726D-B764-42B2-BDF5-5D168B456B9F}">
      <dgm:prSet/>
      <dgm:spPr/>
      <dgm:t>
        <a:bodyPr/>
        <a:lstStyle/>
        <a:p>
          <a:endParaRPr lang="en-GB"/>
        </a:p>
      </dgm:t>
    </dgm:pt>
    <dgm:pt modelId="{E7F02E12-A3AD-4966-90C9-966DF78C320A}" type="pres">
      <dgm:prSet presAssocID="{9C69B041-FB5F-46D7-9891-6939398DC672}" presName="compositeShape" presStyleCnt="0">
        <dgm:presLayoutVars>
          <dgm:chMax val="7"/>
          <dgm:dir/>
          <dgm:resizeHandles val="exact"/>
        </dgm:presLayoutVars>
      </dgm:prSet>
      <dgm:spPr/>
    </dgm:pt>
    <dgm:pt modelId="{A767F949-4416-4692-BA34-01E1DFEC03C9}" type="pres">
      <dgm:prSet presAssocID="{36AF9EAB-CC06-48C0-80C5-9881A7B50B03}" presName="circ1" presStyleLbl="vennNode1" presStyleIdx="0" presStyleCnt="4"/>
      <dgm:spPr/>
    </dgm:pt>
    <dgm:pt modelId="{CA66CF02-9F15-4E7F-8DBD-53A32379519F}" type="pres">
      <dgm:prSet presAssocID="{36AF9EAB-CC06-48C0-80C5-9881A7B50B0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A5515DE-A36E-4639-9E7A-58B4EDAA6E52}" type="pres">
      <dgm:prSet presAssocID="{32477C46-58C2-4F8F-950A-AB893E5F52AF}" presName="circ2" presStyleLbl="vennNode1" presStyleIdx="1" presStyleCnt="4"/>
      <dgm:spPr/>
    </dgm:pt>
    <dgm:pt modelId="{2871C6F3-B589-4961-AD9E-C5760A6BEE85}" type="pres">
      <dgm:prSet presAssocID="{32477C46-58C2-4F8F-950A-AB893E5F52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42DF4A-BE51-477D-9CBD-4D2B8F409B74}" type="pres">
      <dgm:prSet presAssocID="{71C11EC4-0073-4A7F-98C8-EB19587A2507}" presName="circ3" presStyleLbl="vennNode1" presStyleIdx="2" presStyleCnt="4"/>
      <dgm:spPr/>
    </dgm:pt>
    <dgm:pt modelId="{C478A716-DD39-4D99-8274-6FD9497D3FA7}" type="pres">
      <dgm:prSet presAssocID="{71C11EC4-0073-4A7F-98C8-EB19587A25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BFB955-0B25-41AA-8DD8-FD27AF158405}" type="pres">
      <dgm:prSet presAssocID="{F4A7D365-0F77-4A60-9BC4-5602661F12F3}" presName="circ4" presStyleLbl="vennNode1" presStyleIdx="3" presStyleCnt="4"/>
      <dgm:spPr/>
    </dgm:pt>
    <dgm:pt modelId="{2F6BCB52-1F70-4674-9822-BE946140B849}" type="pres">
      <dgm:prSet presAssocID="{F4A7D365-0F77-4A60-9BC4-5602661F12F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23D7F05-30CF-445A-8283-881845DB1EE8}" srcId="{9C69B041-FB5F-46D7-9891-6939398DC672}" destId="{32477C46-58C2-4F8F-950A-AB893E5F52AF}" srcOrd="1" destOrd="0" parTransId="{57926C61-5F32-44BD-839D-20CA9A037323}" sibTransId="{6DF566A4-1612-45E0-8C83-6506392B3693}"/>
    <dgm:cxn modelId="{BE2C2316-1DFB-44AB-B55B-83120597DBE1}" srcId="{9C69B041-FB5F-46D7-9891-6939398DC672}" destId="{36AF9EAB-CC06-48C0-80C5-9881A7B50B03}" srcOrd="0" destOrd="0" parTransId="{770F0EBE-A3F2-4B27-A120-616A36000E0E}" sibTransId="{2969D82B-B7F0-4064-9850-7086481BB0C2}"/>
    <dgm:cxn modelId="{5E517B19-7E09-4F4B-9A81-702B3CD39065}" type="presOf" srcId="{F4A7D365-0F77-4A60-9BC4-5602661F12F3}" destId="{1CBFB955-0B25-41AA-8DD8-FD27AF158405}" srcOrd="0" destOrd="0" presId="urn:microsoft.com/office/officeart/2005/8/layout/venn1"/>
    <dgm:cxn modelId="{8C49853D-038A-4A54-9DC2-CBB0D58F4852}" type="presOf" srcId="{71C11EC4-0073-4A7F-98C8-EB19587A2507}" destId="{7442DF4A-BE51-477D-9CBD-4D2B8F409B74}" srcOrd="0" destOrd="0" presId="urn:microsoft.com/office/officeart/2005/8/layout/venn1"/>
    <dgm:cxn modelId="{DF150D4A-2E27-4C8A-85BC-2A3DC4DF74CF}" type="presOf" srcId="{32477C46-58C2-4F8F-950A-AB893E5F52AF}" destId="{2871C6F3-B589-4961-AD9E-C5760A6BEE85}" srcOrd="1" destOrd="0" presId="urn:microsoft.com/office/officeart/2005/8/layout/venn1"/>
    <dgm:cxn modelId="{334F726D-B764-42B2-BDF5-5D168B456B9F}" srcId="{9C69B041-FB5F-46D7-9891-6939398DC672}" destId="{F4A7D365-0F77-4A60-9BC4-5602661F12F3}" srcOrd="3" destOrd="0" parTransId="{3AF69B62-AC82-4FDA-8206-DE83227106D2}" sibTransId="{034519D6-44C2-4D15-96BC-2401DF76BA98}"/>
    <dgm:cxn modelId="{F559777A-6FB4-43F1-BB0B-4B8967C56270}" type="presOf" srcId="{71C11EC4-0073-4A7F-98C8-EB19587A2507}" destId="{C478A716-DD39-4D99-8274-6FD9497D3FA7}" srcOrd="1" destOrd="0" presId="urn:microsoft.com/office/officeart/2005/8/layout/venn1"/>
    <dgm:cxn modelId="{93BDCA94-2F4F-47CD-B231-E876D4380369}" type="presOf" srcId="{F4A7D365-0F77-4A60-9BC4-5602661F12F3}" destId="{2F6BCB52-1F70-4674-9822-BE946140B849}" srcOrd="1" destOrd="0" presId="urn:microsoft.com/office/officeart/2005/8/layout/venn1"/>
    <dgm:cxn modelId="{8F86FBB0-7868-4166-AAD6-7ED1BC24FBA3}" type="presOf" srcId="{9C69B041-FB5F-46D7-9891-6939398DC672}" destId="{E7F02E12-A3AD-4966-90C9-966DF78C320A}" srcOrd="0" destOrd="0" presId="urn:microsoft.com/office/officeart/2005/8/layout/venn1"/>
    <dgm:cxn modelId="{59A2EFB1-726B-473B-8109-50AB9D743A31}" srcId="{9C69B041-FB5F-46D7-9891-6939398DC672}" destId="{71C11EC4-0073-4A7F-98C8-EB19587A2507}" srcOrd="2" destOrd="0" parTransId="{87152318-C884-4AE2-865C-A94BB572B095}" sibTransId="{071E6180-D52B-4FC8-965E-6CA2B36E9F09}"/>
    <dgm:cxn modelId="{4AEA71B5-EA07-4498-8D85-CA760D7B3B04}" type="presOf" srcId="{36AF9EAB-CC06-48C0-80C5-9881A7B50B03}" destId="{CA66CF02-9F15-4E7F-8DBD-53A32379519F}" srcOrd="1" destOrd="0" presId="urn:microsoft.com/office/officeart/2005/8/layout/venn1"/>
    <dgm:cxn modelId="{D8AC92EE-FC39-42F5-8951-24A4259F6BC7}" type="presOf" srcId="{32477C46-58C2-4F8F-950A-AB893E5F52AF}" destId="{1A5515DE-A36E-4639-9E7A-58B4EDAA6E52}" srcOrd="0" destOrd="0" presId="urn:microsoft.com/office/officeart/2005/8/layout/venn1"/>
    <dgm:cxn modelId="{2AB516FF-9FC2-445F-B973-D4EF722AC1BC}" type="presOf" srcId="{36AF9EAB-CC06-48C0-80C5-9881A7B50B03}" destId="{A767F949-4416-4692-BA34-01E1DFEC03C9}" srcOrd="0" destOrd="0" presId="urn:microsoft.com/office/officeart/2005/8/layout/venn1"/>
    <dgm:cxn modelId="{59F0AB30-2DFB-4D94-B993-AD687193BF20}" type="presParOf" srcId="{E7F02E12-A3AD-4966-90C9-966DF78C320A}" destId="{A767F949-4416-4692-BA34-01E1DFEC03C9}" srcOrd="0" destOrd="0" presId="urn:microsoft.com/office/officeart/2005/8/layout/venn1"/>
    <dgm:cxn modelId="{D3AB6A24-0B10-4262-8BDF-E29AEF86D1FC}" type="presParOf" srcId="{E7F02E12-A3AD-4966-90C9-966DF78C320A}" destId="{CA66CF02-9F15-4E7F-8DBD-53A32379519F}" srcOrd="1" destOrd="0" presId="urn:microsoft.com/office/officeart/2005/8/layout/venn1"/>
    <dgm:cxn modelId="{09ECCB77-81B5-438E-B1E1-8D4F33D895E9}" type="presParOf" srcId="{E7F02E12-A3AD-4966-90C9-966DF78C320A}" destId="{1A5515DE-A36E-4639-9E7A-58B4EDAA6E52}" srcOrd="2" destOrd="0" presId="urn:microsoft.com/office/officeart/2005/8/layout/venn1"/>
    <dgm:cxn modelId="{C228DA38-AC32-4562-8F64-CF02F50C2BFD}" type="presParOf" srcId="{E7F02E12-A3AD-4966-90C9-966DF78C320A}" destId="{2871C6F3-B589-4961-AD9E-C5760A6BEE85}" srcOrd="3" destOrd="0" presId="urn:microsoft.com/office/officeart/2005/8/layout/venn1"/>
    <dgm:cxn modelId="{3535072B-8EB5-475E-99A5-E1C7B4DD4455}" type="presParOf" srcId="{E7F02E12-A3AD-4966-90C9-966DF78C320A}" destId="{7442DF4A-BE51-477D-9CBD-4D2B8F409B74}" srcOrd="4" destOrd="0" presId="urn:microsoft.com/office/officeart/2005/8/layout/venn1"/>
    <dgm:cxn modelId="{CDD07A20-30A5-4411-87CC-9796F6EE9B0F}" type="presParOf" srcId="{E7F02E12-A3AD-4966-90C9-966DF78C320A}" destId="{C478A716-DD39-4D99-8274-6FD9497D3FA7}" srcOrd="5" destOrd="0" presId="urn:microsoft.com/office/officeart/2005/8/layout/venn1"/>
    <dgm:cxn modelId="{B426C624-2DB5-4FEE-A250-E46E32D7A25F}" type="presParOf" srcId="{E7F02E12-A3AD-4966-90C9-966DF78C320A}" destId="{1CBFB955-0B25-41AA-8DD8-FD27AF158405}" srcOrd="6" destOrd="0" presId="urn:microsoft.com/office/officeart/2005/8/layout/venn1"/>
    <dgm:cxn modelId="{5988281A-6E4C-4FC4-A859-39EAADA2BCBC}" type="presParOf" srcId="{E7F02E12-A3AD-4966-90C9-966DF78C320A}" destId="{2F6BCB52-1F70-4674-9822-BE946140B84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E71510-9CB1-40D0-9FC7-3C64C24E0A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B9BA43-D5C5-44D5-9388-FC8EC5FEFC66}">
      <dgm:prSet/>
      <dgm:spPr>
        <a:solidFill>
          <a:srgbClr val="861E61"/>
        </a:solidFill>
      </dgm:spPr>
      <dgm:t>
        <a:bodyPr/>
        <a:lstStyle/>
        <a:p>
          <a:r>
            <a:rPr lang="en-GB">
              <a:latin typeface="Sofia Pro Semi Bold" panose="020B0604020202020204" charset="0"/>
            </a:rPr>
            <a:t>Only 30% of people are looking for regular volunteering opportunities</a:t>
          </a:r>
          <a:endParaRPr lang="en-US">
            <a:latin typeface="Sofia Pro Semi Bold" panose="020B0604020202020204" charset="0"/>
          </a:endParaRPr>
        </a:p>
      </dgm:t>
    </dgm:pt>
    <dgm:pt modelId="{71DA68E6-C6B3-4922-923D-9F3E7B0DCBA0}" type="parTrans" cxnId="{3CDDED26-2F6D-43E6-B5B4-66DEEE71EBCA}">
      <dgm:prSet/>
      <dgm:spPr/>
      <dgm:t>
        <a:bodyPr/>
        <a:lstStyle/>
        <a:p>
          <a:endParaRPr lang="en-US"/>
        </a:p>
      </dgm:t>
    </dgm:pt>
    <dgm:pt modelId="{2B7CC0BA-7761-4828-AD07-E7C4327BA004}" type="sibTrans" cxnId="{3CDDED26-2F6D-43E6-B5B4-66DEEE71EBCA}">
      <dgm:prSet/>
      <dgm:spPr/>
      <dgm:t>
        <a:bodyPr/>
        <a:lstStyle/>
        <a:p>
          <a:endParaRPr lang="en-US"/>
        </a:p>
      </dgm:t>
    </dgm:pt>
    <dgm:pt modelId="{B45DD423-3D4B-4206-8D59-9C5799B5FC07}">
      <dgm:prSet/>
      <dgm:spPr>
        <a:solidFill>
          <a:srgbClr val="2F336C"/>
        </a:solidFill>
      </dgm:spPr>
      <dgm:t>
        <a:bodyPr/>
        <a:lstStyle/>
        <a:p>
          <a:r>
            <a:rPr lang="en-GB">
              <a:latin typeface="Sofia Pro Semi Bold" panose="020B0604020202020204" charset="0"/>
            </a:rPr>
            <a:t>Volunteer numbers in sport have dropped by more than 500,000 in last few years</a:t>
          </a:r>
          <a:endParaRPr lang="en-US">
            <a:latin typeface="Sofia Pro Semi Bold" panose="020B0604020202020204" charset="0"/>
          </a:endParaRPr>
        </a:p>
      </dgm:t>
    </dgm:pt>
    <dgm:pt modelId="{C063AA35-941F-48FE-A89B-C2B3B882DC89}" type="parTrans" cxnId="{B3596887-0EE2-4573-A0E0-0B495BFE4CD2}">
      <dgm:prSet/>
      <dgm:spPr/>
      <dgm:t>
        <a:bodyPr/>
        <a:lstStyle/>
        <a:p>
          <a:endParaRPr lang="en-US"/>
        </a:p>
      </dgm:t>
    </dgm:pt>
    <dgm:pt modelId="{85593E4A-CF34-4293-908B-8C468A960B62}" type="sibTrans" cxnId="{B3596887-0EE2-4573-A0E0-0B495BFE4CD2}">
      <dgm:prSet/>
      <dgm:spPr/>
      <dgm:t>
        <a:bodyPr/>
        <a:lstStyle/>
        <a:p>
          <a:endParaRPr lang="en-US"/>
        </a:p>
      </dgm:t>
    </dgm:pt>
    <dgm:pt modelId="{50251531-56EC-420B-898D-6F1CB8884639}">
      <dgm:prSet/>
      <dgm:spPr>
        <a:solidFill>
          <a:srgbClr val="F39344"/>
        </a:solidFill>
      </dgm:spPr>
      <dgm:t>
        <a:bodyPr/>
        <a:lstStyle/>
        <a:p>
          <a:r>
            <a:rPr lang="en-GB">
              <a:latin typeface="Sofia Pro Semi Bold" panose="020B0604020202020204" charset="0"/>
            </a:rPr>
            <a:t>We live in a fast-paced, demanding society - people are looking for opportunities which can fit with their lives, on the go.</a:t>
          </a:r>
          <a:endParaRPr lang="en-US">
            <a:latin typeface="Sofia Pro Semi Bold" panose="020B0604020202020204" charset="0"/>
          </a:endParaRPr>
        </a:p>
      </dgm:t>
    </dgm:pt>
    <dgm:pt modelId="{8840B54E-1F59-458F-8C52-A28BFB5B26BF}" type="parTrans" cxnId="{E0E7BF2D-9E8E-4ADE-A875-FD52D2781E30}">
      <dgm:prSet/>
      <dgm:spPr/>
      <dgm:t>
        <a:bodyPr/>
        <a:lstStyle/>
        <a:p>
          <a:endParaRPr lang="en-US"/>
        </a:p>
      </dgm:t>
    </dgm:pt>
    <dgm:pt modelId="{DE6D8EC4-FF81-4C8E-9AE1-65BCFD3276DD}" type="sibTrans" cxnId="{E0E7BF2D-9E8E-4ADE-A875-FD52D2781E30}">
      <dgm:prSet/>
      <dgm:spPr/>
      <dgm:t>
        <a:bodyPr/>
        <a:lstStyle/>
        <a:p>
          <a:endParaRPr lang="en-US"/>
        </a:p>
      </dgm:t>
    </dgm:pt>
    <dgm:pt modelId="{201A566F-1363-45F9-8517-ABBB79F9F3C5}">
      <dgm:prSet/>
      <dgm:spPr>
        <a:solidFill>
          <a:srgbClr val="39ADAD"/>
        </a:solidFill>
      </dgm:spPr>
      <dgm:t>
        <a:bodyPr/>
        <a:lstStyle/>
        <a:p>
          <a:r>
            <a:rPr lang="en-GB">
              <a:latin typeface="Sofia Pro Semi Bold" panose="020B0604020202020204" charset="0"/>
            </a:rPr>
            <a:t>Role of technology- this has changed, especially since the pandemic, with more organisations now using tech to support their operations and volunteers.</a:t>
          </a:r>
          <a:endParaRPr lang="en-US">
            <a:latin typeface="Sofia Pro Semi Bold" panose="020B0604020202020204" charset="0"/>
          </a:endParaRPr>
        </a:p>
      </dgm:t>
    </dgm:pt>
    <dgm:pt modelId="{BEC1FF16-1FEB-48F9-9DA1-D69C2E5009CD}" type="parTrans" cxnId="{A9C0184F-7529-455D-A80B-FEDD1E8261A6}">
      <dgm:prSet/>
      <dgm:spPr/>
      <dgm:t>
        <a:bodyPr/>
        <a:lstStyle/>
        <a:p>
          <a:endParaRPr lang="en-US"/>
        </a:p>
      </dgm:t>
    </dgm:pt>
    <dgm:pt modelId="{2EA3C577-D3E8-47AB-93D8-04A980E14BE1}" type="sibTrans" cxnId="{A9C0184F-7529-455D-A80B-FEDD1E8261A6}">
      <dgm:prSet/>
      <dgm:spPr/>
      <dgm:t>
        <a:bodyPr/>
        <a:lstStyle/>
        <a:p>
          <a:endParaRPr lang="en-US"/>
        </a:p>
      </dgm:t>
    </dgm:pt>
    <dgm:pt modelId="{35755E78-5F83-47CB-8249-467AF5B7367C}">
      <dgm:prSet/>
      <dgm:spPr>
        <a:solidFill>
          <a:srgbClr val="D83B2C"/>
        </a:solidFill>
      </dgm:spPr>
      <dgm:t>
        <a:bodyPr/>
        <a:lstStyle/>
        <a:p>
          <a:r>
            <a:rPr lang="en-GB">
              <a:latin typeface="Sofia Pro Semi Bold" panose="020B0604020202020204" charset="0"/>
            </a:rPr>
            <a:t>Volunteers in sport are more likely to quit than in other sectors because they don’t feel valued</a:t>
          </a:r>
          <a:endParaRPr lang="en-US">
            <a:latin typeface="Sofia Pro Semi Bold" panose="020B0604020202020204" charset="0"/>
          </a:endParaRPr>
        </a:p>
      </dgm:t>
    </dgm:pt>
    <dgm:pt modelId="{B3C55F83-606E-497B-8A75-AC711A421825}" type="parTrans" cxnId="{1584F712-8FAC-4C50-AE0C-D87DA01D581E}">
      <dgm:prSet/>
      <dgm:spPr/>
      <dgm:t>
        <a:bodyPr/>
        <a:lstStyle/>
        <a:p>
          <a:endParaRPr lang="en-US"/>
        </a:p>
      </dgm:t>
    </dgm:pt>
    <dgm:pt modelId="{5C3758BA-43ED-4AE3-85C2-22809096EE32}" type="sibTrans" cxnId="{1584F712-8FAC-4C50-AE0C-D87DA01D581E}">
      <dgm:prSet/>
      <dgm:spPr/>
      <dgm:t>
        <a:bodyPr/>
        <a:lstStyle/>
        <a:p>
          <a:endParaRPr lang="en-US"/>
        </a:p>
      </dgm:t>
    </dgm:pt>
    <dgm:pt modelId="{97CDA22E-62B2-40ED-84BF-C1B975AFFC80}" type="pres">
      <dgm:prSet presAssocID="{C7E71510-9CB1-40D0-9FC7-3C64C24E0ADA}" presName="diagram" presStyleCnt="0">
        <dgm:presLayoutVars>
          <dgm:dir/>
          <dgm:resizeHandles val="exact"/>
        </dgm:presLayoutVars>
      </dgm:prSet>
      <dgm:spPr/>
    </dgm:pt>
    <dgm:pt modelId="{006DFBF3-4420-4C1D-9B0F-CA3FDA8EE59E}" type="pres">
      <dgm:prSet presAssocID="{A5B9BA43-D5C5-44D5-9388-FC8EC5FEFC66}" presName="node" presStyleLbl="node1" presStyleIdx="0" presStyleCnt="5">
        <dgm:presLayoutVars>
          <dgm:bulletEnabled val="1"/>
        </dgm:presLayoutVars>
      </dgm:prSet>
      <dgm:spPr/>
    </dgm:pt>
    <dgm:pt modelId="{3632B324-40CF-41DA-99C2-0638C01FA182}" type="pres">
      <dgm:prSet presAssocID="{2B7CC0BA-7761-4828-AD07-E7C4327BA004}" presName="sibTrans" presStyleCnt="0"/>
      <dgm:spPr/>
    </dgm:pt>
    <dgm:pt modelId="{A2248663-6C72-4A87-968C-DAF748FCEB5D}" type="pres">
      <dgm:prSet presAssocID="{B45DD423-3D4B-4206-8D59-9C5799B5FC07}" presName="node" presStyleLbl="node1" presStyleIdx="1" presStyleCnt="5" custLinFactX="12704" custLinFactNeighborX="100000" custLinFactNeighborY="73">
        <dgm:presLayoutVars>
          <dgm:bulletEnabled val="1"/>
        </dgm:presLayoutVars>
      </dgm:prSet>
      <dgm:spPr/>
    </dgm:pt>
    <dgm:pt modelId="{78E1C92F-A5A3-4B8C-BE87-AB7E01950314}" type="pres">
      <dgm:prSet presAssocID="{85593E4A-CF34-4293-908B-8C468A960B62}" presName="sibTrans" presStyleCnt="0"/>
      <dgm:spPr/>
    </dgm:pt>
    <dgm:pt modelId="{6D89902A-2BC7-4F17-9255-613BE7BA4D70}" type="pres">
      <dgm:prSet presAssocID="{50251531-56EC-420B-898D-6F1CB8884639}" presName="node" presStyleLbl="node1" presStyleIdx="2" presStyleCnt="5" custLinFactY="19057" custLinFactNeighborX="2942" custLinFactNeighborY="100000">
        <dgm:presLayoutVars>
          <dgm:bulletEnabled val="1"/>
        </dgm:presLayoutVars>
      </dgm:prSet>
      <dgm:spPr/>
    </dgm:pt>
    <dgm:pt modelId="{24823D5B-A5F5-410D-A38A-987FECAFCEC7}" type="pres">
      <dgm:prSet presAssocID="{DE6D8EC4-FF81-4C8E-9AE1-65BCFD3276DD}" presName="sibTrans" presStyleCnt="0"/>
      <dgm:spPr/>
    </dgm:pt>
    <dgm:pt modelId="{4D4DE86A-E5B7-4B2D-B156-79D2B32A86CC}" type="pres">
      <dgm:prSet presAssocID="{201A566F-1363-45F9-8517-ABBB79F9F3C5}" presName="node" presStyleLbl="node1" presStyleIdx="3" presStyleCnt="5" custLinFactNeighborX="-55236" custLinFactNeighborY="-5718">
        <dgm:presLayoutVars>
          <dgm:bulletEnabled val="1"/>
        </dgm:presLayoutVars>
      </dgm:prSet>
      <dgm:spPr/>
    </dgm:pt>
    <dgm:pt modelId="{0BF522A0-6D19-48F5-A15C-3768E2D91862}" type="pres">
      <dgm:prSet presAssocID="{2EA3C577-D3E8-47AB-93D8-04A980E14BE1}" presName="sibTrans" presStyleCnt="0"/>
      <dgm:spPr/>
    </dgm:pt>
    <dgm:pt modelId="{94C062F6-AD0F-4528-8CE2-DD0974D9C2B9}" type="pres">
      <dgm:prSet presAssocID="{35755E78-5F83-47CB-8249-467AF5B7367C}" presName="node" presStyleLbl="node1" presStyleIdx="4" presStyleCnt="5" custLinFactNeighborX="-51924" custLinFactNeighborY="-61079">
        <dgm:presLayoutVars>
          <dgm:bulletEnabled val="1"/>
        </dgm:presLayoutVars>
      </dgm:prSet>
      <dgm:spPr/>
    </dgm:pt>
  </dgm:ptLst>
  <dgm:cxnLst>
    <dgm:cxn modelId="{B2CED30F-7019-4775-9ED2-82C429A88383}" type="presOf" srcId="{35755E78-5F83-47CB-8249-467AF5B7367C}" destId="{94C062F6-AD0F-4528-8CE2-DD0974D9C2B9}" srcOrd="0" destOrd="0" presId="urn:microsoft.com/office/officeart/2005/8/layout/default"/>
    <dgm:cxn modelId="{1584F712-8FAC-4C50-AE0C-D87DA01D581E}" srcId="{C7E71510-9CB1-40D0-9FC7-3C64C24E0ADA}" destId="{35755E78-5F83-47CB-8249-467AF5B7367C}" srcOrd="4" destOrd="0" parTransId="{B3C55F83-606E-497B-8A75-AC711A421825}" sibTransId="{5C3758BA-43ED-4AE3-85C2-22809096EE32}"/>
    <dgm:cxn modelId="{3CDDED26-2F6D-43E6-B5B4-66DEEE71EBCA}" srcId="{C7E71510-9CB1-40D0-9FC7-3C64C24E0ADA}" destId="{A5B9BA43-D5C5-44D5-9388-FC8EC5FEFC66}" srcOrd="0" destOrd="0" parTransId="{71DA68E6-C6B3-4922-923D-9F3E7B0DCBA0}" sibTransId="{2B7CC0BA-7761-4828-AD07-E7C4327BA004}"/>
    <dgm:cxn modelId="{E0E7BF2D-9E8E-4ADE-A875-FD52D2781E30}" srcId="{C7E71510-9CB1-40D0-9FC7-3C64C24E0ADA}" destId="{50251531-56EC-420B-898D-6F1CB8884639}" srcOrd="2" destOrd="0" parTransId="{8840B54E-1F59-458F-8C52-A28BFB5B26BF}" sibTransId="{DE6D8EC4-FF81-4C8E-9AE1-65BCFD3276DD}"/>
    <dgm:cxn modelId="{A9C0184F-7529-455D-A80B-FEDD1E8261A6}" srcId="{C7E71510-9CB1-40D0-9FC7-3C64C24E0ADA}" destId="{201A566F-1363-45F9-8517-ABBB79F9F3C5}" srcOrd="3" destOrd="0" parTransId="{BEC1FF16-1FEB-48F9-9DA1-D69C2E5009CD}" sibTransId="{2EA3C577-D3E8-47AB-93D8-04A980E14BE1}"/>
    <dgm:cxn modelId="{EB717154-66EE-4A9C-8011-9726A6AB429D}" type="presOf" srcId="{C7E71510-9CB1-40D0-9FC7-3C64C24E0ADA}" destId="{97CDA22E-62B2-40ED-84BF-C1B975AFFC80}" srcOrd="0" destOrd="0" presId="urn:microsoft.com/office/officeart/2005/8/layout/default"/>
    <dgm:cxn modelId="{B3596887-0EE2-4573-A0E0-0B495BFE4CD2}" srcId="{C7E71510-9CB1-40D0-9FC7-3C64C24E0ADA}" destId="{B45DD423-3D4B-4206-8D59-9C5799B5FC07}" srcOrd="1" destOrd="0" parTransId="{C063AA35-941F-48FE-A89B-C2B3B882DC89}" sibTransId="{85593E4A-CF34-4293-908B-8C468A960B62}"/>
    <dgm:cxn modelId="{3AAD8CA4-2DCA-4240-AB64-9821ED4B9245}" type="presOf" srcId="{B45DD423-3D4B-4206-8D59-9C5799B5FC07}" destId="{A2248663-6C72-4A87-968C-DAF748FCEB5D}" srcOrd="0" destOrd="0" presId="urn:microsoft.com/office/officeart/2005/8/layout/default"/>
    <dgm:cxn modelId="{45668BB9-AD5B-470A-A5CC-CBDDE1333FED}" type="presOf" srcId="{50251531-56EC-420B-898D-6F1CB8884639}" destId="{6D89902A-2BC7-4F17-9255-613BE7BA4D70}" srcOrd="0" destOrd="0" presId="urn:microsoft.com/office/officeart/2005/8/layout/default"/>
    <dgm:cxn modelId="{2CB81FDA-9673-4C1E-BEC7-478CA934F632}" type="presOf" srcId="{201A566F-1363-45F9-8517-ABBB79F9F3C5}" destId="{4D4DE86A-E5B7-4B2D-B156-79D2B32A86CC}" srcOrd="0" destOrd="0" presId="urn:microsoft.com/office/officeart/2005/8/layout/default"/>
    <dgm:cxn modelId="{A202B5E2-6CCA-4A20-8D4C-DDC987DE2B3D}" type="presOf" srcId="{A5B9BA43-D5C5-44D5-9388-FC8EC5FEFC66}" destId="{006DFBF3-4420-4C1D-9B0F-CA3FDA8EE59E}" srcOrd="0" destOrd="0" presId="urn:microsoft.com/office/officeart/2005/8/layout/default"/>
    <dgm:cxn modelId="{BE508E2F-9B20-4EE3-B0A4-06FB35478367}" type="presParOf" srcId="{97CDA22E-62B2-40ED-84BF-C1B975AFFC80}" destId="{006DFBF3-4420-4C1D-9B0F-CA3FDA8EE59E}" srcOrd="0" destOrd="0" presId="urn:microsoft.com/office/officeart/2005/8/layout/default"/>
    <dgm:cxn modelId="{A537F045-5B14-4205-8AA8-48AC8556E1C5}" type="presParOf" srcId="{97CDA22E-62B2-40ED-84BF-C1B975AFFC80}" destId="{3632B324-40CF-41DA-99C2-0638C01FA182}" srcOrd="1" destOrd="0" presId="urn:microsoft.com/office/officeart/2005/8/layout/default"/>
    <dgm:cxn modelId="{2EE23443-143C-4EA8-A650-7BD860E24AAD}" type="presParOf" srcId="{97CDA22E-62B2-40ED-84BF-C1B975AFFC80}" destId="{A2248663-6C72-4A87-968C-DAF748FCEB5D}" srcOrd="2" destOrd="0" presId="urn:microsoft.com/office/officeart/2005/8/layout/default"/>
    <dgm:cxn modelId="{39C8B9E3-DAC3-4CDC-BA59-6D3BB14FF965}" type="presParOf" srcId="{97CDA22E-62B2-40ED-84BF-C1B975AFFC80}" destId="{78E1C92F-A5A3-4B8C-BE87-AB7E01950314}" srcOrd="3" destOrd="0" presId="urn:microsoft.com/office/officeart/2005/8/layout/default"/>
    <dgm:cxn modelId="{11ACD906-850C-460F-AD60-A7E5F564034C}" type="presParOf" srcId="{97CDA22E-62B2-40ED-84BF-C1B975AFFC80}" destId="{6D89902A-2BC7-4F17-9255-613BE7BA4D70}" srcOrd="4" destOrd="0" presId="urn:microsoft.com/office/officeart/2005/8/layout/default"/>
    <dgm:cxn modelId="{C2F4464E-6450-4886-AAAC-ACEB0AA907F0}" type="presParOf" srcId="{97CDA22E-62B2-40ED-84BF-C1B975AFFC80}" destId="{24823D5B-A5F5-410D-A38A-987FECAFCEC7}" srcOrd="5" destOrd="0" presId="urn:microsoft.com/office/officeart/2005/8/layout/default"/>
    <dgm:cxn modelId="{AB0A6F8E-F80E-43AA-BF67-C1B0AE53EEFD}" type="presParOf" srcId="{97CDA22E-62B2-40ED-84BF-C1B975AFFC80}" destId="{4D4DE86A-E5B7-4B2D-B156-79D2B32A86CC}" srcOrd="6" destOrd="0" presId="urn:microsoft.com/office/officeart/2005/8/layout/default"/>
    <dgm:cxn modelId="{7B2C3614-4142-4C72-804A-E42947092B59}" type="presParOf" srcId="{97CDA22E-62B2-40ED-84BF-C1B975AFFC80}" destId="{0BF522A0-6D19-48F5-A15C-3768E2D91862}" srcOrd="7" destOrd="0" presId="urn:microsoft.com/office/officeart/2005/8/layout/default"/>
    <dgm:cxn modelId="{8211DB28-38E3-4BBB-A301-63AADB0B938C}" type="presParOf" srcId="{97CDA22E-62B2-40ED-84BF-C1B975AFFC80}" destId="{94C062F6-AD0F-4528-8CE2-DD0974D9C2B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3DB765-6894-42D3-903A-19833729C2B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CEB5FF-BEC6-4936-8B8A-15943CE2F59E}">
      <dgm:prSet phldrT="[Text]" custT="1"/>
      <dgm:spPr>
        <a:solidFill>
          <a:srgbClr val="004069"/>
        </a:solidFill>
      </dgm:spPr>
      <dgm:t>
        <a:bodyPr/>
        <a:lstStyle/>
        <a:p>
          <a:r>
            <a:rPr lang="en-GB" sz="1400">
              <a:solidFill>
                <a:schemeClr val="bg1"/>
              </a:solidFill>
              <a:latin typeface="Sofia Pro Semi Bold" panose="020B0604020202020204" charset="0"/>
            </a:rPr>
            <a:t>Regular help </a:t>
          </a:r>
        </a:p>
      </dgm:t>
    </dgm:pt>
    <dgm:pt modelId="{AC221943-8AF5-4EF1-946C-F8C5D6A433A9}" type="parTrans" cxnId="{F21CA568-6FEF-4BF9-BA4B-B46936F3E81B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6E5C4AA6-E848-4B79-9A88-0B9F6EA93139}" type="sibTrans" cxnId="{F21CA568-6FEF-4BF9-BA4B-B46936F3E81B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37E6F1D9-176D-4120-8391-C609696F35DC}">
      <dgm:prSet phldrT="[Text]" custT="1"/>
      <dgm:spPr>
        <a:solidFill>
          <a:srgbClr val="F39344"/>
        </a:solidFill>
      </dgm:spPr>
      <dgm:t>
        <a:bodyPr/>
        <a:lstStyle/>
        <a:p>
          <a:r>
            <a:rPr lang="en-GB" sz="1400">
              <a:solidFill>
                <a:schemeClr val="bg1"/>
              </a:solidFill>
              <a:latin typeface="Sofia Pro Semi Bold" panose="020B0604020202020204" charset="0"/>
            </a:rPr>
            <a:t>Just a day </a:t>
          </a:r>
        </a:p>
      </dgm:t>
    </dgm:pt>
    <dgm:pt modelId="{FE993B8C-3992-486D-A828-3DA4C2E68C53}" type="parTrans" cxnId="{1EA55B1C-DB33-4558-92E6-E8673A382E5E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4F90AFD6-709C-434B-9A71-CBD7D1B001BA}" type="sibTrans" cxnId="{1EA55B1C-DB33-4558-92E6-E8673A382E5E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EEFD445D-4AF5-40F3-BC69-29490C18778C}">
      <dgm:prSet phldrT="[Text]" custT="1"/>
      <dgm:spPr>
        <a:solidFill>
          <a:srgbClr val="D83B2C"/>
        </a:solidFill>
      </dgm:spPr>
      <dgm:t>
        <a:bodyPr/>
        <a:lstStyle/>
        <a:p>
          <a:r>
            <a:rPr lang="en-GB" sz="1400">
              <a:solidFill>
                <a:schemeClr val="bg1"/>
              </a:solidFill>
              <a:latin typeface="Sofia Pro Semi Bold" panose="020B0604020202020204" charset="0"/>
            </a:rPr>
            <a:t>Just an hour </a:t>
          </a:r>
        </a:p>
      </dgm:t>
    </dgm:pt>
    <dgm:pt modelId="{6F64FA1A-48D2-4D50-868F-24C92F91ED42}" type="parTrans" cxnId="{1BCA660A-A07F-46A4-85B1-2C9720CF7CED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49E06F88-3B91-4AC0-810D-1F98743B86D0}" type="sibTrans" cxnId="{1BCA660A-A07F-46A4-85B1-2C9720CF7CED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52F65323-4FF0-427C-AE43-B5182783093B}">
      <dgm:prSet custT="1"/>
      <dgm:spPr>
        <a:solidFill>
          <a:srgbClr val="39ADAD"/>
        </a:solidFill>
      </dgm:spPr>
      <dgm:t>
        <a:bodyPr vert="horz" anchor="t"/>
        <a:lstStyle/>
        <a:p>
          <a:r>
            <a:rPr lang="en-GB" sz="1400">
              <a:solidFill>
                <a:schemeClr val="bg1"/>
              </a:solidFill>
              <a:latin typeface="Sofia Pro Semi Bold" panose="020B0604020202020204" charset="0"/>
            </a:rPr>
            <a:t>Just a </a:t>
          </a:r>
        </a:p>
        <a:p>
          <a:r>
            <a:rPr lang="en-GB" sz="1400">
              <a:solidFill>
                <a:schemeClr val="bg1"/>
              </a:solidFill>
              <a:latin typeface="Sofia Pro Semi Bold" panose="020B0604020202020204" charset="0"/>
            </a:rPr>
            <a:t>minute</a:t>
          </a:r>
        </a:p>
      </dgm:t>
    </dgm:pt>
    <dgm:pt modelId="{3F3E4368-C6F5-42DC-A71F-7B282ACF8B8F}" type="parTrans" cxnId="{E9F5A64D-9A8A-4C64-A88A-4DA1A0BF02CE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0BE615D3-8285-42C9-A43E-3A0CC515F805}" type="sibTrans" cxnId="{E9F5A64D-9A8A-4C64-A88A-4DA1A0BF02CE}">
      <dgm:prSet/>
      <dgm:spPr/>
      <dgm:t>
        <a:bodyPr/>
        <a:lstStyle/>
        <a:p>
          <a:endParaRPr lang="en-GB">
            <a:latin typeface="Poppins SemiBold"/>
          </a:endParaRPr>
        </a:p>
      </dgm:t>
    </dgm:pt>
    <dgm:pt modelId="{A3E678DA-F357-411E-92DE-CDCDCD96D2D9}" type="pres">
      <dgm:prSet presAssocID="{313DB765-6894-42D3-903A-19833729C2BC}" presName="Name0" presStyleCnt="0">
        <dgm:presLayoutVars>
          <dgm:dir/>
          <dgm:animLvl val="lvl"/>
          <dgm:resizeHandles val="exact"/>
        </dgm:presLayoutVars>
      </dgm:prSet>
      <dgm:spPr/>
    </dgm:pt>
    <dgm:pt modelId="{D4894E9C-275D-4C77-8C35-4D88315D82A5}" type="pres">
      <dgm:prSet presAssocID="{EDCEB5FF-BEC6-4936-8B8A-15943CE2F59E}" presName="Name8" presStyleCnt="0"/>
      <dgm:spPr/>
    </dgm:pt>
    <dgm:pt modelId="{ABD0E248-DC24-4FD1-A808-5682673FAADF}" type="pres">
      <dgm:prSet presAssocID="{EDCEB5FF-BEC6-4936-8B8A-15943CE2F59E}" presName="level" presStyleLbl="node1" presStyleIdx="0" presStyleCnt="4" custLinFactNeighborX="1019" custLinFactNeighborY="1802">
        <dgm:presLayoutVars>
          <dgm:chMax val="1"/>
          <dgm:bulletEnabled val="1"/>
        </dgm:presLayoutVars>
      </dgm:prSet>
      <dgm:spPr/>
    </dgm:pt>
    <dgm:pt modelId="{B4D743AD-5EE2-4CEB-973A-AE980C8EE96D}" type="pres">
      <dgm:prSet presAssocID="{EDCEB5FF-BEC6-4936-8B8A-15943CE2F5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E20DE26-759F-4B98-9337-5846149547E5}" type="pres">
      <dgm:prSet presAssocID="{37E6F1D9-176D-4120-8391-C609696F35DC}" presName="Name8" presStyleCnt="0"/>
      <dgm:spPr/>
    </dgm:pt>
    <dgm:pt modelId="{65BA1982-A6AA-4325-A237-1330F9214F0F}" type="pres">
      <dgm:prSet presAssocID="{37E6F1D9-176D-4120-8391-C609696F35DC}" presName="level" presStyleLbl="node1" presStyleIdx="1" presStyleCnt="4" custScaleX="100241" custScaleY="112754">
        <dgm:presLayoutVars>
          <dgm:chMax val="1"/>
          <dgm:bulletEnabled val="1"/>
        </dgm:presLayoutVars>
      </dgm:prSet>
      <dgm:spPr/>
    </dgm:pt>
    <dgm:pt modelId="{5BD5AB97-BC50-45B6-B120-5BFF64584B42}" type="pres">
      <dgm:prSet presAssocID="{37E6F1D9-176D-4120-8391-C609696F35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F36F201-A02B-4E05-A061-BA4566C552D0}" type="pres">
      <dgm:prSet presAssocID="{EEFD445D-4AF5-40F3-BC69-29490C18778C}" presName="Name8" presStyleCnt="0"/>
      <dgm:spPr/>
    </dgm:pt>
    <dgm:pt modelId="{F6D2BDFB-8BD7-43A3-995A-156758935595}" type="pres">
      <dgm:prSet presAssocID="{EEFD445D-4AF5-40F3-BC69-29490C18778C}" presName="level" presStyleLbl="node1" presStyleIdx="2" presStyleCnt="4" custScaleX="100839" custScaleY="104803">
        <dgm:presLayoutVars>
          <dgm:chMax val="1"/>
          <dgm:bulletEnabled val="1"/>
        </dgm:presLayoutVars>
      </dgm:prSet>
      <dgm:spPr/>
    </dgm:pt>
    <dgm:pt modelId="{E85C87F6-B36B-4A86-AD4E-0616AA71CE02}" type="pres">
      <dgm:prSet presAssocID="{EEFD445D-4AF5-40F3-BC69-29490C1877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FCB5DC3-1D89-4A8F-87DA-C5C40828540C}" type="pres">
      <dgm:prSet presAssocID="{52F65323-4FF0-427C-AE43-B5182783093B}" presName="Name8" presStyleCnt="0"/>
      <dgm:spPr/>
    </dgm:pt>
    <dgm:pt modelId="{037A6DA0-7A2E-423D-97F1-BE7B6648D068}" type="pres">
      <dgm:prSet presAssocID="{52F65323-4FF0-427C-AE43-B5182783093B}" presName="level" presStyleLbl="node1" presStyleIdx="3" presStyleCnt="4" custScaleX="102842" custScaleY="148691">
        <dgm:presLayoutVars>
          <dgm:chMax val="1"/>
          <dgm:bulletEnabled val="1"/>
        </dgm:presLayoutVars>
      </dgm:prSet>
      <dgm:spPr/>
    </dgm:pt>
    <dgm:pt modelId="{9B9729C7-9868-4545-87D5-713920A5E074}" type="pres">
      <dgm:prSet presAssocID="{52F65323-4FF0-427C-AE43-B518278309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BCA660A-A07F-46A4-85B1-2C9720CF7CED}" srcId="{313DB765-6894-42D3-903A-19833729C2BC}" destId="{EEFD445D-4AF5-40F3-BC69-29490C18778C}" srcOrd="2" destOrd="0" parTransId="{6F64FA1A-48D2-4D50-868F-24C92F91ED42}" sibTransId="{49E06F88-3B91-4AC0-810D-1F98743B86D0}"/>
    <dgm:cxn modelId="{1EA55B1C-DB33-4558-92E6-E8673A382E5E}" srcId="{313DB765-6894-42D3-903A-19833729C2BC}" destId="{37E6F1D9-176D-4120-8391-C609696F35DC}" srcOrd="1" destOrd="0" parTransId="{FE993B8C-3992-486D-A828-3DA4C2E68C53}" sibTransId="{4F90AFD6-709C-434B-9A71-CBD7D1B001BA}"/>
    <dgm:cxn modelId="{32C3B12D-3D24-4EA7-8724-2A2557BF68D3}" type="presOf" srcId="{EEFD445D-4AF5-40F3-BC69-29490C18778C}" destId="{F6D2BDFB-8BD7-43A3-995A-156758935595}" srcOrd="0" destOrd="0" presId="urn:microsoft.com/office/officeart/2005/8/layout/pyramid3"/>
    <dgm:cxn modelId="{B6E2E632-95D7-470B-8CEE-600AF52B2162}" type="presOf" srcId="{52F65323-4FF0-427C-AE43-B5182783093B}" destId="{9B9729C7-9868-4545-87D5-713920A5E074}" srcOrd="1" destOrd="0" presId="urn:microsoft.com/office/officeart/2005/8/layout/pyramid3"/>
    <dgm:cxn modelId="{F21CA568-6FEF-4BF9-BA4B-B46936F3E81B}" srcId="{313DB765-6894-42D3-903A-19833729C2BC}" destId="{EDCEB5FF-BEC6-4936-8B8A-15943CE2F59E}" srcOrd="0" destOrd="0" parTransId="{AC221943-8AF5-4EF1-946C-F8C5D6A433A9}" sibTransId="{6E5C4AA6-E848-4B79-9A88-0B9F6EA93139}"/>
    <dgm:cxn modelId="{E9F5A64D-9A8A-4C64-A88A-4DA1A0BF02CE}" srcId="{313DB765-6894-42D3-903A-19833729C2BC}" destId="{52F65323-4FF0-427C-AE43-B5182783093B}" srcOrd="3" destOrd="0" parTransId="{3F3E4368-C6F5-42DC-A71F-7B282ACF8B8F}" sibTransId="{0BE615D3-8285-42C9-A43E-3A0CC515F805}"/>
    <dgm:cxn modelId="{BF54B25A-04CC-4D3A-ACC8-72C5E486B6E4}" type="presOf" srcId="{313DB765-6894-42D3-903A-19833729C2BC}" destId="{A3E678DA-F357-411E-92DE-CDCDCD96D2D9}" srcOrd="0" destOrd="0" presId="urn:microsoft.com/office/officeart/2005/8/layout/pyramid3"/>
    <dgm:cxn modelId="{D68065A2-7BE4-470A-9E1D-F603D7B7F574}" type="presOf" srcId="{37E6F1D9-176D-4120-8391-C609696F35DC}" destId="{5BD5AB97-BC50-45B6-B120-5BFF64584B42}" srcOrd="1" destOrd="0" presId="urn:microsoft.com/office/officeart/2005/8/layout/pyramid3"/>
    <dgm:cxn modelId="{D12313AB-3E42-4423-AAFB-94CAF00F2249}" type="presOf" srcId="{EDCEB5FF-BEC6-4936-8B8A-15943CE2F59E}" destId="{ABD0E248-DC24-4FD1-A808-5682673FAADF}" srcOrd="0" destOrd="0" presId="urn:microsoft.com/office/officeart/2005/8/layout/pyramid3"/>
    <dgm:cxn modelId="{05286AAD-9BCA-4016-A3F3-05F2D1E60AA2}" type="presOf" srcId="{37E6F1D9-176D-4120-8391-C609696F35DC}" destId="{65BA1982-A6AA-4325-A237-1330F9214F0F}" srcOrd="0" destOrd="0" presId="urn:microsoft.com/office/officeart/2005/8/layout/pyramid3"/>
    <dgm:cxn modelId="{59F339AF-F10E-42FC-AFC6-53C84377361F}" type="presOf" srcId="{EEFD445D-4AF5-40F3-BC69-29490C18778C}" destId="{E85C87F6-B36B-4A86-AD4E-0616AA71CE02}" srcOrd="1" destOrd="0" presId="urn:microsoft.com/office/officeart/2005/8/layout/pyramid3"/>
    <dgm:cxn modelId="{A8ACFCC4-72A2-4963-9B55-8AEF3E4A8E8B}" type="presOf" srcId="{EDCEB5FF-BEC6-4936-8B8A-15943CE2F59E}" destId="{B4D743AD-5EE2-4CEB-973A-AE980C8EE96D}" srcOrd="1" destOrd="0" presId="urn:microsoft.com/office/officeart/2005/8/layout/pyramid3"/>
    <dgm:cxn modelId="{FAABF6EB-DE7B-4C5D-A05F-6E596D6A4E1B}" type="presOf" srcId="{52F65323-4FF0-427C-AE43-B5182783093B}" destId="{037A6DA0-7A2E-423D-97F1-BE7B6648D068}" srcOrd="0" destOrd="0" presId="urn:microsoft.com/office/officeart/2005/8/layout/pyramid3"/>
    <dgm:cxn modelId="{D3276A03-5281-4A46-8C2A-719C67CE06D0}" type="presParOf" srcId="{A3E678DA-F357-411E-92DE-CDCDCD96D2D9}" destId="{D4894E9C-275D-4C77-8C35-4D88315D82A5}" srcOrd="0" destOrd="0" presId="urn:microsoft.com/office/officeart/2005/8/layout/pyramid3"/>
    <dgm:cxn modelId="{42D3E2D7-1D0E-402E-9550-CB4BFE0776B4}" type="presParOf" srcId="{D4894E9C-275D-4C77-8C35-4D88315D82A5}" destId="{ABD0E248-DC24-4FD1-A808-5682673FAADF}" srcOrd="0" destOrd="0" presId="urn:microsoft.com/office/officeart/2005/8/layout/pyramid3"/>
    <dgm:cxn modelId="{3595D033-BE72-47AF-8A32-4CDBB2A745A9}" type="presParOf" srcId="{D4894E9C-275D-4C77-8C35-4D88315D82A5}" destId="{B4D743AD-5EE2-4CEB-973A-AE980C8EE96D}" srcOrd="1" destOrd="0" presId="urn:microsoft.com/office/officeart/2005/8/layout/pyramid3"/>
    <dgm:cxn modelId="{C70CF042-21C9-4055-8D02-48835E3B89A1}" type="presParOf" srcId="{A3E678DA-F357-411E-92DE-CDCDCD96D2D9}" destId="{BE20DE26-759F-4B98-9337-5846149547E5}" srcOrd="1" destOrd="0" presId="urn:microsoft.com/office/officeart/2005/8/layout/pyramid3"/>
    <dgm:cxn modelId="{93F2BD10-5985-42AA-B34A-6A74598FFC9D}" type="presParOf" srcId="{BE20DE26-759F-4B98-9337-5846149547E5}" destId="{65BA1982-A6AA-4325-A237-1330F9214F0F}" srcOrd="0" destOrd="0" presId="urn:microsoft.com/office/officeart/2005/8/layout/pyramid3"/>
    <dgm:cxn modelId="{5EBBA560-89A5-45CF-B5D8-BEF36FE1C327}" type="presParOf" srcId="{BE20DE26-759F-4B98-9337-5846149547E5}" destId="{5BD5AB97-BC50-45B6-B120-5BFF64584B42}" srcOrd="1" destOrd="0" presId="urn:microsoft.com/office/officeart/2005/8/layout/pyramid3"/>
    <dgm:cxn modelId="{5D523763-FC52-4267-A62A-3373A52BA67D}" type="presParOf" srcId="{A3E678DA-F357-411E-92DE-CDCDCD96D2D9}" destId="{4F36F201-A02B-4E05-A061-BA4566C552D0}" srcOrd="2" destOrd="0" presId="urn:microsoft.com/office/officeart/2005/8/layout/pyramid3"/>
    <dgm:cxn modelId="{1ACA8B87-9ACF-43F3-A976-A248A40D29C0}" type="presParOf" srcId="{4F36F201-A02B-4E05-A061-BA4566C552D0}" destId="{F6D2BDFB-8BD7-43A3-995A-156758935595}" srcOrd="0" destOrd="0" presId="urn:microsoft.com/office/officeart/2005/8/layout/pyramid3"/>
    <dgm:cxn modelId="{1593882A-79E5-452B-8060-BD95AE45C933}" type="presParOf" srcId="{4F36F201-A02B-4E05-A061-BA4566C552D0}" destId="{E85C87F6-B36B-4A86-AD4E-0616AA71CE02}" srcOrd="1" destOrd="0" presId="urn:microsoft.com/office/officeart/2005/8/layout/pyramid3"/>
    <dgm:cxn modelId="{7F0A93BE-EAB1-49B8-994D-CC34B4CD2124}" type="presParOf" srcId="{A3E678DA-F357-411E-92DE-CDCDCD96D2D9}" destId="{FFCB5DC3-1D89-4A8F-87DA-C5C40828540C}" srcOrd="3" destOrd="0" presId="urn:microsoft.com/office/officeart/2005/8/layout/pyramid3"/>
    <dgm:cxn modelId="{3BB10FE3-AAD0-45A3-AF51-FDDA18288712}" type="presParOf" srcId="{FFCB5DC3-1D89-4A8F-87DA-C5C40828540C}" destId="{037A6DA0-7A2E-423D-97F1-BE7B6648D068}" srcOrd="0" destOrd="0" presId="urn:microsoft.com/office/officeart/2005/8/layout/pyramid3"/>
    <dgm:cxn modelId="{67003F8E-B38B-415D-9E67-0A1C2FEE32D4}" type="presParOf" srcId="{FFCB5DC3-1D89-4A8F-87DA-C5C40828540C}" destId="{9B9729C7-9868-4545-87D5-713920A5E074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3DB765-6894-42D3-903A-19833729C2B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CEB5FF-BEC6-4936-8B8A-15943CE2F59E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  <a:latin typeface="Sofia Pro Semi Bold" panose="020B0604020202020204" charset="0"/>
            </a:rPr>
            <a:t>Regular help </a:t>
          </a:r>
        </a:p>
      </dgm:t>
    </dgm:pt>
    <dgm:pt modelId="{AC221943-8AF5-4EF1-946C-F8C5D6A433A9}" type="parTrans" cxnId="{F21CA568-6FEF-4BF9-BA4B-B46936F3E81B}">
      <dgm:prSet/>
      <dgm:spPr/>
      <dgm:t>
        <a:bodyPr/>
        <a:lstStyle/>
        <a:p>
          <a:endParaRPr lang="en-GB">
            <a:latin typeface="Sofia Pro Semi Bold" panose="020B0604020202020204" charset="0"/>
          </a:endParaRPr>
        </a:p>
      </dgm:t>
    </dgm:pt>
    <dgm:pt modelId="{6E5C4AA6-E848-4B79-9A88-0B9F6EA93139}" type="sibTrans" cxnId="{F21CA568-6FEF-4BF9-BA4B-B46936F3E81B}">
      <dgm:prSet/>
      <dgm:spPr/>
      <dgm:t>
        <a:bodyPr/>
        <a:lstStyle/>
        <a:p>
          <a:endParaRPr lang="en-GB">
            <a:latin typeface="Sofia Pro Semi Bold" panose="020B0604020202020204" charset="0"/>
          </a:endParaRPr>
        </a:p>
      </dgm:t>
    </dgm:pt>
    <dgm:pt modelId="{37E6F1D9-176D-4120-8391-C609696F35DC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  <a:latin typeface="Sofia Pro Semi Bold" panose="020B0604020202020204" charset="0"/>
            </a:rPr>
            <a:t>Just a day </a:t>
          </a:r>
        </a:p>
      </dgm:t>
    </dgm:pt>
    <dgm:pt modelId="{FE993B8C-3992-486D-A828-3DA4C2E68C53}" type="parTrans" cxnId="{1EA55B1C-DB33-4558-92E6-E8673A382E5E}">
      <dgm:prSet/>
      <dgm:spPr/>
      <dgm:t>
        <a:bodyPr/>
        <a:lstStyle/>
        <a:p>
          <a:endParaRPr lang="en-GB">
            <a:latin typeface="Sofia Pro Semi Bold" panose="020B0604020202020204" charset="0"/>
          </a:endParaRPr>
        </a:p>
      </dgm:t>
    </dgm:pt>
    <dgm:pt modelId="{4F90AFD6-709C-434B-9A71-CBD7D1B001BA}" type="sibTrans" cxnId="{1EA55B1C-DB33-4558-92E6-E8673A382E5E}">
      <dgm:prSet/>
      <dgm:spPr/>
      <dgm:t>
        <a:bodyPr/>
        <a:lstStyle/>
        <a:p>
          <a:endParaRPr lang="en-GB">
            <a:latin typeface="Sofia Pro Semi Bold" panose="020B0604020202020204" charset="0"/>
          </a:endParaRPr>
        </a:p>
      </dgm:t>
    </dgm:pt>
    <dgm:pt modelId="{EEFD445D-4AF5-40F3-BC69-29490C18778C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  <a:latin typeface="Sofia Pro Semi Bold" panose="020B0604020202020204" charset="0"/>
            </a:rPr>
            <a:t>Just an hour </a:t>
          </a:r>
        </a:p>
      </dgm:t>
    </dgm:pt>
    <dgm:pt modelId="{6F64FA1A-48D2-4D50-868F-24C92F91ED42}" type="parTrans" cxnId="{1BCA660A-A07F-46A4-85B1-2C9720CF7CED}">
      <dgm:prSet/>
      <dgm:spPr/>
      <dgm:t>
        <a:bodyPr/>
        <a:lstStyle/>
        <a:p>
          <a:endParaRPr lang="en-GB">
            <a:latin typeface="Sofia Pro Semi Bold" panose="020B0604020202020204" charset="0"/>
          </a:endParaRPr>
        </a:p>
      </dgm:t>
    </dgm:pt>
    <dgm:pt modelId="{49E06F88-3B91-4AC0-810D-1F98743B86D0}" type="sibTrans" cxnId="{1BCA660A-A07F-46A4-85B1-2C9720CF7CED}">
      <dgm:prSet/>
      <dgm:spPr/>
      <dgm:t>
        <a:bodyPr/>
        <a:lstStyle/>
        <a:p>
          <a:endParaRPr lang="en-GB">
            <a:latin typeface="Sofia Pro Semi Bold" panose="020B0604020202020204" charset="0"/>
          </a:endParaRPr>
        </a:p>
      </dgm:t>
    </dgm:pt>
    <dgm:pt modelId="{52F65323-4FF0-427C-AE43-B5182783093B}">
      <dgm:prSet custT="1"/>
      <dgm:spPr/>
      <dgm:t>
        <a:bodyPr/>
        <a:lstStyle/>
        <a:p>
          <a:r>
            <a:rPr lang="en-GB" sz="700">
              <a:solidFill>
                <a:schemeClr val="bg1"/>
              </a:solidFill>
              <a:latin typeface="Sofia Pro Semi Bold" panose="020B0604020202020204" charset="0"/>
            </a:rPr>
            <a:t>Just</a:t>
          </a:r>
          <a:r>
            <a:rPr lang="en-GB" sz="800">
              <a:solidFill>
                <a:schemeClr val="bg1"/>
              </a:solidFill>
              <a:latin typeface="Sofia Pro Semi Bold" panose="020B0604020202020204" charset="0"/>
            </a:rPr>
            <a:t> </a:t>
          </a:r>
        </a:p>
        <a:p>
          <a:r>
            <a:rPr lang="en-GB" sz="800">
              <a:solidFill>
                <a:schemeClr val="bg1"/>
              </a:solidFill>
              <a:latin typeface="Sofia Pro Semi Bold" panose="020B0604020202020204" charset="0"/>
            </a:rPr>
            <a:t>a </a:t>
          </a:r>
          <a:r>
            <a:rPr lang="en-GB" sz="700">
              <a:solidFill>
                <a:schemeClr val="bg1"/>
              </a:solidFill>
              <a:latin typeface="Sofia Pro Semi Bold" panose="020B0604020202020204" charset="0"/>
            </a:rPr>
            <a:t>minute</a:t>
          </a:r>
          <a:endParaRPr lang="en-GB" sz="800">
            <a:solidFill>
              <a:schemeClr val="bg1"/>
            </a:solidFill>
            <a:latin typeface="Sofia Pro Semi Bold" panose="020B0604020202020204" charset="0"/>
          </a:endParaRPr>
        </a:p>
      </dgm:t>
    </dgm:pt>
    <dgm:pt modelId="{3F3E4368-C6F5-42DC-A71F-7B282ACF8B8F}" type="parTrans" cxnId="{E9F5A64D-9A8A-4C64-A88A-4DA1A0BF02CE}">
      <dgm:prSet/>
      <dgm:spPr/>
      <dgm:t>
        <a:bodyPr/>
        <a:lstStyle/>
        <a:p>
          <a:endParaRPr lang="en-GB">
            <a:latin typeface="Sofia Pro Semi Bold" panose="020B0604020202020204" charset="0"/>
          </a:endParaRPr>
        </a:p>
      </dgm:t>
    </dgm:pt>
    <dgm:pt modelId="{0BE615D3-8285-42C9-A43E-3A0CC515F805}" type="sibTrans" cxnId="{E9F5A64D-9A8A-4C64-A88A-4DA1A0BF02CE}">
      <dgm:prSet/>
      <dgm:spPr/>
      <dgm:t>
        <a:bodyPr/>
        <a:lstStyle/>
        <a:p>
          <a:endParaRPr lang="en-GB">
            <a:latin typeface="Sofia Pro Semi Bold" panose="020B0604020202020204" charset="0"/>
          </a:endParaRPr>
        </a:p>
      </dgm:t>
    </dgm:pt>
    <dgm:pt modelId="{A3E678DA-F357-411E-92DE-CDCDCD96D2D9}" type="pres">
      <dgm:prSet presAssocID="{313DB765-6894-42D3-903A-19833729C2BC}" presName="Name0" presStyleCnt="0">
        <dgm:presLayoutVars>
          <dgm:dir/>
          <dgm:animLvl val="lvl"/>
          <dgm:resizeHandles val="exact"/>
        </dgm:presLayoutVars>
      </dgm:prSet>
      <dgm:spPr/>
    </dgm:pt>
    <dgm:pt modelId="{D4894E9C-275D-4C77-8C35-4D88315D82A5}" type="pres">
      <dgm:prSet presAssocID="{EDCEB5FF-BEC6-4936-8B8A-15943CE2F59E}" presName="Name8" presStyleCnt="0"/>
      <dgm:spPr/>
    </dgm:pt>
    <dgm:pt modelId="{ABD0E248-DC24-4FD1-A808-5682673FAADF}" type="pres">
      <dgm:prSet presAssocID="{EDCEB5FF-BEC6-4936-8B8A-15943CE2F59E}" presName="level" presStyleLbl="node1" presStyleIdx="0" presStyleCnt="4" custLinFactNeighborX="266" custLinFactNeighborY="-628">
        <dgm:presLayoutVars>
          <dgm:chMax val="1"/>
          <dgm:bulletEnabled val="1"/>
        </dgm:presLayoutVars>
      </dgm:prSet>
      <dgm:spPr/>
    </dgm:pt>
    <dgm:pt modelId="{B4D743AD-5EE2-4CEB-973A-AE980C8EE96D}" type="pres">
      <dgm:prSet presAssocID="{EDCEB5FF-BEC6-4936-8B8A-15943CE2F5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E20DE26-759F-4B98-9337-5846149547E5}" type="pres">
      <dgm:prSet presAssocID="{37E6F1D9-176D-4120-8391-C609696F35DC}" presName="Name8" presStyleCnt="0"/>
      <dgm:spPr/>
    </dgm:pt>
    <dgm:pt modelId="{65BA1982-A6AA-4325-A237-1330F9214F0F}" type="pres">
      <dgm:prSet presAssocID="{37E6F1D9-176D-4120-8391-C609696F35DC}" presName="level" presStyleLbl="node1" presStyleIdx="1" presStyleCnt="4">
        <dgm:presLayoutVars>
          <dgm:chMax val="1"/>
          <dgm:bulletEnabled val="1"/>
        </dgm:presLayoutVars>
      </dgm:prSet>
      <dgm:spPr/>
    </dgm:pt>
    <dgm:pt modelId="{5BD5AB97-BC50-45B6-B120-5BFF64584B42}" type="pres">
      <dgm:prSet presAssocID="{37E6F1D9-176D-4120-8391-C609696F35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F36F201-A02B-4E05-A061-BA4566C552D0}" type="pres">
      <dgm:prSet presAssocID="{EEFD445D-4AF5-40F3-BC69-29490C18778C}" presName="Name8" presStyleCnt="0"/>
      <dgm:spPr/>
    </dgm:pt>
    <dgm:pt modelId="{F6D2BDFB-8BD7-43A3-995A-156758935595}" type="pres">
      <dgm:prSet presAssocID="{EEFD445D-4AF5-40F3-BC69-29490C18778C}" presName="level" presStyleLbl="node1" presStyleIdx="2" presStyleCnt="4">
        <dgm:presLayoutVars>
          <dgm:chMax val="1"/>
          <dgm:bulletEnabled val="1"/>
        </dgm:presLayoutVars>
      </dgm:prSet>
      <dgm:spPr/>
    </dgm:pt>
    <dgm:pt modelId="{E85C87F6-B36B-4A86-AD4E-0616AA71CE02}" type="pres">
      <dgm:prSet presAssocID="{EEFD445D-4AF5-40F3-BC69-29490C1877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FCB5DC3-1D89-4A8F-87DA-C5C40828540C}" type="pres">
      <dgm:prSet presAssocID="{52F65323-4FF0-427C-AE43-B5182783093B}" presName="Name8" presStyleCnt="0"/>
      <dgm:spPr/>
    </dgm:pt>
    <dgm:pt modelId="{037A6DA0-7A2E-423D-97F1-BE7B6648D068}" type="pres">
      <dgm:prSet presAssocID="{52F65323-4FF0-427C-AE43-B5182783093B}" presName="level" presStyleLbl="node1" presStyleIdx="3" presStyleCnt="4" custScaleX="98913" custLinFactNeighborX="1994">
        <dgm:presLayoutVars>
          <dgm:chMax val="1"/>
          <dgm:bulletEnabled val="1"/>
        </dgm:presLayoutVars>
      </dgm:prSet>
      <dgm:spPr/>
    </dgm:pt>
    <dgm:pt modelId="{9B9729C7-9868-4545-87D5-713920A5E074}" type="pres">
      <dgm:prSet presAssocID="{52F65323-4FF0-427C-AE43-B518278309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BCA660A-A07F-46A4-85B1-2C9720CF7CED}" srcId="{313DB765-6894-42D3-903A-19833729C2BC}" destId="{EEFD445D-4AF5-40F3-BC69-29490C18778C}" srcOrd="2" destOrd="0" parTransId="{6F64FA1A-48D2-4D50-868F-24C92F91ED42}" sibTransId="{49E06F88-3B91-4AC0-810D-1F98743B86D0}"/>
    <dgm:cxn modelId="{1EA55B1C-DB33-4558-92E6-E8673A382E5E}" srcId="{313DB765-6894-42D3-903A-19833729C2BC}" destId="{37E6F1D9-176D-4120-8391-C609696F35DC}" srcOrd="1" destOrd="0" parTransId="{FE993B8C-3992-486D-A828-3DA4C2E68C53}" sibTransId="{4F90AFD6-709C-434B-9A71-CBD7D1B001BA}"/>
    <dgm:cxn modelId="{32C3B12D-3D24-4EA7-8724-2A2557BF68D3}" type="presOf" srcId="{EEFD445D-4AF5-40F3-BC69-29490C18778C}" destId="{F6D2BDFB-8BD7-43A3-995A-156758935595}" srcOrd="0" destOrd="0" presId="urn:microsoft.com/office/officeart/2005/8/layout/pyramid3"/>
    <dgm:cxn modelId="{B6E2E632-95D7-470B-8CEE-600AF52B2162}" type="presOf" srcId="{52F65323-4FF0-427C-AE43-B5182783093B}" destId="{9B9729C7-9868-4545-87D5-713920A5E074}" srcOrd="1" destOrd="0" presId="urn:microsoft.com/office/officeart/2005/8/layout/pyramid3"/>
    <dgm:cxn modelId="{F21CA568-6FEF-4BF9-BA4B-B46936F3E81B}" srcId="{313DB765-6894-42D3-903A-19833729C2BC}" destId="{EDCEB5FF-BEC6-4936-8B8A-15943CE2F59E}" srcOrd="0" destOrd="0" parTransId="{AC221943-8AF5-4EF1-946C-F8C5D6A433A9}" sibTransId="{6E5C4AA6-E848-4B79-9A88-0B9F6EA93139}"/>
    <dgm:cxn modelId="{E9F5A64D-9A8A-4C64-A88A-4DA1A0BF02CE}" srcId="{313DB765-6894-42D3-903A-19833729C2BC}" destId="{52F65323-4FF0-427C-AE43-B5182783093B}" srcOrd="3" destOrd="0" parTransId="{3F3E4368-C6F5-42DC-A71F-7B282ACF8B8F}" sibTransId="{0BE615D3-8285-42C9-A43E-3A0CC515F805}"/>
    <dgm:cxn modelId="{BF54B25A-04CC-4D3A-ACC8-72C5E486B6E4}" type="presOf" srcId="{313DB765-6894-42D3-903A-19833729C2BC}" destId="{A3E678DA-F357-411E-92DE-CDCDCD96D2D9}" srcOrd="0" destOrd="0" presId="urn:microsoft.com/office/officeart/2005/8/layout/pyramid3"/>
    <dgm:cxn modelId="{D68065A2-7BE4-470A-9E1D-F603D7B7F574}" type="presOf" srcId="{37E6F1D9-176D-4120-8391-C609696F35DC}" destId="{5BD5AB97-BC50-45B6-B120-5BFF64584B42}" srcOrd="1" destOrd="0" presId="urn:microsoft.com/office/officeart/2005/8/layout/pyramid3"/>
    <dgm:cxn modelId="{D12313AB-3E42-4423-AAFB-94CAF00F2249}" type="presOf" srcId="{EDCEB5FF-BEC6-4936-8B8A-15943CE2F59E}" destId="{ABD0E248-DC24-4FD1-A808-5682673FAADF}" srcOrd="0" destOrd="0" presId="urn:microsoft.com/office/officeart/2005/8/layout/pyramid3"/>
    <dgm:cxn modelId="{05286AAD-9BCA-4016-A3F3-05F2D1E60AA2}" type="presOf" srcId="{37E6F1D9-176D-4120-8391-C609696F35DC}" destId="{65BA1982-A6AA-4325-A237-1330F9214F0F}" srcOrd="0" destOrd="0" presId="urn:microsoft.com/office/officeart/2005/8/layout/pyramid3"/>
    <dgm:cxn modelId="{59F339AF-F10E-42FC-AFC6-53C84377361F}" type="presOf" srcId="{EEFD445D-4AF5-40F3-BC69-29490C18778C}" destId="{E85C87F6-B36B-4A86-AD4E-0616AA71CE02}" srcOrd="1" destOrd="0" presId="urn:microsoft.com/office/officeart/2005/8/layout/pyramid3"/>
    <dgm:cxn modelId="{A8ACFCC4-72A2-4963-9B55-8AEF3E4A8E8B}" type="presOf" srcId="{EDCEB5FF-BEC6-4936-8B8A-15943CE2F59E}" destId="{B4D743AD-5EE2-4CEB-973A-AE980C8EE96D}" srcOrd="1" destOrd="0" presId="urn:microsoft.com/office/officeart/2005/8/layout/pyramid3"/>
    <dgm:cxn modelId="{FAABF6EB-DE7B-4C5D-A05F-6E596D6A4E1B}" type="presOf" srcId="{52F65323-4FF0-427C-AE43-B5182783093B}" destId="{037A6DA0-7A2E-423D-97F1-BE7B6648D068}" srcOrd="0" destOrd="0" presId="urn:microsoft.com/office/officeart/2005/8/layout/pyramid3"/>
    <dgm:cxn modelId="{D3276A03-5281-4A46-8C2A-719C67CE06D0}" type="presParOf" srcId="{A3E678DA-F357-411E-92DE-CDCDCD96D2D9}" destId="{D4894E9C-275D-4C77-8C35-4D88315D82A5}" srcOrd="0" destOrd="0" presId="urn:microsoft.com/office/officeart/2005/8/layout/pyramid3"/>
    <dgm:cxn modelId="{42D3E2D7-1D0E-402E-9550-CB4BFE0776B4}" type="presParOf" srcId="{D4894E9C-275D-4C77-8C35-4D88315D82A5}" destId="{ABD0E248-DC24-4FD1-A808-5682673FAADF}" srcOrd="0" destOrd="0" presId="urn:microsoft.com/office/officeart/2005/8/layout/pyramid3"/>
    <dgm:cxn modelId="{3595D033-BE72-47AF-8A32-4CDBB2A745A9}" type="presParOf" srcId="{D4894E9C-275D-4C77-8C35-4D88315D82A5}" destId="{B4D743AD-5EE2-4CEB-973A-AE980C8EE96D}" srcOrd="1" destOrd="0" presId="urn:microsoft.com/office/officeart/2005/8/layout/pyramid3"/>
    <dgm:cxn modelId="{C70CF042-21C9-4055-8D02-48835E3B89A1}" type="presParOf" srcId="{A3E678DA-F357-411E-92DE-CDCDCD96D2D9}" destId="{BE20DE26-759F-4B98-9337-5846149547E5}" srcOrd="1" destOrd="0" presId="urn:microsoft.com/office/officeart/2005/8/layout/pyramid3"/>
    <dgm:cxn modelId="{93F2BD10-5985-42AA-B34A-6A74598FFC9D}" type="presParOf" srcId="{BE20DE26-759F-4B98-9337-5846149547E5}" destId="{65BA1982-A6AA-4325-A237-1330F9214F0F}" srcOrd="0" destOrd="0" presId="urn:microsoft.com/office/officeart/2005/8/layout/pyramid3"/>
    <dgm:cxn modelId="{5EBBA560-89A5-45CF-B5D8-BEF36FE1C327}" type="presParOf" srcId="{BE20DE26-759F-4B98-9337-5846149547E5}" destId="{5BD5AB97-BC50-45B6-B120-5BFF64584B42}" srcOrd="1" destOrd="0" presId="urn:microsoft.com/office/officeart/2005/8/layout/pyramid3"/>
    <dgm:cxn modelId="{5D523763-FC52-4267-A62A-3373A52BA67D}" type="presParOf" srcId="{A3E678DA-F357-411E-92DE-CDCDCD96D2D9}" destId="{4F36F201-A02B-4E05-A061-BA4566C552D0}" srcOrd="2" destOrd="0" presId="urn:microsoft.com/office/officeart/2005/8/layout/pyramid3"/>
    <dgm:cxn modelId="{1ACA8B87-9ACF-43F3-A976-A248A40D29C0}" type="presParOf" srcId="{4F36F201-A02B-4E05-A061-BA4566C552D0}" destId="{F6D2BDFB-8BD7-43A3-995A-156758935595}" srcOrd="0" destOrd="0" presId="urn:microsoft.com/office/officeart/2005/8/layout/pyramid3"/>
    <dgm:cxn modelId="{1593882A-79E5-452B-8060-BD95AE45C933}" type="presParOf" srcId="{4F36F201-A02B-4E05-A061-BA4566C552D0}" destId="{E85C87F6-B36B-4A86-AD4E-0616AA71CE02}" srcOrd="1" destOrd="0" presId="urn:microsoft.com/office/officeart/2005/8/layout/pyramid3"/>
    <dgm:cxn modelId="{7F0A93BE-EAB1-49B8-994D-CC34B4CD2124}" type="presParOf" srcId="{A3E678DA-F357-411E-92DE-CDCDCD96D2D9}" destId="{FFCB5DC3-1D89-4A8F-87DA-C5C40828540C}" srcOrd="3" destOrd="0" presId="urn:microsoft.com/office/officeart/2005/8/layout/pyramid3"/>
    <dgm:cxn modelId="{3BB10FE3-AAD0-45A3-AF51-FDDA18288712}" type="presParOf" srcId="{FFCB5DC3-1D89-4A8F-87DA-C5C40828540C}" destId="{037A6DA0-7A2E-423D-97F1-BE7B6648D068}" srcOrd="0" destOrd="0" presId="urn:microsoft.com/office/officeart/2005/8/layout/pyramid3"/>
    <dgm:cxn modelId="{67003F8E-B38B-415D-9E67-0A1C2FEE32D4}" type="presParOf" srcId="{FFCB5DC3-1D89-4A8F-87DA-C5C40828540C}" destId="{9B9729C7-9868-4545-87D5-713920A5E074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8155E9-04E7-4A3B-A88B-26220F2C92F2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30107B3-7E74-48F4-A58C-32F98C056EE6}">
      <dgm:prSet phldrT="[Text]"/>
      <dgm:spPr>
        <a:solidFill>
          <a:srgbClr val="363A72"/>
        </a:solidFill>
      </dgm:spPr>
      <dgm:t>
        <a:bodyPr/>
        <a:lstStyle/>
        <a:p>
          <a:r>
            <a:rPr lang="en-GB"/>
            <a:t>Regular help</a:t>
          </a:r>
        </a:p>
      </dgm:t>
    </dgm:pt>
    <dgm:pt modelId="{5E8C6FF3-192F-45C0-8A73-2F5DC2871535}" type="parTrans" cxnId="{8D575FDF-27F1-4803-9543-B203E2B03DE0}">
      <dgm:prSet/>
      <dgm:spPr/>
      <dgm:t>
        <a:bodyPr/>
        <a:lstStyle/>
        <a:p>
          <a:endParaRPr lang="en-GB"/>
        </a:p>
      </dgm:t>
    </dgm:pt>
    <dgm:pt modelId="{394139E9-E1B2-494C-A439-B7B64B64E85F}" type="sibTrans" cxnId="{8D575FDF-27F1-4803-9543-B203E2B03DE0}">
      <dgm:prSet/>
      <dgm:spPr/>
      <dgm:t>
        <a:bodyPr/>
        <a:lstStyle/>
        <a:p>
          <a:endParaRPr lang="en-GB"/>
        </a:p>
      </dgm:t>
    </dgm:pt>
    <dgm:pt modelId="{11B31484-B8D9-46C1-8985-684C2AD3F123}">
      <dgm:prSet phldrT="[Text]"/>
      <dgm:spPr>
        <a:solidFill>
          <a:srgbClr val="E13D2E"/>
        </a:solidFill>
      </dgm:spPr>
      <dgm:t>
        <a:bodyPr/>
        <a:lstStyle/>
        <a:p>
          <a:r>
            <a:rPr lang="en-GB"/>
            <a:t>Just a day</a:t>
          </a:r>
        </a:p>
      </dgm:t>
    </dgm:pt>
    <dgm:pt modelId="{C25F5B1D-A70C-4985-8BD8-0B9929B45CDD}" type="parTrans" cxnId="{660E5A6A-89E6-4DC4-B0C1-8E1130433A42}">
      <dgm:prSet/>
      <dgm:spPr/>
      <dgm:t>
        <a:bodyPr/>
        <a:lstStyle/>
        <a:p>
          <a:endParaRPr lang="en-GB"/>
        </a:p>
      </dgm:t>
    </dgm:pt>
    <dgm:pt modelId="{11C0B225-329A-4A95-81FC-B6C8DB855D24}" type="sibTrans" cxnId="{660E5A6A-89E6-4DC4-B0C1-8E1130433A42}">
      <dgm:prSet/>
      <dgm:spPr/>
      <dgm:t>
        <a:bodyPr/>
        <a:lstStyle/>
        <a:p>
          <a:endParaRPr lang="en-GB"/>
        </a:p>
      </dgm:t>
    </dgm:pt>
    <dgm:pt modelId="{6384577D-41C4-4E0F-B94D-0CF08FB80C22}">
      <dgm:prSet phldrT="[Text]"/>
      <dgm:spPr>
        <a:solidFill>
          <a:srgbClr val="861E61"/>
        </a:solidFill>
      </dgm:spPr>
      <dgm:t>
        <a:bodyPr/>
        <a:lstStyle/>
        <a:p>
          <a:r>
            <a:rPr lang="en-GB"/>
            <a:t>Just an hour </a:t>
          </a:r>
        </a:p>
      </dgm:t>
    </dgm:pt>
    <dgm:pt modelId="{9376A7DB-EAF2-40CF-A8FD-F853C713F23D}" type="parTrans" cxnId="{EF55DF7B-D0EC-418B-A945-DEB817C4196F}">
      <dgm:prSet/>
      <dgm:spPr/>
      <dgm:t>
        <a:bodyPr/>
        <a:lstStyle/>
        <a:p>
          <a:endParaRPr lang="en-GB"/>
        </a:p>
      </dgm:t>
    </dgm:pt>
    <dgm:pt modelId="{0621F3A2-F1BC-40F5-90B5-477F93EAB5E1}" type="sibTrans" cxnId="{EF55DF7B-D0EC-418B-A945-DEB817C4196F}">
      <dgm:prSet/>
      <dgm:spPr/>
      <dgm:t>
        <a:bodyPr/>
        <a:lstStyle/>
        <a:p>
          <a:endParaRPr lang="en-GB"/>
        </a:p>
      </dgm:t>
    </dgm:pt>
    <dgm:pt modelId="{20FB05CA-D1EC-4CDC-A4CD-4CBDEA227FA5}" type="pres">
      <dgm:prSet presAssocID="{C28155E9-04E7-4A3B-A88B-26220F2C92F2}" presName="Name0" presStyleCnt="0">
        <dgm:presLayoutVars>
          <dgm:chMax val="1"/>
          <dgm:chPref val="1"/>
        </dgm:presLayoutVars>
      </dgm:prSet>
      <dgm:spPr/>
    </dgm:pt>
    <dgm:pt modelId="{92025A6C-B841-4BC3-9EAA-549A29DD51D4}" type="pres">
      <dgm:prSet presAssocID="{730107B3-7E74-48F4-A58C-32F98C056EE6}" presName="Parent" presStyleLbl="node0" presStyleIdx="0" presStyleCnt="1">
        <dgm:presLayoutVars>
          <dgm:chMax val="5"/>
          <dgm:chPref val="5"/>
        </dgm:presLayoutVars>
      </dgm:prSet>
      <dgm:spPr/>
    </dgm:pt>
    <dgm:pt modelId="{2653467B-49E6-484A-978B-0FC58AB16F9F}" type="pres">
      <dgm:prSet presAssocID="{730107B3-7E74-48F4-A58C-32F98C056EE6}" presName="Accent1" presStyleLbl="node1" presStyleIdx="0" presStyleCnt="13"/>
      <dgm:spPr>
        <a:solidFill>
          <a:srgbClr val="F39444"/>
        </a:solidFill>
      </dgm:spPr>
    </dgm:pt>
    <dgm:pt modelId="{A27C1D04-65FB-4DE4-949D-61C9821C0F82}" type="pres">
      <dgm:prSet presAssocID="{730107B3-7E74-48F4-A58C-32F98C056EE6}" presName="Accent2" presStyleLbl="node1" presStyleIdx="1" presStyleCnt="13"/>
      <dgm:spPr>
        <a:solidFill>
          <a:srgbClr val="E13D2E"/>
        </a:solidFill>
      </dgm:spPr>
    </dgm:pt>
    <dgm:pt modelId="{0B2EE431-DB18-4F37-92CA-A109A71D369C}" type="pres">
      <dgm:prSet presAssocID="{730107B3-7E74-48F4-A58C-32F98C056EE6}" presName="Accent3" presStyleLbl="node1" presStyleIdx="2" presStyleCnt="13"/>
      <dgm:spPr>
        <a:solidFill>
          <a:srgbClr val="E13D2E"/>
        </a:solidFill>
      </dgm:spPr>
    </dgm:pt>
    <dgm:pt modelId="{4A2DA3D0-D3BF-4602-83A9-F33577A1570B}" type="pres">
      <dgm:prSet presAssocID="{730107B3-7E74-48F4-A58C-32F98C056EE6}" presName="Accent4" presStyleLbl="node1" presStyleIdx="3" presStyleCnt="13"/>
      <dgm:spPr>
        <a:solidFill>
          <a:srgbClr val="363A72"/>
        </a:solidFill>
      </dgm:spPr>
    </dgm:pt>
    <dgm:pt modelId="{27F6B383-377C-454B-8C0D-55FD2AE007E1}" type="pres">
      <dgm:prSet presAssocID="{730107B3-7E74-48F4-A58C-32F98C056EE6}" presName="Accent5" presStyleLbl="node1" presStyleIdx="4" presStyleCnt="13"/>
      <dgm:spPr>
        <a:solidFill>
          <a:srgbClr val="861E61"/>
        </a:solidFill>
      </dgm:spPr>
    </dgm:pt>
    <dgm:pt modelId="{4C23C349-BF2A-4093-803D-149BA726E481}" type="pres">
      <dgm:prSet presAssocID="{730107B3-7E74-48F4-A58C-32F98C056EE6}" presName="Accent6" presStyleLbl="node1" presStyleIdx="5" presStyleCnt="13"/>
      <dgm:spPr>
        <a:solidFill>
          <a:srgbClr val="3BB2B2"/>
        </a:solidFill>
      </dgm:spPr>
    </dgm:pt>
    <dgm:pt modelId="{B1974D86-C46A-480B-ACA6-54F5B2B14C90}" type="pres">
      <dgm:prSet presAssocID="{11B31484-B8D9-46C1-8985-684C2AD3F123}" presName="Child1" presStyleLbl="node1" presStyleIdx="6" presStyleCnt="13">
        <dgm:presLayoutVars>
          <dgm:chMax val="0"/>
          <dgm:chPref val="0"/>
        </dgm:presLayoutVars>
      </dgm:prSet>
      <dgm:spPr/>
    </dgm:pt>
    <dgm:pt modelId="{6A021915-87F4-4C9B-984A-3F809D9A9AF0}" type="pres">
      <dgm:prSet presAssocID="{11B31484-B8D9-46C1-8985-684C2AD3F123}" presName="Accent7" presStyleCnt="0"/>
      <dgm:spPr/>
    </dgm:pt>
    <dgm:pt modelId="{278CAB8B-7EA3-4B79-9A40-260555545874}" type="pres">
      <dgm:prSet presAssocID="{11B31484-B8D9-46C1-8985-684C2AD3F123}" presName="AccentHold1" presStyleLbl="node1" presStyleIdx="7" presStyleCnt="13"/>
      <dgm:spPr>
        <a:solidFill>
          <a:srgbClr val="3BB2B2"/>
        </a:solidFill>
      </dgm:spPr>
    </dgm:pt>
    <dgm:pt modelId="{3F7DF938-41E5-4260-928A-CBF546D09330}" type="pres">
      <dgm:prSet presAssocID="{11B31484-B8D9-46C1-8985-684C2AD3F123}" presName="Accent8" presStyleCnt="0"/>
      <dgm:spPr/>
    </dgm:pt>
    <dgm:pt modelId="{B678912D-1710-40EC-A359-FCF31CABAFC6}" type="pres">
      <dgm:prSet presAssocID="{11B31484-B8D9-46C1-8985-684C2AD3F123}" presName="AccentHold2" presStyleLbl="node1" presStyleIdx="8" presStyleCnt="13"/>
      <dgm:spPr>
        <a:solidFill>
          <a:srgbClr val="363A72"/>
        </a:solidFill>
      </dgm:spPr>
    </dgm:pt>
    <dgm:pt modelId="{F6CAF600-3BAC-4955-9827-84BBC6F296A0}" type="pres">
      <dgm:prSet presAssocID="{6384577D-41C4-4E0F-B94D-0CF08FB80C22}" presName="Child2" presStyleLbl="node1" presStyleIdx="9" presStyleCnt="13">
        <dgm:presLayoutVars>
          <dgm:chMax val="0"/>
          <dgm:chPref val="0"/>
        </dgm:presLayoutVars>
      </dgm:prSet>
      <dgm:spPr/>
    </dgm:pt>
    <dgm:pt modelId="{A862B10B-6AA5-4705-A7FF-546847DAC4F1}" type="pres">
      <dgm:prSet presAssocID="{6384577D-41C4-4E0F-B94D-0CF08FB80C22}" presName="Accent9" presStyleCnt="0"/>
      <dgm:spPr/>
    </dgm:pt>
    <dgm:pt modelId="{D10E5C2B-742E-4690-B148-1CB6FD3868A6}" type="pres">
      <dgm:prSet presAssocID="{6384577D-41C4-4E0F-B94D-0CF08FB80C22}" presName="AccentHold1" presStyleLbl="node1" presStyleIdx="10" presStyleCnt="13"/>
      <dgm:spPr>
        <a:solidFill>
          <a:srgbClr val="F39444"/>
        </a:solidFill>
      </dgm:spPr>
    </dgm:pt>
    <dgm:pt modelId="{C226F794-04DF-47DA-8FA1-C3D52351EBDC}" type="pres">
      <dgm:prSet presAssocID="{6384577D-41C4-4E0F-B94D-0CF08FB80C22}" presName="Accent10" presStyleCnt="0"/>
      <dgm:spPr/>
    </dgm:pt>
    <dgm:pt modelId="{CEAFA147-B6D2-40EA-AD1E-D854C447C69E}" type="pres">
      <dgm:prSet presAssocID="{6384577D-41C4-4E0F-B94D-0CF08FB80C22}" presName="AccentHold2" presStyleLbl="node1" presStyleIdx="11" presStyleCnt="13"/>
      <dgm:spPr/>
    </dgm:pt>
    <dgm:pt modelId="{7C2246A2-AF91-4DFE-ACE8-596C76684B73}" type="pres">
      <dgm:prSet presAssocID="{6384577D-41C4-4E0F-B94D-0CF08FB80C22}" presName="Accent11" presStyleCnt="0"/>
      <dgm:spPr/>
    </dgm:pt>
    <dgm:pt modelId="{E448C970-D25C-47F6-9993-495DBC489D4B}" type="pres">
      <dgm:prSet presAssocID="{6384577D-41C4-4E0F-B94D-0CF08FB80C22}" presName="AccentHold3" presStyleLbl="node1" presStyleIdx="12" presStyleCnt="13"/>
      <dgm:spPr>
        <a:solidFill>
          <a:srgbClr val="1D71B8"/>
        </a:solidFill>
      </dgm:spPr>
    </dgm:pt>
  </dgm:ptLst>
  <dgm:cxnLst>
    <dgm:cxn modelId="{A409870E-DF2F-4B08-9B04-50A55AEBB434}" type="presOf" srcId="{11B31484-B8D9-46C1-8985-684C2AD3F123}" destId="{B1974D86-C46A-480B-ACA6-54F5B2B14C90}" srcOrd="0" destOrd="0" presId="urn:microsoft.com/office/officeart/2009/3/layout/CircleRelationship"/>
    <dgm:cxn modelId="{75AF885C-9B05-42FD-B79A-DC07C598D180}" type="presOf" srcId="{730107B3-7E74-48F4-A58C-32F98C056EE6}" destId="{92025A6C-B841-4BC3-9EAA-549A29DD51D4}" srcOrd="0" destOrd="0" presId="urn:microsoft.com/office/officeart/2009/3/layout/CircleRelationship"/>
    <dgm:cxn modelId="{660E5A6A-89E6-4DC4-B0C1-8E1130433A42}" srcId="{730107B3-7E74-48F4-A58C-32F98C056EE6}" destId="{11B31484-B8D9-46C1-8985-684C2AD3F123}" srcOrd="0" destOrd="0" parTransId="{C25F5B1D-A70C-4985-8BD8-0B9929B45CDD}" sibTransId="{11C0B225-329A-4A95-81FC-B6C8DB855D24}"/>
    <dgm:cxn modelId="{EF55DF7B-D0EC-418B-A945-DEB817C4196F}" srcId="{730107B3-7E74-48F4-A58C-32F98C056EE6}" destId="{6384577D-41C4-4E0F-B94D-0CF08FB80C22}" srcOrd="1" destOrd="0" parTransId="{9376A7DB-EAF2-40CF-A8FD-F853C713F23D}" sibTransId="{0621F3A2-F1BC-40F5-90B5-477F93EAB5E1}"/>
    <dgm:cxn modelId="{664FFF82-E0D2-46B1-9C8D-9FE8DCE14C7C}" type="presOf" srcId="{6384577D-41C4-4E0F-B94D-0CF08FB80C22}" destId="{F6CAF600-3BAC-4955-9827-84BBC6F296A0}" srcOrd="0" destOrd="0" presId="urn:microsoft.com/office/officeart/2009/3/layout/CircleRelationship"/>
    <dgm:cxn modelId="{BE6484A6-3DEC-4975-9405-9D5C51B9703A}" type="presOf" srcId="{C28155E9-04E7-4A3B-A88B-26220F2C92F2}" destId="{20FB05CA-D1EC-4CDC-A4CD-4CBDEA227FA5}" srcOrd="0" destOrd="0" presId="urn:microsoft.com/office/officeart/2009/3/layout/CircleRelationship"/>
    <dgm:cxn modelId="{8D575FDF-27F1-4803-9543-B203E2B03DE0}" srcId="{C28155E9-04E7-4A3B-A88B-26220F2C92F2}" destId="{730107B3-7E74-48F4-A58C-32F98C056EE6}" srcOrd="0" destOrd="0" parTransId="{5E8C6FF3-192F-45C0-8A73-2F5DC2871535}" sibTransId="{394139E9-E1B2-494C-A439-B7B64B64E85F}"/>
    <dgm:cxn modelId="{8C7B4D28-22AF-4A41-A779-CA2883C580D8}" type="presParOf" srcId="{20FB05CA-D1EC-4CDC-A4CD-4CBDEA227FA5}" destId="{92025A6C-B841-4BC3-9EAA-549A29DD51D4}" srcOrd="0" destOrd="0" presId="urn:microsoft.com/office/officeart/2009/3/layout/CircleRelationship"/>
    <dgm:cxn modelId="{89A3E08C-6728-43EB-AB70-8249FF118776}" type="presParOf" srcId="{20FB05CA-D1EC-4CDC-A4CD-4CBDEA227FA5}" destId="{2653467B-49E6-484A-978B-0FC58AB16F9F}" srcOrd="1" destOrd="0" presId="urn:microsoft.com/office/officeart/2009/3/layout/CircleRelationship"/>
    <dgm:cxn modelId="{B353D9EC-2D8B-4D3E-8D69-431E6387E5B2}" type="presParOf" srcId="{20FB05CA-D1EC-4CDC-A4CD-4CBDEA227FA5}" destId="{A27C1D04-65FB-4DE4-949D-61C9821C0F82}" srcOrd="2" destOrd="0" presId="urn:microsoft.com/office/officeart/2009/3/layout/CircleRelationship"/>
    <dgm:cxn modelId="{C49AC19A-8A38-44B8-84C7-20ED9A1BC005}" type="presParOf" srcId="{20FB05CA-D1EC-4CDC-A4CD-4CBDEA227FA5}" destId="{0B2EE431-DB18-4F37-92CA-A109A71D369C}" srcOrd="3" destOrd="0" presId="urn:microsoft.com/office/officeart/2009/3/layout/CircleRelationship"/>
    <dgm:cxn modelId="{F822AE45-7D12-4B72-8465-20088AAC1C86}" type="presParOf" srcId="{20FB05CA-D1EC-4CDC-A4CD-4CBDEA227FA5}" destId="{4A2DA3D0-D3BF-4602-83A9-F33577A1570B}" srcOrd="4" destOrd="0" presId="urn:microsoft.com/office/officeart/2009/3/layout/CircleRelationship"/>
    <dgm:cxn modelId="{87F10CEA-BD18-4086-91A5-CF0E60932036}" type="presParOf" srcId="{20FB05CA-D1EC-4CDC-A4CD-4CBDEA227FA5}" destId="{27F6B383-377C-454B-8C0D-55FD2AE007E1}" srcOrd="5" destOrd="0" presId="urn:microsoft.com/office/officeart/2009/3/layout/CircleRelationship"/>
    <dgm:cxn modelId="{A83CF4CF-46B8-4FCF-8A26-C8894771775A}" type="presParOf" srcId="{20FB05CA-D1EC-4CDC-A4CD-4CBDEA227FA5}" destId="{4C23C349-BF2A-4093-803D-149BA726E481}" srcOrd="6" destOrd="0" presId="urn:microsoft.com/office/officeart/2009/3/layout/CircleRelationship"/>
    <dgm:cxn modelId="{FD57B3E4-43CB-4D81-89CC-7D5C263967CE}" type="presParOf" srcId="{20FB05CA-D1EC-4CDC-A4CD-4CBDEA227FA5}" destId="{B1974D86-C46A-480B-ACA6-54F5B2B14C90}" srcOrd="7" destOrd="0" presId="urn:microsoft.com/office/officeart/2009/3/layout/CircleRelationship"/>
    <dgm:cxn modelId="{80D868E4-953D-4872-A758-D75187D8CD7D}" type="presParOf" srcId="{20FB05CA-D1EC-4CDC-A4CD-4CBDEA227FA5}" destId="{6A021915-87F4-4C9B-984A-3F809D9A9AF0}" srcOrd="8" destOrd="0" presId="urn:microsoft.com/office/officeart/2009/3/layout/CircleRelationship"/>
    <dgm:cxn modelId="{181D822E-D1A5-4180-8818-7544E4C3593C}" type="presParOf" srcId="{6A021915-87F4-4C9B-984A-3F809D9A9AF0}" destId="{278CAB8B-7EA3-4B79-9A40-260555545874}" srcOrd="0" destOrd="0" presId="urn:microsoft.com/office/officeart/2009/3/layout/CircleRelationship"/>
    <dgm:cxn modelId="{103D84A2-FEA3-4EA1-B93D-35BA95EA73FF}" type="presParOf" srcId="{20FB05CA-D1EC-4CDC-A4CD-4CBDEA227FA5}" destId="{3F7DF938-41E5-4260-928A-CBF546D09330}" srcOrd="9" destOrd="0" presId="urn:microsoft.com/office/officeart/2009/3/layout/CircleRelationship"/>
    <dgm:cxn modelId="{C273120F-5334-4B5C-BF00-E35CCDBC3E94}" type="presParOf" srcId="{3F7DF938-41E5-4260-928A-CBF546D09330}" destId="{B678912D-1710-40EC-A359-FCF31CABAFC6}" srcOrd="0" destOrd="0" presId="urn:microsoft.com/office/officeart/2009/3/layout/CircleRelationship"/>
    <dgm:cxn modelId="{38F87C2C-3707-47F3-897C-AC44EF7BB43B}" type="presParOf" srcId="{20FB05CA-D1EC-4CDC-A4CD-4CBDEA227FA5}" destId="{F6CAF600-3BAC-4955-9827-84BBC6F296A0}" srcOrd="10" destOrd="0" presId="urn:microsoft.com/office/officeart/2009/3/layout/CircleRelationship"/>
    <dgm:cxn modelId="{B903168F-ABDE-431E-A15A-D92FC1C53D39}" type="presParOf" srcId="{20FB05CA-D1EC-4CDC-A4CD-4CBDEA227FA5}" destId="{A862B10B-6AA5-4705-A7FF-546847DAC4F1}" srcOrd="11" destOrd="0" presId="urn:microsoft.com/office/officeart/2009/3/layout/CircleRelationship"/>
    <dgm:cxn modelId="{A5604609-F765-4376-A1A7-B945B06FAA48}" type="presParOf" srcId="{A862B10B-6AA5-4705-A7FF-546847DAC4F1}" destId="{D10E5C2B-742E-4690-B148-1CB6FD3868A6}" srcOrd="0" destOrd="0" presId="urn:microsoft.com/office/officeart/2009/3/layout/CircleRelationship"/>
    <dgm:cxn modelId="{A4E4922A-C1A8-4A57-AB06-D1F63DFA3BD3}" type="presParOf" srcId="{20FB05CA-D1EC-4CDC-A4CD-4CBDEA227FA5}" destId="{C226F794-04DF-47DA-8FA1-C3D52351EBDC}" srcOrd="12" destOrd="0" presId="urn:microsoft.com/office/officeart/2009/3/layout/CircleRelationship"/>
    <dgm:cxn modelId="{8C8D717A-C07B-48D5-B7A5-867DE2F7719B}" type="presParOf" srcId="{C226F794-04DF-47DA-8FA1-C3D52351EBDC}" destId="{CEAFA147-B6D2-40EA-AD1E-D854C447C69E}" srcOrd="0" destOrd="0" presId="urn:microsoft.com/office/officeart/2009/3/layout/CircleRelationship"/>
    <dgm:cxn modelId="{0414F1A9-1D66-4DCD-AFB3-6230FC24CED9}" type="presParOf" srcId="{20FB05CA-D1EC-4CDC-A4CD-4CBDEA227FA5}" destId="{7C2246A2-AF91-4DFE-ACE8-596C76684B73}" srcOrd="13" destOrd="0" presId="urn:microsoft.com/office/officeart/2009/3/layout/CircleRelationship"/>
    <dgm:cxn modelId="{6853AE6A-ECA3-46A3-AB51-A3C53D3C3012}" type="presParOf" srcId="{7C2246A2-AF91-4DFE-ACE8-596C76684B73}" destId="{E448C970-D25C-47F6-9993-495DBC489D4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3DB765-6894-42D3-903A-19833729C2B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CEB5FF-BEC6-4936-8B8A-15943CE2F59E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  <a:latin typeface="Sofia Pro Semi Bold" panose="020B0604020202020204" charset="0"/>
            </a:rPr>
            <a:t>Regular help </a:t>
          </a:r>
        </a:p>
      </dgm:t>
    </dgm:pt>
    <dgm:pt modelId="{AC221943-8AF5-4EF1-946C-F8C5D6A433A9}" type="parTrans" cxnId="{F21CA568-6FEF-4BF9-BA4B-B46936F3E81B}">
      <dgm:prSet/>
      <dgm:spPr/>
      <dgm:t>
        <a:bodyPr/>
        <a:lstStyle/>
        <a:p>
          <a:endParaRPr lang="en-GB"/>
        </a:p>
      </dgm:t>
    </dgm:pt>
    <dgm:pt modelId="{6E5C4AA6-E848-4B79-9A88-0B9F6EA93139}" type="sibTrans" cxnId="{F21CA568-6FEF-4BF9-BA4B-B46936F3E81B}">
      <dgm:prSet/>
      <dgm:spPr/>
      <dgm:t>
        <a:bodyPr/>
        <a:lstStyle/>
        <a:p>
          <a:endParaRPr lang="en-GB"/>
        </a:p>
      </dgm:t>
    </dgm:pt>
    <dgm:pt modelId="{37E6F1D9-176D-4120-8391-C609696F35DC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  <a:latin typeface="Sofia Pro Semi Bold" panose="020B0604020202020204" charset="0"/>
            </a:rPr>
            <a:t>Just a day </a:t>
          </a:r>
        </a:p>
      </dgm:t>
    </dgm:pt>
    <dgm:pt modelId="{FE993B8C-3992-486D-A828-3DA4C2E68C53}" type="parTrans" cxnId="{1EA55B1C-DB33-4558-92E6-E8673A382E5E}">
      <dgm:prSet/>
      <dgm:spPr/>
      <dgm:t>
        <a:bodyPr/>
        <a:lstStyle/>
        <a:p>
          <a:endParaRPr lang="en-GB"/>
        </a:p>
      </dgm:t>
    </dgm:pt>
    <dgm:pt modelId="{4F90AFD6-709C-434B-9A71-CBD7D1B001BA}" type="sibTrans" cxnId="{1EA55B1C-DB33-4558-92E6-E8673A382E5E}">
      <dgm:prSet/>
      <dgm:spPr/>
      <dgm:t>
        <a:bodyPr/>
        <a:lstStyle/>
        <a:p>
          <a:endParaRPr lang="en-GB"/>
        </a:p>
      </dgm:t>
    </dgm:pt>
    <dgm:pt modelId="{EEFD445D-4AF5-40F3-BC69-29490C18778C}">
      <dgm:prSet phldrT="[Text]"/>
      <dgm:spPr/>
      <dgm:t>
        <a:bodyPr/>
        <a:lstStyle/>
        <a:p>
          <a:r>
            <a:rPr lang="en-GB">
              <a:solidFill>
                <a:schemeClr val="bg1"/>
              </a:solidFill>
              <a:latin typeface="Sofia Pro Semi Bold" panose="020B0604020202020204" charset="0"/>
            </a:rPr>
            <a:t>Just an hour </a:t>
          </a:r>
        </a:p>
      </dgm:t>
    </dgm:pt>
    <dgm:pt modelId="{6F64FA1A-48D2-4D50-868F-24C92F91ED42}" type="parTrans" cxnId="{1BCA660A-A07F-46A4-85B1-2C9720CF7CED}">
      <dgm:prSet/>
      <dgm:spPr/>
      <dgm:t>
        <a:bodyPr/>
        <a:lstStyle/>
        <a:p>
          <a:endParaRPr lang="en-GB"/>
        </a:p>
      </dgm:t>
    </dgm:pt>
    <dgm:pt modelId="{49E06F88-3B91-4AC0-810D-1F98743B86D0}" type="sibTrans" cxnId="{1BCA660A-A07F-46A4-85B1-2C9720CF7CED}">
      <dgm:prSet/>
      <dgm:spPr/>
      <dgm:t>
        <a:bodyPr/>
        <a:lstStyle/>
        <a:p>
          <a:endParaRPr lang="en-GB"/>
        </a:p>
      </dgm:t>
    </dgm:pt>
    <dgm:pt modelId="{52F65323-4FF0-427C-AE43-B5182783093B}">
      <dgm:prSet custT="1"/>
      <dgm:spPr/>
      <dgm:t>
        <a:bodyPr vert="horz" anchor="t"/>
        <a:lstStyle/>
        <a:p>
          <a:r>
            <a:rPr lang="en-GB" sz="1400">
              <a:solidFill>
                <a:schemeClr val="bg1"/>
              </a:solidFill>
              <a:latin typeface="Sofia Pro Semi Bold" panose="020B0604020202020204" charset="0"/>
            </a:rPr>
            <a:t>Just a </a:t>
          </a:r>
        </a:p>
        <a:p>
          <a:r>
            <a:rPr lang="en-GB" sz="1400">
              <a:solidFill>
                <a:schemeClr val="bg1"/>
              </a:solidFill>
              <a:latin typeface="Sofia Pro Semi Bold" panose="020B0604020202020204" charset="0"/>
            </a:rPr>
            <a:t>minute</a:t>
          </a:r>
        </a:p>
      </dgm:t>
    </dgm:pt>
    <dgm:pt modelId="{3F3E4368-C6F5-42DC-A71F-7B282ACF8B8F}" type="parTrans" cxnId="{E9F5A64D-9A8A-4C64-A88A-4DA1A0BF02CE}">
      <dgm:prSet/>
      <dgm:spPr/>
      <dgm:t>
        <a:bodyPr/>
        <a:lstStyle/>
        <a:p>
          <a:endParaRPr lang="en-GB"/>
        </a:p>
      </dgm:t>
    </dgm:pt>
    <dgm:pt modelId="{0BE615D3-8285-42C9-A43E-3A0CC515F805}" type="sibTrans" cxnId="{E9F5A64D-9A8A-4C64-A88A-4DA1A0BF02CE}">
      <dgm:prSet/>
      <dgm:spPr/>
      <dgm:t>
        <a:bodyPr/>
        <a:lstStyle/>
        <a:p>
          <a:endParaRPr lang="en-GB"/>
        </a:p>
      </dgm:t>
    </dgm:pt>
    <dgm:pt modelId="{A3E678DA-F357-411E-92DE-CDCDCD96D2D9}" type="pres">
      <dgm:prSet presAssocID="{313DB765-6894-42D3-903A-19833729C2BC}" presName="Name0" presStyleCnt="0">
        <dgm:presLayoutVars>
          <dgm:dir/>
          <dgm:animLvl val="lvl"/>
          <dgm:resizeHandles val="exact"/>
        </dgm:presLayoutVars>
      </dgm:prSet>
      <dgm:spPr/>
    </dgm:pt>
    <dgm:pt modelId="{D4894E9C-275D-4C77-8C35-4D88315D82A5}" type="pres">
      <dgm:prSet presAssocID="{EDCEB5FF-BEC6-4936-8B8A-15943CE2F59E}" presName="Name8" presStyleCnt="0"/>
      <dgm:spPr/>
    </dgm:pt>
    <dgm:pt modelId="{ABD0E248-DC24-4FD1-A808-5682673FAADF}" type="pres">
      <dgm:prSet presAssocID="{EDCEB5FF-BEC6-4936-8B8A-15943CE2F59E}" presName="level" presStyleLbl="node1" presStyleIdx="0" presStyleCnt="4" custLinFactNeighborX="1356" custLinFactNeighborY="-1789">
        <dgm:presLayoutVars>
          <dgm:chMax val="1"/>
          <dgm:bulletEnabled val="1"/>
        </dgm:presLayoutVars>
      </dgm:prSet>
      <dgm:spPr/>
    </dgm:pt>
    <dgm:pt modelId="{B4D743AD-5EE2-4CEB-973A-AE980C8EE96D}" type="pres">
      <dgm:prSet presAssocID="{EDCEB5FF-BEC6-4936-8B8A-15943CE2F59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E20DE26-759F-4B98-9337-5846149547E5}" type="pres">
      <dgm:prSet presAssocID="{37E6F1D9-176D-4120-8391-C609696F35DC}" presName="Name8" presStyleCnt="0"/>
      <dgm:spPr/>
    </dgm:pt>
    <dgm:pt modelId="{65BA1982-A6AA-4325-A237-1330F9214F0F}" type="pres">
      <dgm:prSet presAssocID="{37E6F1D9-176D-4120-8391-C609696F35DC}" presName="level" presStyleLbl="node1" presStyleIdx="1" presStyleCnt="4" custScaleX="100241" custScaleY="112754">
        <dgm:presLayoutVars>
          <dgm:chMax val="1"/>
          <dgm:bulletEnabled val="1"/>
        </dgm:presLayoutVars>
      </dgm:prSet>
      <dgm:spPr/>
    </dgm:pt>
    <dgm:pt modelId="{5BD5AB97-BC50-45B6-B120-5BFF64584B42}" type="pres">
      <dgm:prSet presAssocID="{37E6F1D9-176D-4120-8391-C609696F35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F36F201-A02B-4E05-A061-BA4566C552D0}" type="pres">
      <dgm:prSet presAssocID="{EEFD445D-4AF5-40F3-BC69-29490C18778C}" presName="Name8" presStyleCnt="0"/>
      <dgm:spPr/>
    </dgm:pt>
    <dgm:pt modelId="{F6D2BDFB-8BD7-43A3-995A-156758935595}" type="pres">
      <dgm:prSet presAssocID="{EEFD445D-4AF5-40F3-BC69-29490C18778C}" presName="level" presStyleLbl="node1" presStyleIdx="2" presStyleCnt="4" custScaleX="100839" custScaleY="104803">
        <dgm:presLayoutVars>
          <dgm:chMax val="1"/>
          <dgm:bulletEnabled val="1"/>
        </dgm:presLayoutVars>
      </dgm:prSet>
      <dgm:spPr/>
    </dgm:pt>
    <dgm:pt modelId="{E85C87F6-B36B-4A86-AD4E-0616AA71CE02}" type="pres">
      <dgm:prSet presAssocID="{EEFD445D-4AF5-40F3-BC69-29490C1877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FCB5DC3-1D89-4A8F-87DA-C5C40828540C}" type="pres">
      <dgm:prSet presAssocID="{52F65323-4FF0-427C-AE43-B5182783093B}" presName="Name8" presStyleCnt="0"/>
      <dgm:spPr/>
    </dgm:pt>
    <dgm:pt modelId="{037A6DA0-7A2E-423D-97F1-BE7B6648D068}" type="pres">
      <dgm:prSet presAssocID="{52F65323-4FF0-427C-AE43-B5182783093B}" presName="level" presStyleLbl="node1" presStyleIdx="3" presStyleCnt="4" custScaleX="102842" custScaleY="148691">
        <dgm:presLayoutVars>
          <dgm:chMax val="1"/>
          <dgm:bulletEnabled val="1"/>
        </dgm:presLayoutVars>
      </dgm:prSet>
      <dgm:spPr/>
    </dgm:pt>
    <dgm:pt modelId="{9B9729C7-9868-4545-87D5-713920A5E074}" type="pres">
      <dgm:prSet presAssocID="{52F65323-4FF0-427C-AE43-B5182783093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BCA660A-A07F-46A4-85B1-2C9720CF7CED}" srcId="{313DB765-6894-42D3-903A-19833729C2BC}" destId="{EEFD445D-4AF5-40F3-BC69-29490C18778C}" srcOrd="2" destOrd="0" parTransId="{6F64FA1A-48D2-4D50-868F-24C92F91ED42}" sibTransId="{49E06F88-3B91-4AC0-810D-1F98743B86D0}"/>
    <dgm:cxn modelId="{1EA55B1C-DB33-4558-92E6-E8673A382E5E}" srcId="{313DB765-6894-42D3-903A-19833729C2BC}" destId="{37E6F1D9-176D-4120-8391-C609696F35DC}" srcOrd="1" destOrd="0" parTransId="{FE993B8C-3992-486D-A828-3DA4C2E68C53}" sibTransId="{4F90AFD6-709C-434B-9A71-CBD7D1B001BA}"/>
    <dgm:cxn modelId="{32C3B12D-3D24-4EA7-8724-2A2557BF68D3}" type="presOf" srcId="{EEFD445D-4AF5-40F3-BC69-29490C18778C}" destId="{F6D2BDFB-8BD7-43A3-995A-156758935595}" srcOrd="0" destOrd="0" presId="urn:microsoft.com/office/officeart/2005/8/layout/pyramid3"/>
    <dgm:cxn modelId="{B6E2E632-95D7-470B-8CEE-600AF52B2162}" type="presOf" srcId="{52F65323-4FF0-427C-AE43-B5182783093B}" destId="{9B9729C7-9868-4545-87D5-713920A5E074}" srcOrd="1" destOrd="0" presId="urn:microsoft.com/office/officeart/2005/8/layout/pyramid3"/>
    <dgm:cxn modelId="{F21CA568-6FEF-4BF9-BA4B-B46936F3E81B}" srcId="{313DB765-6894-42D3-903A-19833729C2BC}" destId="{EDCEB5FF-BEC6-4936-8B8A-15943CE2F59E}" srcOrd="0" destOrd="0" parTransId="{AC221943-8AF5-4EF1-946C-F8C5D6A433A9}" sibTransId="{6E5C4AA6-E848-4B79-9A88-0B9F6EA93139}"/>
    <dgm:cxn modelId="{E9F5A64D-9A8A-4C64-A88A-4DA1A0BF02CE}" srcId="{313DB765-6894-42D3-903A-19833729C2BC}" destId="{52F65323-4FF0-427C-AE43-B5182783093B}" srcOrd="3" destOrd="0" parTransId="{3F3E4368-C6F5-42DC-A71F-7B282ACF8B8F}" sibTransId="{0BE615D3-8285-42C9-A43E-3A0CC515F805}"/>
    <dgm:cxn modelId="{BF54B25A-04CC-4D3A-ACC8-72C5E486B6E4}" type="presOf" srcId="{313DB765-6894-42D3-903A-19833729C2BC}" destId="{A3E678DA-F357-411E-92DE-CDCDCD96D2D9}" srcOrd="0" destOrd="0" presId="urn:microsoft.com/office/officeart/2005/8/layout/pyramid3"/>
    <dgm:cxn modelId="{D68065A2-7BE4-470A-9E1D-F603D7B7F574}" type="presOf" srcId="{37E6F1D9-176D-4120-8391-C609696F35DC}" destId="{5BD5AB97-BC50-45B6-B120-5BFF64584B42}" srcOrd="1" destOrd="0" presId="urn:microsoft.com/office/officeart/2005/8/layout/pyramid3"/>
    <dgm:cxn modelId="{D12313AB-3E42-4423-AAFB-94CAF00F2249}" type="presOf" srcId="{EDCEB5FF-BEC6-4936-8B8A-15943CE2F59E}" destId="{ABD0E248-DC24-4FD1-A808-5682673FAADF}" srcOrd="0" destOrd="0" presId="urn:microsoft.com/office/officeart/2005/8/layout/pyramid3"/>
    <dgm:cxn modelId="{05286AAD-9BCA-4016-A3F3-05F2D1E60AA2}" type="presOf" srcId="{37E6F1D9-176D-4120-8391-C609696F35DC}" destId="{65BA1982-A6AA-4325-A237-1330F9214F0F}" srcOrd="0" destOrd="0" presId="urn:microsoft.com/office/officeart/2005/8/layout/pyramid3"/>
    <dgm:cxn modelId="{59F339AF-F10E-42FC-AFC6-53C84377361F}" type="presOf" srcId="{EEFD445D-4AF5-40F3-BC69-29490C18778C}" destId="{E85C87F6-B36B-4A86-AD4E-0616AA71CE02}" srcOrd="1" destOrd="0" presId="urn:microsoft.com/office/officeart/2005/8/layout/pyramid3"/>
    <dgm:cxn modelId="{A8ACFCC4-72A2-4963-9B55-8AEF3E4A8E8B}" type="presOf" srcId="{EDCEB5FF-BEC6-4936-8B8A-15943CE2F59E}" destId="{B4D743AD-5EE2-4CEB-973A-AE980C8EE96D}" srcOrd="1" destOrd="0" presId="urn:microsoft.com/office/officeart/2005/8/layout/pyramid3"/>
    <dgm:cxn modelId="{FAABF6EB-DE7B-4C5D-A05F-6E596D6A4E1B}" type="presOf" srcId="{52F65323-4FF0-427C-AE43-B5182783093B}" destId="{037A6DA0-7A2E-423D-97F1-BE7B6648D068}" srcOrd="0" destOrd="0" presId="urn:microsoft.com/office/officeart/2005/8/layout/pyramid3"/>
    <dgm:cxn modelId="{D3276A03-5281-4A46-8C2A-719C67CE06D0}" type="presParOf" srcId="{A3E678DA-F357-411E-92DE-CDCDCD96D2D9}" destId="{D4894E9C-275D-4C77-8C35-4D88315D82A5}" srcOrd="0" destOrd="0" presId="urn:microsoft.com/office/officeart/2005/8/layout/pyramid3"/>
    <dgm:cxn modelId="{42D3E2D7-1D0E-402E-9550-CB4BFE0776B4}" type="presParOf" srcId="{D4894E9C-275D-4C77-8C35-4D88315D82A5}" destId="{ABD0E248-DC24-4FD1-A808-5682673FAADF}" srcOrd="0" destOrd="0" presId="urn:microsoft.com/office/officeart/2005/8/layout/pyramid3"/>
    <dgm:cxn modelId="{3595D033-BE72-47AF-8A32-4CDBB2A745A9}" type="presParOf" srcId="{D4894E9C-275D-4C77-8C35-4D88315D82A5}" destId="{B4D743AD-5EE2-4CEB-973A-AE980C8EE96D}" srcOrd="1" destOrd="0" presId="urn:microsoft.com/office/officeart/2005/8/layout/pyramid3"/>
    <dgm:cxn modelId="{C70CF042-21C9-4055-8D02-48835E3B89A1}" type="presParOf" srcId="{A3E678DA-F357-411E-92DE-CDCDCD96D2D9}" destId="{BE20DE26-759F-4B98-9337-5846149547E5}" srcOrd="1" destOrd="0" presId="urn:microsoft.com/office/officeart/2005/8/layout/pyramid3"/>
    <dgm:cxn modelId="{93F2BD10-5985-42AA-B34A-6A74598FFC9D}" type="presParOf" srcId="{BE20DE26-759F-4B98-9337-5846149547E5}" destId="{65BA1982-A6AA-4325-A237-1330F9214F0F}" srcOrd="0" destOrd="0" presId="urn:microsoft.com/office/officeart/2005/8/layout/pyramid3"/>
    <dgm:cxn modelId="{5EBBA560-89A5-45CF-B5D8-BEF36FE1C327}" type="presParOf" srcId="{BE20DE26-759F-4B98-9337-5846149547E5}" destId="{5BD5AB97-BC50-45B6-B120-5BFF64584B42}" srcOrd="1" destOrd="0" presId="urn:microsoft.com/office/officeart/2005/8/layout/pyramid3"/>
    <dgm:cxn modelId="{5D523763-FC52-4267-A62A-3373A52BA67D}" type="presParOf" srcId="{A3E678DA-F357-411E-92DE-CDCDCD96D2D9}" destId="{4F36F201-A02B-4E05-A061-BA4566C552D0}" srcOrd="2" destOrd="0" presId="urn:microsoft.com/office/officeart/2005/8/layout/pyramid3"/>
    <dgm:cxn modelId="{1ACA8B87-9ACF-43F3-A976-A248A40D29C0}" type="presParOf" srcId="{4F36F201-A02B-4E05-A061-BA4566C552D0}" destId="{F6D2BDFB-8BD7-43A3-995A-156758935595}" srcOrd="0" destOrd="0" presId="urn:microsoft.com/office/officeart/2005/8/layout/pyramid3"/>
    <dgm:cxn modelId="{1593882A-79E5-452B-8060-BD95AE45C933}" type="presParOf" srcId="{4F36F201-A02B-4E05-A061-BA4566C552D0}" destId="{E85C87F6-B36B-4A86-AD4E-0616AA71CE02}" srcOrd="1" destOrd="0" presId="urn:microsoft.com/office/officeart/2005/8/layout/pyramid3"/>
    <dgm:cxn modelId="{7F0A93BE-EAB1-49B8-994D-CC34B4CD2124}" type="presParOf" srcId="{A3E678DA-F357-411E-92DE-CDCDCD96D2D9}" destId="{FFCB5DC3-1D89-4A8F-87DA-C5C40828540C}" srcOrd="3" destOrd="0" presId="urn:microsoft.com/office/officeart/2005/8/layout/pyramid3"/>
    <dgm:cxn modelId="{3BB10FE3-AAD0-45A3-AF51-FDDA18288712}" type="presParOf" srcId="{FFCB5DC3-1D89-4A8F-87DA-C5C40828540C}" destId="{037A6DA0-7A2E-423D-97F1-BE7B6648D068}" srcOrd="0" destOrd="0" presId="urn:microsoft.com/office/officeart/2005/8/layout/pyramid3"/>
    <dgm:cxn modelId="{67003F8E-B38B-415D-9E67-0A1C2FEE32D4}" type="presParOf" srcId="{FFCB5DC3-1D89-4A8F-87DA-C5C40828540C}" destId="{9B9729C7-9868-4545-87D5-713920A5E074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959E7-6ED1-4C71-A1C0-06E8876BC5C3}">
      <dsp:nvSpPr>
        <dsp:cNvPr id="0" name=""/>
        <dsp:cNvSpPr/>
      </dsp:nvSpPr>
      <dsp:spPr>
        <a:xfrm>
          <a:off x="851403" y="0"/>
          <a:ext cx="3202644" cy="3202644"/>
        </a:xfrm>
        <a:prstGeom prst="ellipse">
          <a:avLst/>
        </a:prstGeom>
        <a:solidFill>
          <a:srgbClr val="2E33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Sofia Pro Semi Bold" panose="020B0604020202020204" charset="0"/>
            </a:rPr>
            <a:t>Artefacts </a:t>
          </a:r>
        </a:p>
      </dsp:txBody>
      <dsp:txXfrm>
        <a:off x="2004995" y="160132"/>
        <a:ext cx="895459" cy="480396"/>
      </dsp:txXfrm>
    </dsp:sp>
    <dsp:sp modelId="{C63902A5-8A90-4767-BBDD-F369D66598C5}">
      <dsp:nvSpPr>
        <dsp:cNvPr id="0" name=""/>
        <dsp:cNvSpPr/>
      </dsp:nvSpPr>
      <dsp:spPr>
        <a:xfrm>
          <a:off x="1171667" y="640528"/>
          <a:ext cx="2562115" cy="2562115"/>
        </a:xfrm>
        <a:prstGeom prst="ellipse">
          <a:avLst/>
        </a:prstGeom>
        <a:solidFill>
          <a:srgbClr val="39AD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Sofia Pro Semi Bold" panose="020B0604020202020204" charset="0"/>
            </a:rPr>
            <a:t>Behaviours </a:t>
          </a:r>
        </a:p>
      </dsp:txBody>
      <dsp:txXfrm>
        <a:off x="2004995" y="794255"/>
        <a:ext cx="895459" cy="461180"/>
      </dsp:txXfrm>
    </dsp:sp>
    <dsp:sp modelId="{8807E0C8-3782-44E5-B12E-DA6FA70541C2}">
      <dsp:nvSpPr>
        <dsp:cNvPr id="0" name=""/>
        <dsp:cNvSpPr/>
      </dsp:nvSpPr>
      <dsp:spPr>
        <a:xfrm>
          <a:off x="1491932" y="1281057"/>
          <a:ext cx="1921586" cy="1921586"/>
        </a:xfrm>
        <a:prstGeom prst="ellipse">
          <a:avLst/>
        </a:prstGeom>
        <a:solidFill>
          <a:srgbClr val="861E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Sofia Pro Semi Bold" panose="020B0604020202020204" charset="0"/>
            </a:rPr>
            <a:t>Values</a:t>
          </a:r>
        </a:p>
      </dsp:txBody>
      <dsp:txXfrm>
        <a:off x="2004995" y="1425176"/>
        <a:ext cx="895459" cy="432356"/>
      </dsp:txXfrm>
    </dsp:sp>
    <dsp:sp modelId="{8BDCCBC7-92B2-43D3-9C60-1FEBB4A4BF3C}">
      <dsp:nvSpPr>
        <dsp:cNvPr id="0" name=""/>
        <dsp:cNvSpPr/>
      </dsp:nvSpPr>
      <dsp:spPr>
        <a:xfrm>
          <a:off x="1812196" y="1921586"/>
          <a:ext cx="1281057" cy="1281057"/>
        </a:xfrm>
        <a:prstGeom prst="ellipse">
          <a:avLst/>
        </a:prstGeom>
        <a:solidFill>
          <a:srgbClr val="E13D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Sofia Pro Semi Bold" panose="020B0604020202020204" charset="0"/>
            </a:rPr>
            <a:t>Beliefs </a:t>
          </a:r>
        </a:p>
      </dsp:txBody>
      <dsp:txXfrm>
        <a:off x="1999803" y="2241850"/>
        <a:ext cx="905844" cy="640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0CC78-C548-48D4-A552-F674C3D22CE4}">
      <dsp:nvSpPr>
        <dsp:cNvPr id="0" name=""/>
        <dsp:cNvSpPr/>
      </dsp:nvSpPr>
      <dsp:spPr>
        <a:xfrm>
          <a:off x="0" y="0"/>
          <a:ext cx="2485495" cy="1491297"/>
        </a:xfrm>
        <a:prstGeom prst="rect">
          <a:avLst/>
        </a:prstGeom>
        <a:solidFill>
          <a:srgbClr val="39AD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kern="1200">
              <a:solidFill>
                <a:schemeClr val="bg1"/>
              </a:solidFill>
              <a:latin typeface="Sofia Pro Semi Bold" panose="020B0604020202020204" charset="0"/>
            </a:rPr>
            <a:t>How open your messaging is?</a:t>
          </a:r>
        </a:p>
      </dsp:txBody>
      <dsp:txXfrm>
        <a:off x="0" y="0"/>
        <a:ext cx="2485495" cy="1491297"/>
      </dsp:txXfrm>
    </dsp:sp>
    <dsp:sp modelId="{741B813F-F559-455E-B926-C5303AE90D73}">
      <dsp:nvSpPr>
        <dsp:cNvPr id="0" name=""/>
        <dsp:cNvSpPr/>
      </dsp:nvSpPr>
      <dsp:spPr>
        <a:xfrm>
          <a:off x="2692587" y="729"/>
          <a:ext cx="2485495" cy="1491297"/>
        </a:xfrm>
        <a:prstGeom prst="rect">
          <a:avLst/>
        </a:prstGeom>
        <a:solidFill>
          <a:srgbClr val="861E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kern="1200">
              <a:solidFill>
                <a:schemeClr val="bg1"/>
              </a:solidFill>
              <a:latin typeface="Sofia Pro Semi Bold" panose="020B0604020202020204" charset="0"/>
            </a:rPr>
            <a:t>How welcoming are you?</a:t>
          </a:r>
        </a:p>
      </dsp:txBody>
      <dsp:txXfrm>
        <a:off x="2692587" y="729"/>
        <a:ext cx="2485495" cy="1491297"/>
      </dsp:txXfrm>
    </dsp:sp>
    <dsp:sp modelId="{448431A0-F18A-49CF-BA1B-BC49FA42B3DB}">
      <dsp:nvSpPr>
        <dsp:cNvPr id="0" name=""/>
        <dsp:cNvSpPr/>
      </dsp:nvSpPr>
      <dsp:spPr>
        <a:xfrm>
          <a:off x="5426632" y="729"/>
          <a:ext cx="2485495" cy="1491297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kern="1200">
              <a:solidFill>
                <a:schemeClr val="bg1"/>
              </a:solidFill>
              <a:latin typeface="Sofia Pro Semi Bold" panose="020B0604020202020204" charset="0"/>
            </a:rPr>
            <a:t>What your volunteers' motivations are?</a:t>
          </a:r>
        </a:p>
      </dsp:txBody>
      <dsp:txXfrm>
        <a:off x="5426632" y="729"/>
        <a:ext cx="2485495" cy="1491297"/>
      </dsp:txXfrm>
    </dsp:sp>
    <dsp:sp modelId="{899D8FC8-CD4B-4E69-B697-2D492DDEA408}">
      <dsp:nvSpPr>
        <dsp:cNvPr id="0" name=""/>
        <dsp:cNvSpPr/>
      </dsp:nvSpPr>
      <dsp:spPr>
        <a:xfrm>
          <a:off x="0" y="1740576"/>
          <a:ext cx="2485495" cy="1491297"/>
        </a:xfrm>
        <a:prstGeom prst="rect">
          <a:avLst/>
        </a:prstGeom>
        <a:solidFill>
          <a:srgbClr val="2F33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kern="1200">
              <a:solidFill>
                <a:schemeClr val="bg1"/>
              </a:solidFill>
              <a:latin typeface="Sofia Pro Semi Bold" panose="020B0604020202020204" charset="0"/>
            </a:rPr>
            <a:t>How inclusive you are?</a:t>
          </a:r>
        </a:p>
      </dsp:txBody>
      <dsp:txXfrm>
        <a:off x="0" y="1740576"/>
        <a:ext cx="2485495" cy="1491297"/>
      </dsp:txXfrm>
    </dsp:sp>
    <dsp:sp modelId="{77D8CD6E-F3E7-457B-B04F-70323C6158A7}">
      <dsp:nvSpPr>
        <dsp:cNvPr id="0" name=""/>
        <dsp:cNvSpPr/>
      </dsp:nvSpPr>
      <dsp:spPr>
        <a:xfrm>
          <a:off x="2692587" y="1740576"/>
          <a:ext cx="2485495" cy="1491297"/>
        </a:xfrm>
        <a:prstGeom prst="rect">
          <a:avLst/>
        </a:prstGeom>
        <a:solidFill>
          <a:srgbClr val="F393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kern="1200">
              <a:solidFill>
                <a:schemeClr val="bg1"/>
              </a:solidFill>
              <a:latin typeface="Sofia Pro Semi Bold" panose="020B0604020202020204" charset="0"/>
            </a:rPr>
            <a:t>What your volunteers need?</a:t>
          </a:r>
        </a:p>
      </dsp:txBody>
      <dsp:txXfrm>
        <a:off x="2692587" y="1740576"/>
        <a:ext cx="2485495" cy="1491297"/>
      </dsp:txXfrm>
    </dsp:sp>
    <dsp:sp modelId="{6D140E7D-7AFD-4A5E-8290-27D780F6BA02}">
      <dsp:nvSpPr>
        <dsp:cNvPr id="0" name=""/>
        <dsp:cNvSpPr/>
      </dsp:nvSpPr>
      <dsp:spPr>
        <a:xfrm>
          <a:off x="5426632" y="1740576"/>
          <a:ext cx="2485495" cy="1491297"/>
        </a:xfrm>
        <a:prstGeom prst="rect">
          <a:avLst/>
        </a:prstGeom>
        <a:solidFill>
          <a:srgbClr val="75BF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600" kern="1200">
              <a:solidFill>
                <a:schemeClr val="bg1"/>
              </a:solidFill>
              <a:latin typeface="Sofia Pro Semi Bold" panose="020B0604020202020204" charset="0"/>
            </a:rPr>
            <a:t>Your communications</a:t>
          </a:r>
        </a:p>
      </dsp:txBody>
      <dsp:txXfrm>
        <a:off x="5426632" y="1740576"/>
        <a:ext cx="2485495" cy="14912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7F949-4416-4692-BA34-01E1DFEC03C9}">
      <dsp:nvSpPr>
        <dsp:cNvPr id="0" name=""/>
        <dsp:cNvSpPr/>
      </dsp:nvSpPr>
      <dsp:spPr>
        <a:xfrm>
          <a:off x="1790744" y="32888"/>
          <a:ext cx="1710177" cy="1710177"/>
        </a:xfrm>
        <a:prstGeom prst="ellipse">
          <a:avLst/>
        </a:prstGeom>
        <a:solidFill>
          <a:srgbClr val="FF6105">
            <a:alpha val="58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Poppins SemiBold"/>
            </a:rPr>
            <a:t>Make it easy </a:t>
          </a:r>
        </a:p>
      </dsp:txBody>
      <dsp:txXfrm>
        <a:off x="1988073" y="263104"/>
        <a:ext cx="1315520" cy="542652"/>
      </dsp:txXfrm>
    </dsp:sp>
    <dsp:sp modelId="{1A5515DE-A36E-4639-9E7A-58B4EDAA6E52}">
      <dsp:nvSpPr>
        <dsp:cNvPr id="0" name=""/>
        <dsp:cNvSpPr/>
      </dsp:nvSpPr>
      <dsp:spPr>
        <a:xfrm>
          <a:off x="2547169" y="789312"/>
          <a:ext cx="1710177" cy="1710177"/>
        </a:xfrm>
        <a:prstGeom prst="ellipse">
          <a:avLst/>
        </a:prstGeom>
        <a:solidFill>
          <a:srgbClr val="00406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Poppins SemiBold"/>
            </a:rPr>
            <a:t>Make it realistic </a:t>
          </a:r>
        </a:p>
      </dsp:txBody>
      <dsp:txXfrm>
        <a:off x="3468034" y="986640"/>
        <a:ext cx="657760" cy="1315520"/>
      </dsp:txXfrm>
    </dsp:sp>
    <dsp:sp modelId="{7442DF4A-BE51-477D-9CBD-4D2B8F409B74}">
      <dsp:nvSpPr>
        <dsp:cNvPr id="0" name=""/>
        <dsp:cNvSpPr/>
      </dsp:nvSpPr>
      <dsp:spPr>
        <a:xfrm>
          <a:off x="1790744" y="1545736"/>
          <a:ext cx="1710177" cy="1710177"/>
        </a:xfrm>
        <a:prstGeom prst="ellipse">
          <a:avLst/>
        </a:prstGeom>
        <a:solidFill>
          <a:srgbClr val="39ADAD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Poppins SemiBold"/>
            </a:rPr>
            <a:t>Make it fun </a:t>
          </a:r>
        </a:p>
      </dsp:txBody>
      <dsp:txXfrm>
        <a:off x="1988073" y="2483045"/>
        <a:ext cx="1315520" cy="542652"/>
      </dsp:txXfrm>
    </dsp:sp>
    <dsp:sp modelId="{1CBFB955-0B25-41AA-8DD8-FD27AF158405}">
      <dsp:nvSpPr>
        <dsp:cNvPr id="0" name=""/>
        <dsp:cNvSpPr/>
      </dsp:nvSpPr>
      <dsp:spPr>
        <a:xfrm>
          <a:off x="1034320" y="789312"/>
          <a:ext cx="1710177" cy="1710177"/>
        </a:xfrm>
        <a:prstGeom prst="ellipse">
          <a:avLst/>
        </a:prstGeom>
        <a:solidFill>
          <a:srgbClr val="861E6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Poppins SemiBold"/>
            </a:rPr>
            <a:t>Make it inclusive</a:t>
          </a:r>
        </a:p>
      </dsp:txBody>
      <dsp:txXfrm>
        <a:off x="1165872" y="986640"/>
        <a:ext cx="657760" cy="1315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DFBF3-4420-4C1D-9B0F-CA3FDA8EE59E}">
      <dsp:nvSpPr>
        <dsp:cNvPr id="0" name=""/>
        <dsp:cNvSpPr/>
      </dsp:nvSpPr>
      <dsp:spPr>
        <a:xfrm>
          <a:off x="510677" y="1368"/>
          <a:ext cx="2202691" cy="1321615"/>
        </a:xfrm>
        <a:prstGeom prst="rect">
          <a:avLst/>
        </a:prstGeom>
        <a:solidFill>
          <a:srgbClr val="861E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Sofia Pro Semi Bold" panose="020B0604020202020204" charset="0"/>
            </a:rPr>
            <a:t>Only 30% of people are looking for regular volunteering opportunities</a:t>
          </a:r>
          <a:endParaRPr lang="en-US" sz="1200" kern="1200">
            <a:latin typeface="Sofia Pro Semi Bold" panose="020B0604020202020204" charset="0"/>
          </a:endParaRPr>
        </a:p>
      </dsp:txBody>
      <dsp:txXfrm>
        <a:off x="510677" y="1368"/>
        <a:ext cx="2202691" cy="1321615"/>
      </dsp:txXfrm>
    </dsp:sp>
    <dsp:sp modelId="{A2248663-6C72-4A87-968C-DAF748FCEB5D}">
      <dsp:nvSpPr>
        <dsp:cNvPr id="0" name=""/>
        <dsp:cNvSpPr/>
      </dsp:nvSpPr>
      <dsp:spPr>
        <a:xfrm>
          <a:off x="5416160" y="2333"/>
          <a:ext cx="2202691" cy="1321615"/>
        </a:xfrm>
        <a:prstGeom prst="rect">
          <a:avLst/>
        </a:prstGeom>
        <a:solidFill>
          <a:srgbClr val="2F33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Sofia Pro Semi Bold" panose="020B0604020202020204" charset="0"/>
            </a:rPr>
            <a:t>Volunteer numbers in sport have dropped by more than 500,000 in last few years</a:t>
          </a:r>
          <a:endParaRPr lang="en-US" sz="1200" kern="1200">
            <a:latin typeface="Sofia Pro Semi Bold" panose="020B0604020202020204" charset="0"/>
          </a:endParaRPr>
        </a:p>
      </dsp:txBody>
      <dsp:txXfrm>
        <a:off x="5416160" y="2333"/>
        <a:ext cx="2202691" cy="1321615"/>
      </dsp:txXfrm>
    </dsp:sp>
    <dsp:sp modelId="{6D89902A-2BC7-4F17-9255-613BE7BA4D70}">
      <dsp:nvSpPr>
        <dsp:cNvPr id="0" name=""/>
        <dsp:cNvSpPr/>
      </dsp:nvSpPr>
      <dsp:spPr>
        <a:xfrm>
          <a:off x="5421402" y="1544621"/>
          <a:ext cx="2202691" cy="1321615"/>
        </a:xfrm>
        <a:prstGeom prst="rect">
          <a:avLst/>
        </a:prstGeom>
        <a:solidFill>
          <a:srgbClr val="F393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Sofia Pro Semi Bold" panose="020B0604020202020204" charset="0"/>
            </a:rPr>
            <a:t>We live in a fast-paced, demanding society - people are looking for opportunities which can fit with their lives, on the go.</a:t>
          </a:r>
          <a:endParaRPr lang="en-US" sz="1200" kern="1200">
            <a:latin typeface="Sofia Pro Semi Bold" panose="020B0604020202020204" charset="0"/>
          </a:endParaRPr>
        </a:p>
      </dsp:txBody>
      <dsp:txXfrm>
        <a:off x="5421402" y="1544621"/>
        <a:ext cx="2202691" cy="1321615"/>
      </dsp:txXfrm>
    </dsp:sp>
    <dsp:sp modelId="{4D4DE86A-E5B7-4B2D-B156-79D2B32A86CC}">
      <dsp:nvSpPr>
        <dsp:cNvPr id="0" name=""/>
        <dsp:cNvSpPr/>
      </dsp:nvSpPr>
      <dsp:spPr>
        <a:xfrm>
          <a:off x="505479" y="1467683"/>
          <a:ext cx="2202691" cy="1321615"/>
        </a:xfrm>
        <a:prstGeom prst="rect">
          <a:avLst/>
        </a:prstGeom>
        <a:solidFill>
          <a:srgbClr val="39AD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Sofia Pro Semi Bold" panose="020B0604020202020204" charset="0"/>
            </a:rPr>
            <a:t>Role of technology- this has changed, especially since the pandemic, with more organisations now using tech to support their operations and volunteers.</a:t>
          </a:r>
          <a:endParaRPr lang="en-US" sz="1200" kern="1200">
            <a:latin typeface="Sofia Pro Semi Bold" panose="020B0604020202020204" charset="0"/>
          </a:endParaRPr>
        </a:p>
      </dsp:txBody>
      <dsp:txXfrm>
        <a:off x="505479" y="1467683"/>
        <a:ext cx="2202691" cy="1321615"/>
      </dsp:txXfrm>
    </dsp:sp>
    <dsp:sp modelId="{94C062F6-AD0F-4528-8CE2-DD0974D9C2B9}">
      <dsp:nvSpPr>
        <dsp:cNvPr id="0" name=""/>
        <dsp:cNvSpPr/>
      </dsp:nvSpPr>
      <dsp:spPr>
        <a:xfrm>
          <a:off x="3001393" y="736023"/>
          <a:ext cx="2202691" cy="1321615"/>
        </a:xfrm>
        <a:prstGeom prst="rect">
          <a:avLst/>
        </a:prstGeom>
        <a:solidFill>
          <a:srgbClr val="D83B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>
              <a:latin typeface="Sofia Pro Semi Bold" panose="020B0604020202020204" charset="0"/>
            </a:rPr>
            <a:t>Volunteers in sport are more likely to quit than in other sectors because they don’t feel valued</a:t>
          </a:r>
          <a:endParaRPr lang="en-US" sz="1200" kern="1200">
            <a:latin typeface="Sofia Pro Semi Bold" panose="020B0604020202020204" charset="0"/>
          </a:endParaRPr>
        </a:p>
      </dsp:txBody>
      <dsp:txXfrm>
        <a:off x="3001393" y="736023"/>
        <a:ext cx="2202691" cy="1321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0E248-DC24-4FD1-A808-5682673FAADF}">
      <dsp:nvSpPr>
        <dsp:cNvPr id="0" name=""/>
        <dsp:cNvSpPr/>
      </dsp:nvSpPr>
      <dsp:spPr>
        <a:xfrm rot="10800000">
          <a:off x="0" y="12237"/>
          <a:ext cx="4447592" cy="679112"/>
        </a:xfrm>
        <a:prstGeom prst="trapezoid">
          <a:avLst>
            <a:gd name="adj" fmla="val 70232"/>
          </a:avLst>
        </a:prstGeom>
        <a:solidFill>
          <a:srgbClr val="0040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  <a:latin typeface="Sofia Pro Semi Bold" panose="020B0604020202020204" charset="0"/>
            </a:rPr>
            <a:t>Regular help </a:t>
          </a:r>
        </a:p>
      </dsp:txBody>
      <dsp:txXfrm rot="-10800000">
        <a:off x="778328" y="12237"/>
        <a:ext cx="2890934" cy="679112"/>
      </dsp:txXfrm>
    </dsp:sp>
    <dsp:sp modelId="{65BA1982-A6AA-4325-A237-1330F9214F0F}">
      <dsp:nvSpPr>
        <dsp:cNvPr id="0" name=""/>
        <dsp:cNvSpPr/>
      </dsp:nvSpPr>
      <dsp:spPr>
        <a:xfrm rot="10800000">
          <a:off x="472745" y="679112"/>
          <a:ext cx="3502100" cy="765726"/>
        </a:xfrm>
        <a:prstGeom prst="trapezoid">
          <a:avLst>
            <a:gd name="adj" fmla="val 70232"/>
          </a:avLst>
        </a:prstGeom>
        <a:solidFill>
          <a:srgbClr val="F393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  <a:latin typeface="Sofia Pro Semi Bold" panose="020B0604020202020204" charset="0"/>
            </a:rPr>
            <a:t>Just a day </a:t>
          </a:r>
        </a:p>
      </dsp:txBody>
      <dsp:txXfrm rot="-10800000">
        <a:off x="1085613" y="679112"/>
        <a:ext cx="2276365" cy="765726"/>
      </dsp:txXfrm>
    </dsp:sp>
    <dsp:sp modelId="{F6D2BDFB-8BD7-43A3-995A-156758935595}">
      <dsp:nvSpPr>
        <dsp:cNvPr id="0" name=""/>
        <dsp:cNvSpPr/>
      </dsp:nvSpPr>
      <dsp:spPr>
        <a:xfrm rot="10800000">
          <a:off x="1004598" y="1444839"/>
          <a:ext cx="2438395" cy="711730"/>
        </a:xfrm>
        <a:prstGeom prst="trapezoid">
          <a:avLst>
            <a:gd name="adj" fmla="val 70232"/>
          </a:avLst>
        </a:prstGeom>
        <a:solidFill>
          <a:srgbClr val="D83B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  <a:latin typeface="Sofia Pro Semi Bold" panose="020B0604020202020204" charset="0"/>
            </a:rPr>
            <a:t>Just an hour </a:t>
          </a:r>
        </a:p>
      </dsp:txBody>
      <dsp:txXfrm rot="-10800000">
        <a:off x="1431317" y="1444839"/>
        <a:ext cx="1584957" cy="711730"/>
      </dsp:txXfrm>
    </dsp:sp>
    <dsp:sp modelId="{037A6DA0-7A2E-423D-97F1-BE7B6648D068}">
      <dsp:nvSpPr>
        <dsp:cNvPr id="0" name=""/>
        <dsp:cNvSpPr/>
      </dsp:nvSpPr>
      <dsp:spPr>
        <a:xfrm rot="10800000">
          <a:off x="1494450" y="2156569"/>
          <a:ext cx="1458690" cy="1009779"/>
        </a:xfrm>
        <a:prstGeom prst="trapezoid">
          <a:avLst>
            <a:gd name="adj" fmla="val 70232"/>
          </a:avLst>
        </a:prstGeom>
        <a:solidFill>
          <a:srgbClr val="39AD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  <a:latin typeface="Sofia Pro Semi Bold" panose="020B0604020202020204" charset="0"/>
            </a:rPr>
            <a:t>Just 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  <a:latin typeface="Sofia Pro Semi Bold" panose="020B0604020202020204" charset="0"/>
            </a:rPr>
            <a:t>minute</a:t>
          </a:r>
        </a:p>
      </dsp:txBody>
      <dsp:txXfrm rot="-10800000">
        <a:off x="1494450" y="2156569"/>
        <a:ext cx="1458690" cy="10097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0E248-DC24-4FD1-A808-5682673FAADF}">
      <dsp:nvSpPr>
        <dsp:cNvPr id="0" name=""/>
        <dsp:cNvSpPr/>
      </dsp:nvSpPr>
      <dsp:spPr>
        <a:xfrm rot="10800000">
          <a:off x="0" y="0"/>
          <a:ext cx="2783642" cy="595541"/>
        </a:xfrm>
        <a:prstGeom prst="trapezoid">
          <a:avLst>
            <a:gd name="adj" fmla="val 584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bg1"/>
              </a:solidFill>
              <a:latin typeface="Sofia Pro Semi Bold" panose="020B0604020202020204" charset="0"/>
            </a:rPr>
            <a:t>Regular help </a:t>
          </a:r>
        </a:p>
      </dsp:txBody>
      <dsp:txXfrm rot="-10800000">
        <a:off x="487137" y="0"/>
        <a:ext cx="1809367" cy="595541"/>
      </dsp:txXfrm>
    </dsp:sp>
    <dsp:sp modelId="{65BA1982-A6AA-4325-A237-1330F9214F0F}">
      <dsp:nvSpPr>
        <dsp:cNvPr id="0" name=""/>
        <dsp:cNvSpPr/>
      </dsp:nvSpPr>
      <dsp:spPr>
        <a:xfrm rot="10800000">
          <a:off x="347955" y="595541"/>
          <a:ext cx="2087732" cy="595541"/>
        </a:xfrm>
        <a:prstGeom prst="trapezoid">
          <a:avLst>
            <a:gd name="adj" fmla="val 584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bg1"/>
              </a:solidFill>
              <a:latin typeface="Sofia Pro Semi Bold" panose="020B0604020202020204" charset="0"/>
            </a:rPr>
            <a:t>Just a day </a:t>
          </a:r>
        </a:p>
      </dsp:txBody>
      <dsp:txXfrm rot="-10800000">
        <a:off x="713308" y="595541"/>
        <a:ext cx="1357025" cy="595541"/>
      </dsp:txXfrm>
    </dsp:sp>
    <dsp:sp modelId="{F6D2BDFB-8BD7-43A3-995A-156758935595}">
      <dsp:nvSpPr>
        <dsp:cNvPr id="0" name=""/>
        <dsp:cNvSpPr/>
      </dsp:nvSpPr>
      <dsp:spPr>
        <a:xfrm rot="10800000">
          <a:off x="695910" y="1191083"/>
          <a:ext cx="1391821" cy="595541"/>
        </a:xfrm>
        <a:prstGeom prst="trapezoid">
          <a:avLst>
            <a:gd name="adj" fmla="val 584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>
              <a:solidFill>
                <a:schemeClr val="bg1"/>
              </a:solidFill>
              <a:latin typeface="Sofia Pro Semi Bold" panose="020B0604020202020204" charset="0"/>
            </a:rPr>
            <a:t>Just an hour </a:t>
          </a:r>
        </a:p>
      </dsp:txBody>
      <dsp:txXfrm rot="-10800000">
        <a:off x="939479" y="1191083"/>
        <a:ext cx="904683" cy="595541"/>
      </dsp:txXfrm>
    </dsp:sp>
    <dsp:sp modelId="{037A6DA0-7A2E-423D-97F1-BE7B6648D068}">
      <dsp:nvSpPr>
        <dsp:cNvPr id="0" name=""/>
        <dsp:cNvSpPr/>
      </dsp:nvSpPr>
      <dsp:spPr>
        <a:xfrm rot="10800000">
          <a:off x="1061524" y="1786625"/>
          <a:ext cx="688346" cy="595541"/>
        </a:xfrm>
        <a:prstGeom prst="trapezoid">
          <a:avLst>
            <a:gd name="adj" fmla="val 584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>
              <a:solidFill>
                <a:schemeClr val="bg1"/>
              </a:solidFill>
              <a:latin typeface="Sofia Pro Semi Bold" panose="020B0604020202020204" charset="0"/>
            </a:rPr>
            <a:t>Just</a:t>
          </a:r>
          <a:r>
            <a:rPr lang="en-GB" sz="800" kern="1200">
              <a:solidFill>
                <a:schemeClr val="bg1"/>
              </a:solidFill>
              <a:latin typeface="Sofia Pro Semi Bold" panose="020B0604020202020204" charset="0"/>
            </a:rPr>
            <a:t>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solidFill>
                <a:schemeClr val="bg1"/>
              </a:solidFill>
              <a:latin typeface="Sofia Pro Semi Bold" panose="020B0604020202020204" charset="0"/>
            </a:rPr>
            <a:t>a </a:t>
          </a:r>
          <a:r>
            <a:rPr lang="en-GB" sz="700" kern="1200">
              <a:solidFill>
                <a:schemeClr val="bg1"/>
              </a:solidFill>
              <a:latin typeface="Sofia Pro Semi Bold" panose="020B0604020202020204" charset="0"/>
            </a:rPr>
            <a:t>minute</a:t>
          </a:r>
          <a:endParaRPr lang="en-GB" sz="800" kern="1200">
            <a:solidFill>
              <a:schemeClr val="bg1"/>
            </a:solidFill>
            <a:latin typeface="Sofia Pro Semi Bold" panose="020B0604020202020204" charset="0"/>
          </a:endParaRPr>
        </a:p>
      </dsp:txBody>
      <dsp:txXfrm rot="-10800000">
        <a:off x="1061524" y="1786625"/>
        <a:ext cx="688346" cy="5955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25A6C-B841-4BC3-9EAA-549A29DD51D4}">
      <dsp:nvSpPr>
        <dsp:cNvPr id="0" name=""/>
        <dsp:cNvSpPr/>
      </dsp:nvSpPr>
      <dsp:spPr>
        <a:xfrm>
          <a:off x="647267" y="231657"/>
          <a:ext cx="1845364" cy="1845325"/>
        </a:xfrm>
        <a:prstGeom prst="ellipse">
          <a:avLst/>
        </a:prstGeom>
        <a:solidFill>
          <a:srgbClr val="363A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Regular help</a:t>
          </a:r>
        </a:p>
      </dsp:txBody>
      <dsp:txXfrm>
        <a:off x="917514" y="501899"/>
        <a:ext cx="1304870" cy="1304841"/>
      </dsp:txXfrm>
    </dsp:sp>
    <dsp:sp modelId="{2653467B-49E6-484A-978B-0FC58AB16F9F}">
      <dsp:nvSpPr>
        <dsp:cNvPr id="0" name=""/>
        <dsp:cNvSpPr/>
      </dsp:nvSpPr>
      <dsp:spPr>
        <a:xfrm>
          <a:off x="1700192" y="147582"/>
          <a:ext cx="205231" cy="205227"/>
        </a:xfrm>
        <a:prstGeom prst="ellipse">
          <a:avLst/>
        </a:prstGeom>
        <a:solidFill>
          <a:srgbClr val="F394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C1D04-65FB-4DE4-949D-61C9821C0F82}">
      <dsp:nvSpPr>
        <dsp:cNvPr id="0" name=""/>
        <dsp:cNvSpPr/>
      </dsp:nvSpPr>
      <dsp:spPr>
        <a:xfrm>
          <a:off x="1214227" y="1939876"/>
          <a:ext cx="148603" cy="148747"/>
        </a:xfrm>
        <a:prstGeom prst="ellipse">
          <a:avLst/>
        </a:prstGeom>
        <a:solidFill>
          <a:srgbClr val="E13D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EE431-DB18-4F37-92CA-A109A71D369C}">
      <dsp:nvSpPr>
        <dsp:cNvPr id="0" name=""/>
        <dsp:cNvSpPr/>
      </dsp:nvSpPr>
      <dsp:spPr>
        <a:xfrm>
          <a:off x="2611378" y="980565"/>
          <a:ext cx="148603" cy="148747"/>
        </a:xfrm>
        <a:prstGeom prst="ellipse">
          <a:avLst/>
        </a:prstGeom>
        <a:solidFill>
          <a:srgbClr val="E13D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DA3D0-D3BF-4602-83A9-F33577A1570B}">
      <dsp:nvSpPr>
        <dsp:cNvPr id="0" name=""/>
        <dsp:cNvSpPr/>
      </dsp:nvSpPr>
      <dsp:spPr>
        <a:xfrm>
          <a:off x="1900276" y="2098108"/>
          <a:ext cx="205231" cy="205227"/>
        </a:xfrm>
        <a:prstGeom prst="ellipse">
          <a:avLst/>
        </a:prstGeom>
        <a:solidFill>
          <a:srgbClr val="363A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6B383-377C-454B-8C0D-55FD2AE007E1}">
      <dsp:nvSpPr>
        <dsp:cNvPr id="0" name=""/>
        <dsp:cNvSpPr/>
      </dsp:nvSpPr>
      <dsp:spPr>
        <a:xfrm>
          <a:off x="1256440" y="439256"/>
          <a:ext cx="148603" cy="148747"/>
        </a:xfrm>
        <a:prstGeom prst="ellipse">
          <a:avLst/>
        </a:prstGeom>
        <a:solidFill>
          <a:srgbClr val="861E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3C349-BF2A-4093-803D-149BA726E481}">
      <dsp:nvSpPr>
        <dsp:cNvPr id="0" name=""/>
        <dsp:cNvSpPr/>
      </dsp:nvSpPr>
      <dsp:spPr>
        <a:xfrm>
          <a:off x="787978" y="1290132"/>
          <a:ext cx="148603" cy="148747"/>
        </a:xfrm>
        <a:prstGeom prst="ellipse">
          <a:avLst/>
        </a:prstGeom>
        <a:solidFill>
          <a:srgbClr val="3BB2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74D86-C46A-480B-ACA6-54F5B2B14C90}">
      <dsp:nvSpPr>
        <dsp:cNvPr id="0" name=""/>
        <dsp:cNvSpPr/>
      </dsp:nvSpPr>
      <dsp:spPr>
        <a:xfrm>
          <a:off x="70698" y="564720"/>
          <a:ext cx="750226" cy="749986"/>
        </a:xfrm>
        <a:prstGeom prst="ellipse">
          <a:avLst/>
        </a:prstGeom>
        <a:solidFill>
          <a:srgbClr val="E13D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Just a day</a:t>
          </a:r>
        </a:p>
      </dsp:txBody>
      <dsp:txXfrm>
        <a:off x="180566" y="674553"/>
        <a:ext cx="530490" cy="530320"/>
      </dsp:txXfrm>
    </dsp:sp>
    <dsp:sp modelId="{278CAB8B-7EA3-4B79-9A40-260555545874}">
      <dsp:nvSpPr>
        <dsp:cNvPr id="0" name=""/>
        <dsp:cNvSpPr/>
      </dsp:nvSpPr>
      <dsp:spPr>
        <a:xfrm>
          <a:off x="1492559" y="445723"/>
          <a:ext cx="205231" cy="205227"/>
        </a:xfrm>
        <a:prstGeom prst="ellipse">
          <a:avLst/>
        </a:prstGeom>
        <a:solidFill>
          <a:srgbClr val="3BB2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8912D-1710-40EC-A359-FCF31CABAFC6}">
      <dsp:nvSpPr>
        <dsp:cNvPr id="0" name=""/>
        <dsp:cNvSpPr/>
      </dsp:nvSpPr>
      <dsp:spPr>
        <a:xfrm>
          <a:off x="141053" y="1534594"/>
          <a:ext cx="370994" cy="371005"/>
        </a:xfrm>
        <a:prstGeom prst="ellipse">
          <a:avLst/>
        </a:prstGeom>
        <a:solidFill>
          <a:srgbClr val="363A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AF600-3BAC-4955-9827-84BBC6F296A0}">
      <dsp:nvSpPr>
        <dsp:cNvPr id="0" name=""/>
        <dsp:cNvSpPr/>
      </dsp:nvSpPr>
      <dsp:spPr>
        <a:xfrm>
          <a:off x="2681733" y="211824"/>
          <a:ext cx="750226" cy="749986"/>
        </a:xfrm>
        <a:prstGeom prst="ellipse">
          <a:avLst/>
        </a:prstGeom>
        <a:solidFill>
          <a:srgbClr val="861E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Just an hour </a:t>
          </a:r>
        </a:p>
      </dsp:txBody>
      <dsp:txXfrm>
        <a:off x="2791601" y="321657"/>
        <a:ext cx="530490" cy="530320"/>
      </dsp:txXfrm>
    </dsp:sp>
    <dsp:sp modelId="{D10E5C2B-742E-4690-B148-1CB6FD3868A6}">
      <dsp:nvSpPr>
        <dsp:cNvPr id="0" name=""/>
        <dsp:cNvSpPr/>
      </dsp:nvSpPr>
      <dsp:spPr>
        <a:xfrm>
          <a:off x="2347117" y="729636"/>
          <a:ext cx="205231" cy="205227"/>
        </a:xfrm>
        <a:prstGeom prst="ellipse">
          <a:avLst/>
        </a:prstGeom>
        <a:solidFill>
          <a:srgbClr val="F394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FA147-B6D2-40EA-AD1E-D854C447C69E}">
      <dsp:nvSpPr>
        <dsp:cNvPr id="0" name=""/>
        <dsp:cNvSpPr/>
      </dsp:nvSpPr>
      <dsp:spPr>
        <a:xfrm>
          <a:off x="0" y="1976092"/>
          <a:ext cx="148603" cy="1487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8C970-D25C-47F6-9993-495DBC489D4B}">
      <dsp:nvSpPr>
        <dsp:cNvPr id="0" name=""/>
        <dsp:cNvSpPr/>
      </dsp:nvSpPr>
      <dsp:spPr>
        <a:xfrm>
          <a:off x="1481920" y="1764397"/>
          <a:ext cx="148603" cy="148747"/>
        </a:xfrm>
        <a:prstGeom prst="ellipse">
          <a:avLst/>
        </a:prstGeom>
        <a:solidFill>
          <a:srgbClr val="1D71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0E248-DC24-4FD1-A808-5682673FAADF}">
      <dsp:nvSpPr>
        <dsp:cNvPr id="0" name=""/>
        <dsp:cNvSpPr/>
      </dsp:nvSpPr>
      <dsp:spPr>
        <a:xfrm rot="10800000">
          <a:off x="0" y="0"/>
          <a:ext cx="4128796" cy="584555"/>
        </a:xfrm>
        <a:prstGeom prst="trapezoid">
          <a:avLst>
            <a:gd name="adj" fmla="val 757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  <a:latin typeface="Sofia Pro Semi Bold" panose="020B0604020202020204" charset="0"/>
            </a:rPr>
            <a:t>Regular help </a:t>
          </a:r>
        </a:p>
      </dsp:txBody>
      <dsp:txXfrm rot="-10800000">
        <a:off x="722539" y="0"/>
        <a:ext cx="2683717" cy="584555"/>
      </dsp:txXfrm>
    </dsp:sp>
    <dsp:sp modelId="{65BA1982-A6AA-4325-A237-1330F9214F0F}">
      <dsp:nvSpPr>
        <dsp:cNvPr id="0" name=""/>
        <dsp:cNvSpPr/>
      </dsp:nvSpPr>
      <dsp:spPr>
        <a:xfrm rot="10800000">
          <a:off x="438860" y="584555"/>
          <a:ext cx="3251075" cy="659109"/>
        </a:xfrm>
        <a:prstGeom prst="trapezoid">
          <a:avLst>
            <a:gd name="adj" fmla="val 757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  <a:latin typeface="Sofia Pro Semi Bold" panose="020B0604020202020204" charset="0"/>
            </a:rPr>
            <a:t>Just a day </a:t>
          </a:r>
        </a:p>
      </dsp:txBody>
      <dsp:txXfrm rot="-10800000">
        <a:off x="1007798" y="584555"/>
        <a:ext cx="2113199" cy="659109"/>
      </dsp:txXfrm>
    </dsp:sp>
    <dsp:sp modelId="{F6D2BDFB-8BD7-43A3-995A-156758935595}">
      <dsp:nvSpPr>
        <dsp:cNvPr id="0" name=""/>
        <dsp:cNvSpPr/>
      </dsp:nvSpPr>
      <dsp:spPr>
        <a:xfrm rot="10800000">
          <a:off x="932590" y="1243665"/>
          <a:ext cx="2263615" cy="612631"/>
        </a:xfrm>
        <a:prstGeom prst="trapezoid">
          <a:avLst>
            <a:gd name="adj" fmla="val 757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chemeClr val="bg1"/>
              </a:solidFill>
              <a:latin typeface="Sofia Pro Semi Bold" panose="020B0604020202020204" charset="0"/>
            </a:rPr>
            <a:t>Just an hour </a:t>
          </a:r>
        </a:p>
      </dsp:txBody>
      <dsp:txXfrm rot="-10800000">
        <a:off x="1328722" y="1243665"/>
        <a:ext cx="1471350" cy="612631"/>
      </dsp:txXfrm>
    </dsp:sp>
    <dsp:sp modelId="{037A6DA0-7A2E-423D-97F1-BE7B6648D068}">
      <dsp:nvSpPr>
        <dsp:cNvPr id="0" name=""/>
        <dsp:cNvSpPr/>
      </dsp:nvSpPr>
      <dsp:spPr>
        <a:xfrm rot="10800000">
          <a:off x="1387331" y="1856296"/>
          <a:ext cx="1354133" cy="869181"/>
        </a:xfrm>
        <a:prstGeom prst="trapezoid">
          <a:avLst>
            <a:gd name="adj" fmla="val 7574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  <a:latin typeface="Sofia Pro Semi Bold" panose="020B0604020202020204" charset="0"/>
            </a:rPr>
            <a:t>Just 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  <a:latin typeface="Sofia Pro Semi Bold" panose="020B0604020202020204" charset="0"/>
            </a:rPr>
            <a:t>minute</a:t>
          </a:r>
        </a:p>
      </dsp:txBody>
      <dsp:txXfrm rot="-10800000">
        <a:off x="1387331" y="1856296"/>
        <a:ext cx="1354133" cy="869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fia Pro Light" panose="020B0000000000000000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fia Pro Light" panose="020B0000000000000000" pitchFamily="34" charset="0"/>
              </a:defRPr>
            </a:lvl1pPr>
          </a:lstStyle>
          <a:p>
            <a:fld id="{77C5EB37-4738-462B-8E1E-608AF93E5466}" type="datetimeFigureOut">
              <a:rPr lang="en-GB" smtClean="0"/>
              <a:pPr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fia Pro Light" panose="020B0000000000000000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fia Pro Light" panose="020B0000000000000000" pitchFamily="34" charset="0"/>
              </a:defRPr>
            </a:lvl1pPr>
          </a:lstStyle>
          <a:p>
            <a:fld id="{88E9B3B8-0214-44A8-8DC4-CB517A85CA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92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Sofia Pro Light" panose="020B0000000000000000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Sofia Pro Light" panose="020B0000000000000000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Sofia Pro Light" panose="020B0000000000000000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Sofia Pro Light" panose="020B0000000000000000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Sofia Pro Light" panose="020B0000000000000000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39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Club culture</a:t>
            </a: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/>
              <a:t>2 mins</a:t>
            </a: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</a:t>
            </a:r>
          </a:p>
          <a:p>
            <a:endParaRPr lang="en-US" b="1"/>
          </a:p>
          <a:p>
            <a:r>
              <a:rPr lang="en-US" b="1"/>
              <a:t>Process: </a:t>
            </a:r>
          </a:p>
          <a:p>
            <a:r>
              <a:rPr lang="en-US" b="0"/>
              <a:t>Put learners into a breakout room for 2 minutes and discuss the two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/>
              <a:t>How do you create a welcoming and inclusive environment for your volunteers?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/>
              <a:t>If your approach, club centric or volunteer centric?</a:t>
            </a:r>
          </a:p>
          <a:p>
            <a:endParaRPr lang="en-US" b="1"/>
          </a:p>
          <a:p>
            <a:r>
              <a:rPr lang="en-US" b="0"/>
              <a:t>Get each group to feedback.</a:t>
            </a:r>
          </a:p>
          <a:p>
            <a:endParaRPr lang="en-US"/>
          </a:p>
          <a:p>
            <a:pPr defTabSz="914245">
              <a:defRPr/>
            </a:pPr>
            <a:r>
              <a:rPr lang="en-GB" b="1"/>
              <a:t>Transition: </a:t>
            </a:r>
            <a:r>
              <a:rPr lang="en-US" b="1" i="1"/>
              <a:t>employed versus volunteer</a:t>
            </a:r>
            <a:endParaRPr lang="en-US" i="1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91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</a:t>
            </a:r>
            <a:endParaRPr lang="en-US" b="0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 when developing your volunteer culture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5</a:t>
            </a:r>
            <a:r>
              <a:rPr lang="en-US"/>
              <a:t> mins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r>
              <a:rPr lang="en-US" b="1"/>
              <a:t>Process: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Consider the 4 factors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Make it easy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Make it realistic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Make it fun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Make it inclusive </a:t>
            </a:r>
          </a:p>
          <a:p>
            <a:endParaRPr lang="en-US"/>
          </a:p>
          <a:p>
            <a:r>
              <a:rPr lang="en-GB" b="1"/>
              <a:t>Transition: </a:t>
            </a:r>
            <a:r>
              <a:rPr lang="en-GB" b="0" i="1" baseline="0">
                <a:latin typeface="+mn-lt"/>
              </a:rPr>
              <a:t> break time 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87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Slide that participants can read in their break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156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The volunteer experience journey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5</a:t>
            </a:r>
            <a:r>
              <a:rPr lang="en-US"/>
              <a:t> mins</a:t>
            </a: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</a:t>
            </a:r>
          </a:p>
          <a:p>
            <a:endParaRPr lang="en-US" b="1"/>
          </a:p>
          <a:p>
            <a:r>
              <a:rPr lang="en-US" b="1"/>
              <a:t>Process: </a:t>
            </a:r>
          </a:p>
          <a:p>
            <a:r>
              <a:rPr lang="en-US"/>
              <a:t>Walk through each stage of the volunteer journey: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Club needs – committee identifies tasks, identifies key skills at the club and those needed- but also highlight that volunteer needs as well.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Recruit – provide role outlines and identify volunteers with skills, and external </a:t>
            </a:r>
            <a:r>
              <a:rPr lang="en-US" err="1"/>
              <a:t>organisations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Retain – maintain and review role outlines, identify training and mentoring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err="1"/>
              <a:t>Recognise</a:t>
            </a:r>
            <a:r>
              <a:rPr lang="en-US"/>
              <a:t> – organize volunteer awards, say thank you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Reward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845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Recruit, retain, recognize and reward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20 </a:t>
            </a:r>
            <a:r>
              <a:rPr lang="en-US"/>
              <a:t>mins</a:t>
            </a: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Type of Activity: </a:t>
            </a:r>
            <a:r>
              <a:rPr lang="en-US"/>
              <a:t>Presentation (notes page 8 of workbook) 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/>
              <a:t> &amp; Activity (Page 9)</a:t>
            </a:r>
            <a:endParaRPr lang="en-US" b="1"/>
          </a:p>
          <a:p>
            <a:r>
              <a:rPr lang="en-US" b="1"/>
              <a:t>Process: </a:t>
            </a:r>
          </a:p>
          <a:p>
            <a:r>
              <a:rPr lang="en-US"/>
              <a:t>Put learners into two groups </a:t>
            </a:r>
          </a:p>
          <a:p>
            <a:r>
              <a:rPr lang="en-US"/>
              <a:t>Group 1- discuss recruit</a:t>
            </a:r>
          </a:p>
          <a:p>
            <a:r>
              <a:rPr lang="en-US"/>
              <a:t>Group 2- discuss retain </a:t>
            </a:r>
          </a:p>
          <a:p>
            <a:r>
              <a:rPr lang="en-US"/>
              <a:t>Bring learners back and get them to discuss their answers.</a:t>
            </a:r>
          </a:p>
          <a:p>
            <a:endParaRPr lang="en-US"/>
          </a:p>
          <a:p>
            <a:r>
              <a:rPr lang="en-US" b="1"/>
              <a:t>Transition- what is the difference between reward and </a:t>
            </a:r>
            <a:r>
              <a:rPr lang="en-US" b="1" err="1"/>
              <a:t>regonise</a:t>
            </a:r>
            <a:endParaRPr lang="en-US" b="1"/>
          </a:p>
          <a:p>
            <a:endParaRPr lang="en-US"/>
          </a:p>
          <a:p>
            <a:endParaRPr lang="en-US" b="0"/>
          </a:p>
          <a:p>
            <a:pPr defTabSz="914245">
              <a:defRPr/>
            </a:pPr>
            <a:r>
              <a:rPr lang="en-GB" b="1"/>
              <a:t>Transition: </a:t>
            </a:r>
            <a:r>
              <a:rPr lang="en-GB" b="0" i="1"/>
              <a:t>Rethink volunteering roles</a:t>
            </a:r>
            <a:endParaRPr lang="en-GB" b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31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Recruit, retain, recognize and reward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20 </a:t>
            </a:r>
            <a:r>
              <a:rPr lang="en-US"/>
              <a:t>mins</a:t>
            </a: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Type of Activity: </a:t>
            </a:r>
            <a:r>
              <a:rPr lang="en-US"/>
              <a:t>Presentation (notes page 8 of workbook) 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/>
              <a:t> &amp; Activity (Page 9)</a:t>
            </a:r>
            <a:endParaRPr lang="en-US" b="1"/>
          </a:p>
          <a:p>
            <a:r>
              <a:rPr lang="en-US" b="1"/>
              <a:t>Process: </a:t>
            </a:r>
          </a:p>
          <a:p>
            <a:r>
              <a:rPr lang="en-US"/>
              <a:t>Again put learners into breakouts rooms or groups and get them to discuss the </a:t>
            </a:r>
            <a:r>
              <a:rPr lang="en-US" err="1"/>
              <a:t>the</a:t>
            </a:r>
            <a:r>
              <a:rPr lang="en-US"/>
              <a:t> difference between reward and </a:t>
            </a:r>
            <a:r>
              <a:rPr lang="en-US" err="1"/>
              <a:t>regonise</a:t>
            </a:r>
            <a:r>
              <a:rPr lang="en-US"/>
              <a:t>, ask them if they can come up with some examples of how they have applied this. </a:t>
            </a:r>
          </a:p>
          <a:p>
            <a:endParaRPr lang="en-GB"/>
          </a:p>
          <a:p>
            <a:endParaRPr lang="en-US" b="0"/>
          </a:p>
          <a:p>
            <a:pPr defTabSz="914245">
              <a:defRPr/>
            </a:pPr>
            <a:r>
              <a:rPr lang="en-GB" b="1"/>
              <a:t>Transition: </a:t>
            </a:r>
            <a:r>
              <a:rPr lang="en-GB" b="0" i="1"/>
              <a:t>Rethink volunteering roles</a:t>
            </a:r>
            <a:endParaRPr lang="en-GB" b="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21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re think volunteering roles </a:t>
            </a: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2</a:t>
            </a:r>
            <a:r>
              <a:rPr lang="en-US"/>
              <a:t> mins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lecture.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0"/>
              <a:t>Put the learners that volunteering is a philosophy and is not just once a week regular help- explain how its not all about regular help the following link may help with application </a:t>
            </a:r>
            <a:r>
              <a:rPr lang="en-US" b="1"/>
              <a:t>https://bs3community.volunteermakers.org/get-involved/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0"/>
              <a:t>Just a minute is that – its maybe piking up some litter after training 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0"/>
              <a:t>Just an hour – maybe serving teas and coffees at an event 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0"/>
              <a:t>Just a day – maybe serving bacon sandwiches at an event 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0"/>
              <a:t>Regular help maybe transporting kids every week to matches. 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The tutor should try and use there own examples for there volunteering/working experience. 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What do they think</a:t>
            </a: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r>
              <a:rPr lang="en-US" b="1"/>
              <a:t>Process: </a:t>
            </a:r>
          </a:p>
          <a:p>
            <a:r>
              <a:rPr lang="en-GB" b="1"/>
              <a:t>Transition: </a:t>
            </a:r>
            <a:r>
              <a:rPr lang="en-GB" b="0" i="1" baseline="0">
                <a:latin typeface="+mn-lt"/>
              </a:rPr>
              <a:t>Action Planning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15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 An example of a comprehensive club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5</a:t>
            </a:r>
            <a:r>
              <a:rPr lang="en-US"/>
              <a:t> mins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 &amp; Activity (Page 12)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r>
              <a:rPr lang="en-US" b="1"/>
              <a:t>Process: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All clubs are not like this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Activity: Choose two roles and discuss regular help. Just a day, just a minute volunteering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/>
          </a:p>
          <a:p>
            <a:endParaRPr lang="en-US"/>
          </a:p>
          <a:p>
            <a:r>
              <a:rPr lang="en-GB" b="1"/>
              <a:t>Transition: </a:t>
            </a:r>
            <a:r>
              <a:rPr lang="en-US" b="0" i="1" baseline="0">
                <a:latin typeface="+mn-lt"/>
              </a:rPr>
              <a:t>Roles and tasks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68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 Roles and tasks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5</a:t>
            </a:r>
            <a:r>
              <a:rPr lang="en-US"/>
              <a:t> mins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 &amp; Activity (page 13)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r>
              <a:rPr lang="en-US" b="1"/>
              <a:t>Process: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Choose three roles to break down into tasks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/>
          </a:p>
          <a:p>
            <a:endParaRPr lang="en-US"/>
          </a:p>
          <a:p>
            <a:r>
              <a:rPr lang="en-GB" b="1"/>
              <a:t>Transition: </a:t>
            </a:r>
            <a:r>
              <a:rPr lang="en-US" b="0" i="1" baseline="0">
                <a:latin typeface="+mn-lt"/>
              </a:rPr>
              <a:t>Role breakdowns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57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Non-mandatory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 Role breakdowns/ example 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3 mins</a:t>
            </a: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Presentation/ lecture 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r>
              <a:rPr lang="en-US" b="1"/>
              <a:t>Process: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 show how both roles web site coordinator and team managers can be broken down into smaller chunk and tasks. Using the smaller chunk model presented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/>
          </a:p>
          <a:p>
            <a:endParaRPr lang="en-US"/>
          </a:p>
          <a:p>
            <a:r>
              <a:rPr lang="en-GB" b="1"/>
              <a:t>Transition: </a:t>
            </a:r>
            <a:r>
              <a:rPr lang="en-US" b="0" i="1" baseline="0">
                <a:latin typeface="+mn-lt"/>
              </a:rPr>
              <a:t>An amazing volunteer experience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90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39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 An amazing volunteer experience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5</a:t>
            </a:r>
            <a:r>
              <a:rPr lang="en-US"/>
              <a:t> mins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r>
              <a:rPr lang="en-US" b="1"/>
              <a:t>Process: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Consider the 6 factors of an amazing volunteer experience</a:t>
            </a:r>
          </a:p>
          <a:p>
            <a:endParaRPr lang="en-US"/>
          </a:p>
          <a:p>
            <a:r>
              <a:rPr lang="en-GB" b="1"/>
              <a:t>Transition: </a:t>
            </a:r>
            <a:r>
              <a:rPr lang="en-GB" b="0" i="1" baseline="0">
                <a:latin typeface="+mn-lt"/>
              </a:rPr>
              <a:t>Action Planning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676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 Action planning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5</a:t>
            </a:r>
            <a:r>
              <a:rPr lang="en-US"/>
              <a:t> mins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Activity (page 14)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r>
              <a:rPr lang="en-US" b="1"/>
              <a:t>Process: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Answer the three questions in the workbook: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/>
              <a:t>What is our volunteer experience like now?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/>
              <a:t>What do we want our volunteer experience to look like?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/>
              <a:t>How are we going to do 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/>
          </a:p>
          <a:p>
            <a:endParaRPr lang="en-US"/>
          </a:p>
          <a:p>
            <a:r>
              <a:rPr lang="en-GB" b="1"/>
              <a:t>Transition: </a:t>
            </a:r>
            <a:r>
              <a:rPr lang="en-GB" b="0" i="1" baseline="0">
                <a:latin typeface="+mn-lt"/>
              </a:rPr>
              <a:t>Reflections and actions</a:t>
            </a: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39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382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192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73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304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Title box: Click and drag the title box to resize, to allow for longer headings, or to fit around important areas of the image.</a:t>
            </a:r>
            <a:br>
              <a:rPr lang="en-GB"/>
            </a:br>
            <a:r>
              <a:rPr lang="en-GB"/>
              <a:t>Image: To change the image, Right click / Control click on the image, select ‘Change picture… from file’.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Changing colours: Select the colour border area and apply a new shape fill from the Sport England Theme colours (please do not use the tints). Use the same colour for the border and the main title of the presentation.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Changing colours: Right click / control click the background, Select ‘Format background…’ Select a different fill colour from the Sport England Theme colours (please do not use the tints). Use the same colour for the border and the main title of the presentation.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1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42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Symbol" panose="05050102010706020507" pitchFamily="18" charset="2"/>
              <a:buNone/>
            </a:pPr>
            <a:r>
              <a:rPr lang="en-GB" sz="9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Please ask learners to consent to the delegate agreement using the chat box/mic etc</a:t>
            </a:r>
          </a:p>
          <a:p>
            <a:pPr marL="0" lvl="0" indent="0">
              <a:buFont typeface="Symbol" panose="05050102010706020507" pitchFamily="18" charset="2"/>
              <a:buNone/>
            </a:pPr>
            <a:endParaRPr lang="en-GB" sz="900" dirty="0">
              <a:effectLst/>
              <a:latin typeface="Sofia Pro Light" panose="020B060402020202020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en-GB" sz="9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Participate actively </a:t>
            </a:r>
            <a:r>
              <a:rPr lang="en-GB" sz="900" i="1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 - contribute to discussions and activities</a:t>
            </a:r>
          </a:p>
          <a:p>
            <a:pPr marL="0" lvl="0" indent="0">
              <a:buFont typeface="Symbol" panose="05050102010706020507" pitchFamily="18" charset="2"/>
              <a:buNone/>
            </a:pPr>
            <a:r>
              <a:rPr lang="en-GB" sz="9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Use technology responsibly </a:t>
            </a:r>
            <a:r>
              <a:rPr lang="en-GB" sz="900" i="1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- turning camera on, where possible, to build connections</a:t>
            </a:r>
          </a:p>
          <a:p>
            <a:pPr marL="0" lvl="0" indent="0">
              <a:buFont typeface="Symbol" panose="05050102010706020507" pitchFamily="18" charset="2"/>
              <a:buNone/>
            </a:pPr>
            <a:r>
              <a:rPr lang="en-GB" sz="9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Be engaged </a:t>
            </a:r>
            <a:r>
              <a:rPr lang="en-GB" sz="900" i="1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- limit distractions and maintain focus during the session</a:t>
            </a:r>
            <a:endParaRPr lang="en-GB" sz="900" dirty="0">
              <a:effectLst/>
              <a:latin typeface="Sofia Pro Light" panose="020B060402020202020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9B3B8-0214-44A8-8DC4-CB517A85CA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58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 b="0"/>
              <a:t>Objectives</a:t>
            </a: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2-3</a:t>
            </a:r>
            <a:r>
              <a:rPr lang="en-US"/>
              <a:t> mins</a:t>
            </a: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</a:t>
            </a:r>
          </a:p>
          <a:p>
            <a:endParaRPr lang="en-US" b="1"/>
          </a:p>
          <a:p>
            <a:r>
              <a:rPr lang="en-GB" sz="1200" b="1" kern="1200">
                <a:solidFill>
                  <a:schemeClr val="tx1"/>
                </a:solidFill>
                <a:effectLst/>
                <a:ea typeface="+mn-ea"/>
                <a:cs typeface="+mn-cs"/>
              </a:rPr>
              <a:t>OBJECTIVE </a:t>
            </a:r>
            <a:r>
              <a:rPr lang="en-GB"/>
              <a:t>Go through each of the bullet points to</a:t>
            </a:r>
            <a:r>
              <a:rPr lang="en-GB" baseline="0"/>
              <a:t> set expectations.</a:t>
            </a:r>
          </a:p>
          <a:p>
            <a:endParaRPr lang="en-GB" baseline="0"/>
          </a:p>
          <a:p>
            <a:r>
              <a:rPr lang="en-GB" baseline="0"/>
              <a:t>Also mention expectation that participants share experiences, views, thought etc.  Encourage the group to learn from each other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E063AC-3C2B-4932-94AE-672DDF4714F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49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Culture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 b="0"/>
              <a:t>25</a:t>
            </a:r>
            <a:r>
              <a:rPr lang="en-US"/>
              <a:t> mins</a:t>
            </a: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 &amp; Activities (page 5 &amp; 6 of workbook)</a:t>
            </a:r>
          </a:p>
          <a:p>
            <a:endParaRPr lang="en-US" b="1"/>
          </a:p>
          <a:p>
            <a:r>
              <a:rPr lang="en-US" b="1"/>
              <a:t>Process: </a:t>
            </a:r>
          </a:p>
          <a:p>
            <a:r>
              <a:rPr lang="en-US"/>
              <a:t>What is culture?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The way of life, especially the general customs and beliefs, of a particular group of people at a particular time: youth/working-class </a:t>
            </a:r>
            <a:r>
              <a:rPr lang="en-GB" b="1"/>
              <a:t>culture</a:t>
            </a:r>
            <a:r>
              <a:rPr lang="en-GB"/>
              <a:t>.</a:t>
            </a:r>
          </a:p>
          <a:p>
            <a:endParaRPr lang="en-US"/>
          </a:p>
          <a:p>
            <a:r>
              <a:rPr lang="en-US"/>
              <a:t>Answer the following questions in the workbook (page 5):</a:t>
            </a:r>
          </a:p>
          <a:p>
            <a:endParaRPr lang="en-US"/>
          </a:p>
          <a:p>
            <a:r>
              <a:rPr lang="en-US"/>
              <a:t>What is your sports club culture?</a:t>
            </a:r>
          </a:p>
          <a:p>
            <a:r>
              <a:rPr lang="en-GB"/>
              <a:t>Creation of a safe, welcoming and inclusive environment. Creating a positive image of the club. A place where people want to spend </a:t>
            </a:r>
          </a:p>
          <a:p>
            <a:endParaRPr lang="en-US"/>
          </a:p>
          <a:p>
            <a:r>
              <a:rPr lang="en-US"/>
              <a:t>What is your volunteering culture?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Everyone has a positive experience, everyone is rewarded, we don’t have a culture?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Activity 2 – Role Play:</a:t>
            </a:r>
          </a:p>
          <a:p>
            <a:pPr marL="0" indent="0">
              <a:buFont typeface="Arial" pitchFamily="34" charset="0"/>
              <a:buNone/>
            </a:pPr>
            <a:r>
              <a:rPr lang="en-GB" b="1"/>
              <a:t>Person 1 </a:t>
            </a:r>
          </a:p>
          <a:p>
            <a:pPr marL="0" indent="0">
              <a:buFont typeface="Arial" pitchFamily="34" charset="0"/>
              <a:buNone/>
            </a:pPr>
            <a:r>
              <a:rPr lang="en-GB"/>
              <a:t>Plays the part of the volunteer (Mike, Jada or Rahul)</a:t>
            </a:r>
          </a:p>
          <a:p>
            <a:pPr marL="0" indent="0">
              <a:buFont typeface="Arial" pitchFamily="34" charset="0"/>
              <a:buNone/>
            </a:pPr>
            <a:r>
              <a:rPr lang="en-GB"/>
              <a:t>Play the part of this person, act like you think this person would act in this situation. </a:t>
            </a:r>
          </a:p>
          <a:p>
            <a:pPr marL="0" indent="0">
              <a:buNone/>
            </a:pPr>
            <a:r>
              <a:rPr lang="en-GB" b="1"/>
              <a:t>Person 2</a:t>
            </a:r>
          </a:p>
          <a:p>
            <a:pPr marL="0" indent="0">
              <a:buNone/>
            </a:pPr>
            <a:r>
              <a:rPr lang="en-GB"/>
              <a:t>Plays the part of finding out what the volunteer wants to do at the club </a:t>
            </a:r>
          </a:p>
          <a:p>
            <a:pPr marL="0" indent="0">
              <a:buNone/>
            </a:pPr>
            <a:r>
              <a:rPr lang="en-GB"/>
              <a:t>Match them to a position or role </a:t>
            </a:r>
          </a:p>
          <a:p>
            <a:pPr marL="0" indent="0">
              <a:buNone/>
            </a:pPr>
            <a:r>
              <a:rPr lang="en-GB"/>
              <a:t>Induct them into the role.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Activity 3:</a:t>
            </a:r>
          </a:p>
          <a:p>
            <a:r>
              <a:rPr lang="en-US" b="0"/>
              <a:t>Fill out the two columns on page 6 detailing: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The positives of your club and volunteering culture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The negatives of your club and volunteering 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/>
              <a:t>Encourage group/table discussions once these are filled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defTabSz="914245">
              <a:defRPr/>
            </a:pPr>
            <a:r>
              <a:rPr lang="en-GB" b="1"/>
              <a:t>Transition: </a:t>
            </a:r>
            <a:r>
              <a:rPr lang="en-US" b="0" i="1"/>
              <a:t>Club culture</a:t>
            </a:r>
            <a:endParaRPr lang="en-US" i="1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9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Your volunteers experience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/>
              <a:t>2 mins</a:t>
            </a: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</a:t>
            </a:r>
          </a:p>
          <a:p>
            <a:endParaRPr lang="en-US" b="1"/>
          </a:p>
          <a:p>
            <a:r>
              <a:rPr lang="en-US" b="1"/>
              <a:t>Process: </a:t>
            </a:r>
          </a:p>
          <a:p>
            <a:r>
              <a:rPr lang="en-US"/>
              <a:t>How would your volunteers describe their experience?</a:t>
            </a:r>
          </a:p>
          <a:p>
            <a:endParaRPr lang="en-US"/>
          </a:p>
          <a:p>
            <a:r>
              <a:rPr lang="en-US"/>
              <a:t>Explain what is meant by volunteer experience.</a:t>
            </a:r>
          </a:p>
          <a:p>
            <a:r>
              <a:rPr lang="en-US"/>
              <a:t>Volunteer provides services for no financial gain</a:t>
            </a:r>
          </a:p>
          <a:p>
            <a:endParaRPr lang="en-US"/>
          </a:p>
          <a:p>
            <a:pPr defTabSz="914245">
              <a:defRPr/>
            </a:pPr>
            <a:r>
              <a:rPr lang="en-GB" b="1"/>
              <a:t>Transition: </a:t>
            </a:r>
            <a:r>
              <a:rPr lang="en-US" i="1"/>
              <a:t>Culture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Non-mandatory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</a:t>
            </a:r>
            <a:r>
              <a:rPr lang="en-US"/>
              <a:t> volunteering good practice 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/>
              <a:t>2 mins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r>
              <a:rPr lang="en-US" b="1"/>
              <a:t>Process: </a:t>
            </a:r>
          </a:p>
          <a:p>
            <a:r>
              <a:rPr lang="en-US" b="0"/>
              <a:t>Recognize the changes you can make within your club and discuss each section </a:t>
            </a:r>
          </a:p>
          <a:p>
            <a:pPr marL="171450" indent="-171450">
              <a:buFontTx/>
              <a:buChar char="-"/>
            </a:pPr>
            <a:r>
              <a:rPr lang="en-US" b="0"/>
              <a:t>Open messaging</a:t>
            </a:r>
          </a:p>
          <a:p>
            <a:pPr marL="171450" indent="-171450">
              <a:buFontTx/>
              <a:buChar char="-"/>
            </a:pPr>
            <a:r>
              <a:rPr lang="en-US" b="0"/>
              <a:t>The welcome</a:t>
            </a:r>
          </a:p>
          <a:p>
            <a:pPr marL="171450" indent="-171450">
              <a:buFontTx/>
              <a:buChar char="-"/>
            </a:pPr>
            <a:r>
              <a:rPr lang="en-US" b="0"/>
              <a:t>Volunteer motivations 'inclusivity </a:t>
            </a:r>
          </a:p>
          <a:p>
            <a:pPr marL="171450" indent="-171450">
              <a:buFontTx/>
              <a:buChar char="-"/>
            </a:pPr>
            <a:r>
              <a:rPr lang="en-US" b="0"/>
              <a:t>Volunteer need</a:t>
            </a:r>
          </a:p>
          <a:p>
            <a:pPr marL="171450" indent="-171450">
              <a:buFontTx/>
              <a:buChar char="-"/>
            </a:pPr>
            <a:r>
              <a:rPr lang="en-US" b="0"/>
              <a:t>Communications </a:t>
            </a:r>
          </a:p>
          <a:p>
            <a:endParaRPr lang="en-US"/>
          </a:p>
          <a:p>
            <a:r>
              <a:rPr lang="en-GB" b="1"/>
              <a:t>Transition: think about the motivations of your volunteers for the next slide 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53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5799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Tutor guidance: </a:t>
            </a:r>
            <a:r>
              <a:rPr lang="en-US" b="0"/>
              <a:t>Non-mandatory slide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Title: Motivation of volunteers</a:t>
            </a: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Timing: </a:t>
            </a:r>
            <a:r>
              <a:rPr lang="en-US"/>
              <a:t>2 mins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1"/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/>
              <a:t>Type of Activity: </a:t>
            </a:r>
            <a:r>
              <a:rPr lang="en-US"/>
              <a:t>Presentation</a:t>
            </a:r>
          </a:p>
          <a:p>
            <a:pPr defTabSz="91579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/>
          </a:p>
          <a:p>
            <a:r>
              <a:rPr lang="en-US" b="1"/>
              <a:t>Process: </a:t>
            </a:r>
          </a:p>
          <a:p>
            <a:r>
              <a:rPr lang="en-US" b="0"/>
              <a:t>Discuss what motivates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Passionate about the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Meet new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Put existing skills into practice or learn new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Step out of comfort zone and try something 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Enjoyment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Their children play in the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>
                    <a:lumMod val="65000"/>
                    <a:lumOff val="35000"/>
                  </a:schemeClr>
                </a:solidFill>
              </a:rPr>
              <a:t>Part of a University course </a:t>
            </a:r>
          </a:p>
          <a:p>
            <a:r>
              <a:rPr lang="en-US" b="1"/>
              <a:t> </a:t>
            </a:r>
          </a:p>
          <a:p>
            <a:endParaRPr lang="en-US" b="1"/>
          </a:p>
          <a:p>
            <a:endParaRPr lang="en-US"/>
          </a:p>
          <a:p>
            <a:r>
              <a:rPr lang="en-GB" b="1"/>
              <a:t>Transition: think about the motivations of your volunteers for the next slide 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44A89-93DB-46C9-B9E5-DC46E6AAF10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6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portenglandclubmatters.com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FAE9C-3680-8D48-A45C-33E631F9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8" y="323127"/>
            <a:ext cx="7440833" cy="381671"/>
          </a:xfrm>
        </p:spPr>
        <p:txBody>
          <a:bodyPr wrap="square" anchor="t" anchorCtr="0">
            <a:noAutofit/>
          </a:bodyPr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7A7D9-45D1-0744-BD83-947D609D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38" y="1022059"/>
            <a:ext cx="7914681" cy="3536940"/>
          </a:xfrm>
        </p:spPr>
        <p:txBody>
          <a:bodyPr lIns="0" tIns="0" rIns="0" bIns="0"/>
          <a:lstStyle>
            <a:lvl1pPr>
              <a:defRPr b="0" i="0"/>
            </a:lvl1pPr>
            <a:lvl2pPr>
              <a:defRPr b="0" i="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4" name="Graphic 16">
            <a:extLst>
              <a:ext uri="{FF2B5EF4-FFF2-40B4-BE49-F238E27FC236}">
                <a16:creationId xmlns:a16="http://schemas.microsoft.com/office/drawing/2014/main" id="{C7513DB7-2823-207C-8172-D305E7330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764" y="400923"/>
            <a:ext cx="694623" cy="1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20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Single Corner Rounded 14">
            <a:extLst>
              <a:ext uri="{FF2B5EF4-FFF2-40B4-BE49-F238E27FC236}">
                <a16:creationId xmlns:a16="http://schemas.microsoft.com/office/drawing/2014/main" id="{6984C416-8040-495F-9E4B-3A9313286687}"/>
              </a:ext>
            </a:extLst>
          </p:cNvPr>
          <p:cNvSpPr/>
          <p:nvPr userDrawn="1"/>
        </p:nvSpPr>
        <p:spPr>
          <a:xfrm flipV="1">
            <a:off x="1" y="0"/>
            <a:ext cx="8925950" cy="4441874"/>
          </a:xfrm>
          <a:prstGeom prst="round1Rect">
            <a:avLst>
              <a:gd name="adj" fmla="val 56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Poppins Semi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C56786-9B09-479E-A884-B82B715A5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84683" y="162409"/>
            <a:ext cx="760173" cy="47176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0955BC-B65B-4B17-81FC-8C23F4A5CC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" y="4560821"/>
            <a:ext cx="2187355" cy="4834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D4D0DE-09F6-4ADB-9FF1-60E02816D53A}"/>
              </a:ext>
            </a:extLst>
          </p:cNvPr>
          <p:cNvSpPr txBox="1"/>
          <p:nvPr userDrawn="1"/>
        </p:nvSpPr>
        <p:spPr>
          <a:xfrm>
            <a:off x="6918767" y="4698649"/>
            <a:ext cx="193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>
                <a:solidFill>
                  <a:srgbClr val="FFFFFF"/>
                </a:solidFill>
                <a:latin typeface="Poppins SemiBold" pitchFamily="2" charset="77"/>
                <a:cs typeface="Poppins SemiBold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www.sportenglandclubmatters.com</a:t>
            </a:r>
            <a:endParaRPr lang="en-US" sz="900" b="1">
              <a:solidFill>
                <a:srgbClr val="FFFFFF"/>
              </a:solidFill>
              <a:latin typeface="Poppins SemiBold" pitchFamily="2" charset="77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3995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930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86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B559-DF7A-FF4C-8097-361209CA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E68A-9AA3-134E-AC72-C0076A4A9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8FE68-304A-8549-8870-14E9C405E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360D1-8D3F-2944-8AE9-4CD6D679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4E692-3824-2B48-A883-C45D7E75C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B4A1E-F1D1-0142-8FF0-2406DCD0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927D-3AE6-9F40-8735-67AC539E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1F5BC-45B7-9745-81D6-342A3C016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12401-FD5C-924A-AAB2-FEA51B5C8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42AB0-84DE-1446-AE05-DC227091D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485F3-C0C7-514D-B1A0-CDB724650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FE6CD-F678-6C45-A4C7-21B8B235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DD075-3054-B148-9329-74FB7336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061D05-8596-624D-8C8D-39E915408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220BE-0742-9849-91DC-7F5360F00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9F69B-7865-864A-A1C0-B9B2D8EA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E0260-C577-4548-A628-226071EE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AC9A0-AC27-1D44-A549-A4DDA749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FADB3-C035-1443-9374-41558C53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ECB2B-07F6-B543-9BB3-1670B491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E014D-5C55-4743-BFE2-D5D3C579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7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EB16E-3001-FA45-96DB-46D2E352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F1303-F44E-5347-9EC3-1ED9DF6FA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 b="0" i="0"/>
            </a:lvl1pPr>
            <a:lvl2pPr>
              <a:defRPr sz="2800" b="0" i="0"/>
            </a:lvl2pPr>
            <a:lvl3pPr>
              <a:defRPr sz="2400" b="0" i="0">
                <a:latin typeface="Sofia Pro Light" panose="020B0000000000000000" pitchFamily="34" charset="0"/>
              </a:defRPr>
            </a:lvl3pPr>
            <a:lvl4pPr>
              <a:defRPr sz="2000" b="0" i="0">
                <a:latin typeface="Sofia Pro Light" panose="020B0000000000000000" pitchFamily="34" charset="0"/>
              </a:defRPr>
            </a:lvl4pPr>
            <a:lvl5pPr>
              <a:defRPr sz="2000" b="0" i="0">
                <a:latin typeface="Sofia Pro Light" panose="020B0000000000000000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4F654-305B-4E46-9DB2-A1E4C4303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5660E-6D9D-C540-8C61-E9E0BCCD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318F1-8AA6-EF43-8407-398A6A87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520A6-6FA2-7F41-84AF-84E74E4C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30ED5-679B-7749-B86C-503F4EA0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0594C-433A-5244-B311-9FFCD7F13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F46B0-D949-B941-9913-185013EF0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A3FAB-8530-6D4B-8C7D-CECEF8C9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F9A69-DC5A-E343-ACD0-03956E1E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4D371-E70C-B94A-BC28-02513A61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2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3A87-CA83-534C-9AAD-02906373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C0E9F5-4359-7A4C-BF80-8D547593C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3E3AC-8313-AE45-89F5-597D802E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D235B-C278-2545-AD4A-8094397D0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EA696-DB7B-1347-B0CA-9049638E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5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1C439-F94D-EF4E-A8D6-C14811E3B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>
            <a:lvl1pPr>
              <a:defRPr b="1" i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F8406-BE7C-2343-B013-E33F04AAF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>
                <a:latin typeface="Sofia Pro Light" panose="020B0000000000000000" pitchFamily="34" charset="0"/>
              </a:defRPr>
            </a:lvl3pPr>
            <a:lvl4pPr>
              <a:defRPr b="0" i="0">
                <a:latin typeface="Sofia Pro Light" panose="020B0000000000000000" pitchFamily="34" charset="0"/>
              </a:defRPr>
            </a:lvl4pPr>
            <a:lvl5pPr>
              <a:defRPr b="0" i="0">
                <a:latin typeface="Sofia Pro Light" panose="020B0000000000000000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DBCCA-2D1D-BF4E-8FAF-588AC570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2A2B69FA-5575-8E40-A5F2-293E1362EC2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29E3B-BBF9-6A43-A643-E9A00C74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9C6B5-FDA5-D04C-9D62-CB0AF0E0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176ED2CD-6468-0945-B6C7-B4DC0BFFF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35BD3-2125-CF40-8E6C-01EA1883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8" y="354347"/>
            <a:ext cx="5665517" cy="381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E778A-8F7F-C14A-B464-BC6ADE507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27" y="1022059"/>
            <a:ext cx="7914681" cy="3536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188D169-289A-CDB3-55AD-C80325251D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637"/>
            <a:ext cx="91440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white and black logo&#10;&#10;Description automatically generated">
            <a:extLst>
              <a:ext uri="{FF2B5EF4-FFF2-40B4-BE49-F238E27FC236}">
                <a16:creationId xmlns:a16="http://schemas.microsoft.com/office/drawing/2014/main" id="{E97D42FC-B4FE-C901-746E-E8F7A46E2E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7" y="4584365"/>
            <a:ext cx="17335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47E0EDE3-2244-2695-42A8-FF0555A36CB0}"/>
              </a:ext>
            </a:extLst>
          </p:cNvPr>
          <p:cNvSpPr txBox="1"/>
          <p:nvPr userDrawn="1"/>
        </p:nvSpPr>
        <p:spPr>
          <a:xfrm>
            <a:off x="8106268" y="4770423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6" name="Graphic 16">
            <a:extLst>
              <a:ext uri="{FF2B5EF4-FFF2-40B4-BE49-F238E27FC236}">
                <a16:creationId xmlns:a16="http://schemas.microsoft.com/office/drawing/2014/main" id="{7890BEE9-D61E-5C62-7D62-EED4DDCA253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764" y="400923"/>
            <a:ext cx="694623" cy="1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4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i="0" kern="1200">
          <a:solidFill>
            <a:schemeClr val="accent1"/>
          </a:solidFill>
          <a:latin typeface="Sofia Pro Semi Bold" panose="020B0000000000000000" pitchFamily="34" charset="0"/>
          <a:ea typeface="+mj-ea"/>
          <a:cs typeface="Poppins SemiBold" panose="02000000000000000000" pitchFamily="2" charset="77"/>
        </a:defRPr>
      </a:lvl1pPr>
    </p:titleStyle>
    <p:bodyStyle>
      <a:lvl1pPr marL="0" indent="0" algn="l" defTabSz="914400" rtl="0" eaLnBrk="1" latinLnBrk="0" hangingPunct="1">
        <a:lnSpc>
          <a:spcPts val="1880"/>
        </a:lnSpc>
        <a:spcBef>
          <a:spcPts val="75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Sofia Pro Light" panose="020B0000000000000000" pitchFamily="34" charset="0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ts val="188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fia Pro Light" panose="020B0000000000000000" pitchFamily="34" charset="0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9.png"/><Relationship Id="rId5" Type="http://schemas.openxmlformats.org/officeDocument/2006/relationships/image" Target="../media/image18.sv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3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.pn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1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retching on a yoga mat&#10;&#10;Description automatically generated">
            <a:extLst>
              <a:ext uri="{FF2B5EF4-FFF2-40B4-BE49-F238E27FC236}">
                <a16:creationId xmlns:a16="http://schemas.microsoft.com/office/drawing/2014/main" id="{DC50AB31-3AEB-BA94-3BB9-98E6726C7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1" name="Picture 10" descr="A black and white gradient&#10;&#10;Description automatically generated">
            <a:extLst>
              <a:ext uri="{FF2B5EF4-FFF2-40B4-BE49-F238E27FC236}">
                <a16:creationId xmlns:a16="http://schemas.microsoft.com/office/drawing/2014/main" id="{A66C5B1A-2E03-70F2-E553-685C7B8472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2"/>
          <a:stretch/>
        </p:blipFill>
        <p:spPr>
          <a:xfrm>
            <a:off x="0" y="1"/>
            <a:ext cx="7290486" cy="51434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FCF4AB-818F-423D-C233-03C1C10DE4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2DDC00-2B65-1948-8B3D-C3D4F99102CA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C6C24-4731-C512-0647-8E9568DF2144}"/>
              </a:ext>
            </a:extLst>
          </p:cNvPr>
          <p:cNvSpPr txBox="1"/>
          <p:nvPr/>
        </p:nvSpPr>
        <p:spPr>
          <a:xfrm>
            <a:off x="453493" y="1364475"/>
            <a:ext cx="3663778" cy="20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240"/>
              </a:lnSpc>
            </a:pPr>
            <a:r>
              <a:rPr lang="en-US" sz="3200" b="1" kern="1600" err="1">
                <a:solidFill>
                  <a:schemeClr val="bg1"/>
                </a:solidFill>
                <a:highlight>
                  <a:srgbClr val="2F336C"/>
                </a:highlight>
                <a:latin typeface="Sofia Pro Semi Bold" panose="020B0000000000000000" pitchFamily="34" charset="0"/>
                <a:cs typeface="Poppins SemiBold" panose="02000000000000000000" pitchFamily="2" charset="77"/>
              </a:rPr>
              <a:t>Maximising</a:t>
            </a:r>
            <a:r>
              <a:rPr lang="en-US" sz="3200" b="1" kern="1600">
                <a:solidFill>
                  <a:schemeClr val="bg1"/>
                </a:solidFill>
                <a:highlight>
                  <a:srgbClr val="2F336C"/>
                </a:highlight>
                <a:latin typeface="Sofia Pro Semi Bold" panose="020B0000000000000000" pitchFamily="34" charset="0"/>
                <a:cs typeface="Poppins SemiBold" panose="02000000000000000000" pitchFamily="2" charset="77"/>
              </a:rPr>
              <a:t> Your Volunteers Experience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D94BE73-FF66-8657-5BC8-6144EC778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61" y="512196"/>
            <a:ext cx="2158270" cy="570400"/>
          </a:xfrm>
          <a:prstGeom prst="rect">
            <a:avLst/>
          </a:prstGeom>
        </p:spPr>
      </p:pic>
      <p:pic>
        <p:nvPicPr>
          <p:cNvPr id="8" name="Picture 7" descr="A white and black logo&#10;&#10;Description automatically generated">
            <a:extLst>
              <a:ext uri="{FF2B5EF4-FFF2-40B4-BE49-F238E27FC236}">
                <a16:creationId xmlns:a16="http://schemas.microsoft.com/office/drawing/2014/main" id="{027CE64C-976F-AAE9-0AA2-1F08DC149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2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674">
        <p:fade/>
      </p:transition>
    </mc:Choice>
    <mc:Fallback>
      <p:transition spd="med" advTm="1367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DC54D8-10DE-44BA-AC57-3899EE586D90}"/>
              </a:ext>
            </a:extLst>
          </p:cNvPr>
          <p:cNvGrpSpPr/>
          <p:nvPr/>
        </p:nvGrpSpPr>
        <p:grpSpPr>
          <a:xfrm>
            <a:off x="512676" y="2897144"/>
            <a:ext cx="560890" cy="1313492"/>
            <a:chOff x="4499992" y="2884142"/>
            <a:chExt cx="1163269" cy="2373741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5C3729-3201-43DE-9E83-8579649887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99992" y="2884142"/>
              <a:ext cx="1163269" cy="2373741"/>
              <a:chOff x="6354813" y="5298904"/>
              <a:chExt cx="738056" cy="1506062"/>
            </a:xfrm>
            <a:grpFill/>
          </p:grpSpPr>
          <p:sp>
            <p:nvSpPr>
              <p:cNvPr id="5" name="Freeform 108">
                <a:extLst>
                  <a:ext uri="{FF2B5EF4-FFF2-40B4-BE49-F238E27FC236}">
                    <a16:creationId xmlns:a16="http://schemas.microsoft.com/office/drawing/2014/main" id="{DBED4D92-7764-4F8D-9B42-AF691F103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463" y="5298904"/>
                <a:ext cx="252757" cy="238304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11" y="47"/>
                  </a:cxn>
                  <a:cxn ang="0">
                    <a:pos x="16" y="49"/>
                  </a:cxn>
                  <a:cxn ang="0">
                    <a:pos x="20" y="51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31" y="51"/>
                  </a:cxn>
                  <a:cxn ang="0">
                    <a:pos x="36" y="49"/>
                  </a:cxn>
                  <a:cxn ang="0">
                    <a:pos x="40" y="47"/>
                  </a:cxn>
                  <a:cxn ang="0">
                    <a:pos x="44" y="44"/>
                  </a:cxn>
                  <a:cxn ang="0">
                    <a:pos x="47" y="40"/>
                  </a:cxn>
                  <a:cxn ang="0">
                    <a:pos x="50" y="36"/>
                  </a:cxn>
                  <a:cxn ang="0">
                    <a:pos x="51" y="31"/>
                  </a:cxn>
                  <a:cxn ang="0">
                    <a:pos x="51" y="25"/>
                  </a:cxn>
                  <a:cxn ang="0">
                    <a:pos x="51" y="25"/>
                  </a:cxn>
                  <a:cxn ang="0">
                    <a:pos x="51" y="21"/>
                  </a:cxn>
                  <a:cxn ang="0">
                    <a:pos x="50" y="16"/>
                  </a:cxn>
                  <a:cxn ang="0">
                    <a:pos x="47" y="12"/>
                  </a:cxn>
                  <a:cxn ang="0">
                    <a:pos x="44" y="8"/>
                  </a:cxn>
                  <a:cxn ang="0">
                    <a:pos x="40" y="5"/>
                  </a:cxn>
                  <a:cxn ang="0">
                    <a:pos x="36" y="2"/>
                  </a:cxn>
                  <a:cxn ang="0">
                    <a:pos x="31" y="1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0" y="1"/>
                  </a:cxn>
                  <a:cxn ang="0">
                    <a:pos x="16" y="2"/>
                  </a:cxn>
                  <a:cxn ang="0">
                    <a:pos x="11" y="5"/>
                  </a:cxn>
                  <a:cxn ang="0">
                    <a:pos x="8" y="8"/>
                  </a:cxn>
                  <a:cxn ang="0">
                    <a:pos x="4" y="12"/>
                  </a:cxn>
                  <a:cxn ang="0">
                    <a:pos x="3" y="16"/>
                  </a:cxn>
                  <a:cxn ang="0">
                    <a:pos x="0" y="21"/>
                  </a:cxn>
                  <a:cxn ang="0">
                    <a:pos x="0" y="25"/>
                  </a:cxn>
                </a:cxnLst>
                <a:rect l="0" t="0" r="r" b="b"/>
                <a:pathLst>
                  <a:path w="51" h="51">
                    <a:moveTo>
                      <a:pt x="0" y="25"/>
                    </a:moveTo>
                    <a:lnTo>
                      <a:pt x="0" y="25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1" y="47"/>
                    </a:lnTo>
                    <a:lnTo>
                      <a:pt x="16" y="49"/>
                    </a:lnTo>
                    <a:lnTo>
                      <a:pt x="20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6" y="49"/>
                    </a:lnTo>
                    <a:lnTo>
                      <a:pt x="40" y="47"/>
                    </a:lnTo>
                    <a:lnTo>
                      <a:pt x="44" y="44"/>
                    </a:lnTo>
                    <a:lnTo>
                      <a:pt x="47" y="40"/>
                    </a:lnTo>
                    <a:lnTo>
                      <a:pt x="50" y="36"/>
                    </a:lnTo>
                    <a:lnTo>
                      <a:pt x="51" y="31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21"/>
                    </a:lnTo>
                    <a:lnTo>
                      <a:pt x="50" y="16"/>
                    </a:lnTo>
                    <a:lnTo>
                      <a:pt x="47" y="12"/>
                    </a:lnTo>
                    <a:lnTo>
                      <a:pt x="44" y="8"/>
                    </a:lnTo>
                    <a:lnTo>
                      <a:pt x="40" y="5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0" y="25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" name="Freeform 110">
                <a:extLst>
                  <a:ext uri="{FF2B5EF4-FFF2-40B4-BE49-F238E27FC236}">
                    <a16:creationId xmlns:a16="http://schemas.microsoft.com/office/drawing/2014/main" id="{4B57C9D4-444D-4B98-851F-36E315279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813" y="5584865"/>
                <a:ext cx="738056" cy="1220101"/>
              </a:xfrm>
              <a:custGeom>
                <a:avLst/>
                <a:gdLst/>
                <a:ahLst/>
                <a:cxnLst>
                  <a:cxn ang="0">
                    <a:pos x="122" y="22"/>
                  </a:cxn>
                  <a:cxn ang="0">
                    <a:pos x="121" y="18"/>
                  </a:cxn>
                  <a:cxn ang="0">
                    <a:pos x="111" y="7"/>
                  </a:cxn>
                  <a:cxn ang="0">
                    <a:pos x="101" y="2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38" y="4"/>
                  </a:cxn>
                  <a:cxn ang="0">
                    <a:pos x="28" y="12"/>
                  </a:cxn>
                  <a:cxn ang="0">
                    <a:pos x="21" y="30"/>
                  </a:cxn>
                  <a:cxn ang="0">
                    <a:pos x="3" y="96"/>
                  </a:cxn>
                  <a:cxn ang="0">
                    <a:pos x="0" y="102"/>
                  </a:cxn>
                  <a:cxn ang="0">
                    <a:pos x="3" y="109"/>
                  </a:cxn>
                  <a:cxn ang="0">
                    <a:pos x="8" y="112"/>
                  </a:cxn>
                  <a:cxn ang="0">
                    <a:pos x="11" y="113"/>
                  </a:cxn>
                  <a:cxn ang="0">
                    <a:pos x="17" y="110"/>
                  </a:cxn>
                  <a:cxn ang="0">
                    <a:pos x="21" y="104"/>
                  </a:cxn>
                  <a:cxn ang="0">
                    <a:pos x="42" y="36"/>
                  </a:cxn>
                  <a:cxn ang="0">
                    <a:pos x="13" y="155"/>
                  </a:cxn>
                  <a:cxn ang="0">
                    <a:pos x="46" y="247"/>
                  </a:cxn>
                  <a:cxn ang="0">
                    <a:pos x="46" y="249"/>
                  </a:cxn>
                  <a:cxn ang="0">
                    <a:pos x="51" y="255"/>
                  </a:cxn>
                  <a:cxn ang="0">
                    <a:pos x="58" y="257"/>
                  </a:cxn>
                  <a:cxn ang="0">
                    <a:pos x="59" y="257"/>
                  </a:cxn>
                  <a:cxn ang="0">
                    <a:pos x="67" y="253"/>
                  </a:cxn>
                  <a:cxn ang="0">
                    <a:pos x="70" y="247"/>
                  </a:cxn>
                  <a:cxn ang="0">
                    <a:pos x="76" y="156"/>
                  </a:cxn>
                  <a:cxn ang="0">
                    <a:pos x="76" y="249"/>
                  </a:cxn>
                  <a:cxn ang="0">
                    <a:pos x="78" y="253"/>
                  </a:cxn>
                  <a:cxn ang="0">
                    <a:pos x="84" y="257"/>
                  </a:cxn>
                  <a:cxn ang="0">
                    <a:pos x="89" y="257"/>
                  </a:cxn>
                  <a:cxn ang="0">
                    <a:pos x="95" y="257"/>
                  </a:cxn>
                  <a:cxn ang="0">
                    <a:pos x="99" y="253"/>
                  </a:cxn>
                  <a:cxn ang="0">
                    <a:pos x="101" y="245"/>
                  </a:cxn>
                  <a:cxn ang="0">
                    <a:pos x="133" y="157"/>
                  </a:cxn>
                  <a:cxn ang="0">
                    <a:pos x="105" y="36"/>
                  </a:cxn>
                  <a:cxn ang="0">
                    <a:pos x="123" y="105"/>
                  </a:cxn>
                  <a:cxn ang="0">
                    <a:pos x="127" y="109"/>
                  </a:cxn>
                  <a:cxn ang="0">
                    <a:pos x="134" y="112"/>
                  </a:cxn>
                  <a:cxn ang="0">
                    <a:pos x="138" y="112"/>
                  </a:cxn>
                  <a:cxn ang="0">
                    <a:pos x="142" y="109"/>
                  </a:cxn>
                  <a:cxn ang="0">
                    <a:pos x="145" y="104"/>
                  </a:cxn>
                  <a:cxn ang="0">
                    <a:pos x="144" y="94"/>
                  </a:cxn>
                </a:cxnLst>
                <a:rect l="0" t="0" r="r" b="b"/>
                <a:pathLst>
                  <a:path w="145" h="257">
                    <a:moveTo>
                      <a:pt x="144" y="94"/>
                    </a:moveTo>
                    <a:lnTo>
                      <a:pt x="122" y="22"/>
                    </a:lnTo>
                    <a:lnTo>
                      <a:pt x="122" y="22"/>
                    </a:lnTo>
                    <a:lnTo>
                      <a:pt x="121" y="18"/>
                    </a:lnTo>
                    <a:lnTo>
                      <a:pt x="115" y="11"/>
                    </a:lnTo>
                    <a:lnTo>
                      <a:pt x="111" y="7"/>
                    </a:lnTo>
                    <a:lnTo>
                      <a:pt x="106" y="4"/>
                    </a:lnTo>
                    <a:lnTo>
                      <a:pt x="101" y="2"/>
                    </a:lnTo>
                    <a:lnTo>
                      <a:pt x="93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3" y="7"/>
                    </a:lnTo>
                    <a:lnTo>
                      <a:pt x="28" y="12"/>
                    </a:lnTo>
                    <a:lnTo>
                      <a:pt x="25" y="19"/>
                    </a:lnTo>
                    <a:lnTo>
                      <a:pt x="21" y="30"/>
                    </a:lnTo>
                    <a:lnTo>
                      <a:pt x="3" y="96"/>
                    </a:lnTo>
                    <a:lnTo>
                      <a:pt x="3" y="96"/>
                    </a:lnTo>
                    <a:lnTo>
                      <a:pt x="1" y="97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8" y="112"/>
                    </a:lnTo>
                    <a:lnTo>
                      <a:pt x="8" y="112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10"/>
                    </a:lnTo>
                    <a:lnTo>
                      <a:pt x="19" y="108"/>
                    </a:lnTo>
                    <a:lnTo>
                      <a:pt x="21" y="104"/>
                    </a:lnTo>
                    <a:lnTo>
                      <a:pt x="23" y="98"/>
                    </a:lnTo>
                    <a:lnTo>
                      <a:pt x="42" y="36"/>
                    </a:lnTo>
                    <a:lnTo>
                      <a:pt x="47" y="36"/>
                    </a:lnTo>
                    <a:lnTo>
                      <a:pt x="13" y="155"/>
                    </a:lnTo>
                    <a:lnTo>
                      <a:pt x="46" y="155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6" y="249"/>
                    </a:lnTo>
                    <a:lnTo>
                      <a:pt x="47" y="253"/>
                    </a:lnTo>
                    <a:lnTo>
                      <a:pt x="51" y="255"/>
                    </a:lnTo>
                    <a:lnTo>
                      <a:pt x="54" y="257"/>
                    </a:lnTo>
                    <a:lnTo>
                      <a:pt x="58" y="257"/>
                    </a:lnTo>
                    <a:lnTo>
                      <a:pt x="58" y="257"/>
                    </a:lnTo>
                    <a:lnTo>
                      <a:pt x="59" y="257"/>
                    </a:lnTo>
                    <a:lnTo>
                      <a:pt x="63" y="257"/>
                    </a:lnTo>
                    <a:lnTo>
                      <a:pt x="67" y="253"/>
                    </a:lnTo>
                    <a:lnTo>
                      <a:pt x="68" y="250"/>
                    </a:lnTo>
                    <a:lnTo>
                      <a:pt x="70" y="247"/>
                    </a:lnTo>
                    <a:lnTo>
                      <a:pt x="70" y="156"/>
                    </a:lnTo>
                    <a:lnTo>
                      <a:pt x="76" y="156"/>
                    </a:lnTo>
                    <a:lnTo>
                      <a:pt x="76" y="249"/>
                    </a:lnTo>
                    <a:lnTo>
                      <a:pt x="76" y="249"/>
                    </a:lnTo>
                    <a:lnTo>
                      <a:pt x="76" y="250"/>
                    </a:lnTo>
                    <a:lnTo>
                      <a:pt x="78" y="253"/>
                    </a:lnTo>
                    <a:lnTo>
                      <a:pt x="82" y="255"/>
                    </a:lnTo>
                    <a:lnTo>
                      <a:pt x="84" y="257"/>
                    </a:lnTo>
                    <a:lnTo>
                      <a:pt x="89" y="257"/>
                    </a:lnTo>
                    <a:lnTo>
                      <a:pt x="89" y="257"/>
                    </a:lnTo>
                    <a:lnTo>
                      <a:pt x="91" y="257"/>
                    </a:lnTo>
                    <a:lnTo>
                      <a:pt x="95" y="257"/>
                    </a:lnTo>
                    <a:lnTo>
                      <a:pt x="97" y="254"/>
                    </a:lnTo>
                    <a:lnTo>
                      <a:pt x="99" y="253"/>
                    </a:lnTo>
                    <a:lnTo>
                      <a:pt x="101" y="250"/>
                    </a:lnTo>
                    <a:lnTo>
                      <a:pt x="101" y="245"/>
                    </a:lnTo>
                    <a:lnTo>
                      <a:pt x="101" y="157"/>
                    </a:lnTo>
                    <a:lnTo>
                      <a:pt x="133" y="157"/>
                    </a:lnTo>
                    <a:lnTo>
                      <a:pt x="99" y="36"/>
                    </a:lnTo>
                    <a:lnTo>
                      <a:pt x="105" y="36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5" y="106"/>
                    </a:lnTo>
                    <a:lnTo>
                      <a:pt x="127" y="109"/>
                    </a:lnTo>
                    <a:lnTo>
                      <a:pt x="131" y="112"/>
                    </a:lnTo>
                    <a:lnTo>
                      <a:pt x="134" y="112"/>
                    </a:lnTo>
                    <a:lnTo>
                      <a:pt x="138" y="112"/>
                    </a:lnTo>
                    <a:lnTo>
                      <a:pt x="138" y="112"/>
                    </a:lnTo>
                    <a:lnTo>
                      <a:pt x="140" y="112"/>
                    </a:lnTo>
                    <a:lnTo>
                      <a:pt x="142" y="109"/>
                    </a:lnTo>
                    <a:lnTo>
                      <a:pt x="144" y="106"/>
                    </a:lnTo>
                    <a:lnTo>
                      <a:pt x="145" y="104"/>
                    </a:lnTo>
                    <a:lnTo>
                      <a:pt x="145" y="100"/>
                    </a:lnTo>
                    <a:lnTo>
                      <a:pt x="144" y="9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4D81213-77D1-4914-BD80-C8C4DC734CA2}"/>
                  </a:ext>
                </a:extLst>
              </p:cNvPr>
              <p:cNvGrpSpPr/>
              <p:nvPr/>
            </p:nvGrpSpPr>
            <p:grpSpPr>
              <a:xfrm>
                <a:off x="6404128" y="5348456"/>
                <a:ext cx="641319" cy="1376354"/>
                <a:chOff x="3783796" y="3841811"/>
                <a:chExt cx="217195" cy="466129"/>
              </a:xfrm>
              <a:grpFill/>
            </p:grpSpPr>
            <p:sp>
              <p:nvSpPr>
                <p:cNvPr id="8" name="Freeform 22">
                  <a:extLst>
                    <a:ext uri="{FF2B5EF4-FFF2-40B4-BE49-F238E27FC236}">
                      <a16:creationId xmlns:a16="http://schemas.microsoft.com/office/drawing/2014/main" id="{2D55D186-7802-4251-9383-DB362D38E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238" y="3841811"/>
                  <a:ext cx="76312" cy="76312"/>
                </a:xfrm>
                <a:custGeom>
                  <a:avLst/>
                  <a:gdLst>
                    <a:gd name="T0" fmla="*/ 40 w 78"/>
                    <a:gd name="T1" fmla="*/ 78 h 78"/>
                    <a:gd name="T2" fmla="*/ 40 w 78"/>
                    <a:gd name="T3" fmla="*/ 78 h 78"/>
                    <a:gd name="T4" fmla="*/ 48 w 78"/>
                    <a:gd name="T5" fmla="*/ 78 h 78"/>
                    <a:gd name="T6" fmla="*/ 54 w 78"/>
                    <a:gd name="T7" fmla="*/ 76 h 78"/>
                    <a:gd name="T8" fmla="*/ 62 w 78"/>
                    <a:gd name="T9" fmla="*/ 72 h 78"/>
                    <a:gd name="T10" fmla="*/ 66 w 78"/>
                    <a:gd name="T11" fmla="*/ 68 h 78"/>
                    <a:gd name="T12" fmla="*/ 72 w 78"/>
                    <a:gd name="T13" fmla="*/ 62 h 78"/>
                    <a:gd name="T14" fmla="*/ 76 w 78"/>
                    <a:gd name="T15" fmla="*/ 54 h 78"/>
                    <a:gd name="T16" fmla="*/ 78 w 78"/>
                    <a:gd name="T17" fmla="*/ 48 h 78"/>
                    <a:gd name="T18" fmla="*/ 78 w 78"/>
                    <a:gd name="T19" fmla="*/ 40 h 78"/>
                    <a:gd name="T20" fmla="*/ 78 w 78"/>
                    <a:gd name="T21" fmla="*/ 40 h 78"/>
                    <a:gd name="T22" fmla="*/ 78 w 78"/>
                    <a:gd name="T23" fmla="*/ 32 h 78"/>
                    <a:gd name="T24" fmla="*/ 76 w 78"/>
                    <a:gd name="T25" fmla="*/ 24 h 78"/>
                    <a:gd name="T26" fmla="*/ 72 w 78"/>
                    <a:gd name="T27" fmla="*/ 18 h 78"/>
                    <a:gd name="T28" fmla="*/ 66 w 78"/>
                    <a:gd name="T29" fmla="*/ 12 h 78"/>
                    <a:gd name="T30" fmla="*/ 62 w 78"/>
                    <a:gd name="T31" fmla="*/ 6 h 78"/>
                    <a:gd name="T32" fmla="*/ 54 w 78"/>
                    <a:gd name="T33" fmla="*/ 4 h 78"/>
                    <a:gd name="T34" fmla="*/ 48 w 78"/>
                    <a:gd name="T35" fmla="*/ 0 h 78"/>
                    <a:gd name="T36" fmla="*/ 40 w 78"/>
                    <a:gd name="T37" fmla="*/ 0 h 78"/>
                    <a:gd name="T38" fmla="*/ 40 w 78"/>
                    <a:gd name="T39" fmla="*/ 0 h 78"/>
                    <a:gd name="T40" fmla="*/ 32 w 78"/>
                    <a:gd name="T41" fmla="*/ 0 h 78"/>
                    <a:gd name="T42" fmla="*/ 24 w 78"/>
                    <a:gd name="T43" fmla="*/ 4 h 78"/>
                    <a:gd name="T44" fmla="*/ 18 w 78"/>
                    <a:gd name="T45" fmla="*/ 6 h 78"/>
                    <a:gd name="T46" fmla="*/ 12 w 78"/>
                    <a:gd name="T47" fmla="*/ 12 h 78"/>
                    <a:gd name="T48" fmla="*/ 6 w 78"/>
                    <a:gd name="T49" fmla="*/ 18 h 78"/>
                    <a:gd name="T50" fmla="*/ 2 w 78"/>
                    <a:gd name="T51" fmla="*/ 24 h 78"/>
                    <a:gd name="T52" fmla="*/ 0 w 78"/>
                    <a:gd name="T53" fmla="*/ 32 h 78"/>
                    <a:gd name="T54" fmla="*/ 0 w 78"/>
                    <a:gd name="T55" fmla="*/ 40 h 78"/>
                    <a:gd name="T56" fmla="*/ 0 w 78"/>
                    <a:gd name="T57" fmla="*/ 40 h 78"/>
                    <a:gd name="T58" fmla="*/ 0 w 78"/>
                    <a:gd name="T59" fmla="*/ 48 h 78"/>
                    <a:gd name="T60" fmla="*/ 2 w 78"/>
                    <a:gd name="T61" fmla="*/ 54 h 78"/>
                    <a:gd name="T62" fmla="*/ 6 w 78"/>
                    <a:gd name="T63" fmla="*/ 62 h 78"/>
                    <a:gd name="T64" fmla="*/ 12 w 78"/>
                    <a:gd name="T65" fmla="*/ 68 h 78"/>
                    <a:gd name="T66" fmla="*/ 18 w 78"/>
                    <a:gd name="T67" fmla="*/ 72 h 78"/>
                    <a:gd name="T68" fmla="*/ 24 w 78"/>
                    <a:gd name="T69" fmla="*/ 76 h 78"/>
                    <a:gd name="T70" fmla="*/ 32 w 78"/>
                    <a:gd name="T71" fmla="*/ 78 h 78"/>
                    <a:gd name="T72" fmla="*/ 40 w 78"/>
                    <a:gd name="T73" fmla="*/ 78 h 78"/>
                    <a:gd name="T74" fmla="*/ 40 w 78"/>
                    <a:gd name="T7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8">
                      <a:moveTo>
                        <a:pt x="40" y="78"/>
                      </a:moveTo>
                      <a:lnTo>
                        <a:pt x="40" y="78"/>
                      </a:lnTo>
                      <a:lnTo>
                        <a:pt x="48" y="78"/>
                      </a:lnTo>
                      <a:lnTo>
                        <a:pt x="54" y="76"/>
                      </a:lnTo>
                      <a:lnTo>
                        <a:pt x="62" y="72"/>
                      </a:lnTo>
                      <a:lnTo>
                        <a:pt x="66" y="68"/>
                      </a:lnTo>
                      <a:lnTo>
                        <a:pt x="72" y="62"/>
                      </a:lnTo>
                      <a:lnTo>
                        <a:pt x="76" y="54"/>
                      </a:lnTo>
                      <a:lnTo>
                        <a:pt x="78" y="48"/>
                      </a:lnTo>
                      <a:lnTo>
                        <a:pt x="78" y="40"/>
                      </a:lnTo>
                      <a:lnTo>
                        <a:pt x="78" y="40"/>
                      </a:lnTo>
                      <a:lnTo>
                        <a:pt x="78" y="32"/>
                      </a:lnTo>
                      <a:lnTo>
                        <a:pt x="76" y="24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6"/>
                      </a:lnTo>
                      <a:lnTo>
                        <a:pt x="54" y="4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4" y="4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2" y="54"/>
                      </a:lnTo>
                      <a:lnTo>
                        <a:pt x="6" y="62"/>
                      </a:lnTo>
                      <a:lnTo>
                        <a:pt x="12" y="68"/>
                      </a:lnTo>
                      <a:lnTo>
                        <a:pt x="18" y="72"/>
                      </a:lnTo>
                      <a:lnTo>
                        <a:pt x="24" y="76"/>
                      </a:lnTo>
                      <a:lnTo>
                        <a:pt x="32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/>
                </a:p>
              </p:txBody>
            </p:sp>
            <p:sp>
              <p:nvSpPr>
                <p:cNvPr id="9" name="Freeform 25">
                  <a:extLst>
                    <a:ext uri="{FF2B5EF4-FFF2-40B4-BE49-F238E27FC236}">
                      <a16:creationId xmlns:a16="http://schemas.microsoft.com/office/drawing/2014/main" id="{4F66177A-F7EA-4443-9906-14B85DE10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3796" y="3922468"/>
                  <a:ext cx="217195" cy="385472"/>
                </a:xfrm>
                <a:custGeom>
                  <a:avLst/>
                  <a:gdLst>
                    <a:gd name="T0" fmla="*/ 106 w 222"/>
                    <a:gd name="T1" fmla="*/ 376 h 394"/>
                    <a:gd name="T2" fmla="*/ 104 w 222"/>
                    <a:gd name="T3" fmla="*/ 384 h 394"/>
                    <a:gd name="T4" fmla="*/ 94 w 222"/>
                    <a:gd name="T5" fmla="*/ 394 h 394"/>
                    <a:gd name="T6" fmla="*/ 80 w 222"/>
                    <a:gd name="T7" fmla="*/ 394 h 394"/>
                    <a:gd name="T8" fmla="*/ 70 w 222"/>
                    <a:gd name="T9" fmla="*/ 384 h 394"/>
                    <a:gd name="T10" fmla="*/ 68 w 222"/>
                    <a:gd name="T11" fmla="*/ 240 h 394"/>
                    <a:gd name="T12" fmla="*/ 72 w 222"/>
                    <a:gd name="T13" fmla="*/ 56 h 394"/>
                    <a:gd name="T14" fmla="*/ 32 w 222"/>
                    <a:gd name="T15" fmla="*/ 160 h 394"/>
                    <a:gd name="T16" fmla="*/ 28 w 222"/>
                    <a:gd name="T17" fmla="*/ 168 h 394"/>
                    <a:gd name="T18" fmla="*/ 18 w 222"/>
                    <a:gd name="T19" fmla="*/ 174 h 394"/>
                    <a:gd name="T20" fmla="*/ 6 w 222"/>
                    <a:gd name="T21" fmla="*/ 170 h 394"/>
                    <a:gd name="T22" fmla="*/ 0 w 222"/>
                    <a:gd name="T23" fmla="*/ 158 h 394"/>
                    <a:gd name="T24" fmla="*/ 36 w 222"/>
                    <a:gd name="T25" fmla="*/ 36 h 394"/>
                    <a:gd name="T26" fmla="*/ 40 w 222"/>
                    <a:gd name="T27" fmla="*/ 26 h 394"/>
                    <a:gd name="T28" fmla="*/ 56 w 222"/>
                    <a:gd name="T29" fmla="*/ 8 h 394"/>
                    <a:gd name="T30" fmla="*/ 74 w 222"/>
                    <a:gd name="T31" fmla="*/ 2 h 394"/>
                    <a:gd name="T32" fmla="*/ 110 w 222"/>
                    <a:gd name="T33" fmla="*/ 0 h 394"/>
                    <a:gd name="T34" fmla="*/ 138 w 222"/>
                    <a:gd name="T35" fmla="*/ 0 h 394"/>
                    <a:gd name="T36" fmla="*/ 148 w 222"/>
                    <a:gd name="T37" fmla="*/ 2 h 394"/>
                    <a:gd name="T38" fmla="*/ 164 w 222"/>
                    <a:gd name="T39" fmla="*/ 8 h 394"/>
                    <a:gd name="T40" fmla="*/ 180 w 222"/>
                    <a:gd name="T41" fmla="*/ 26 h 394"/>
                    <a:gd name="T42" fmla="*/ 220 w 222"/>
                    <a:gd name="T43" fmla="*/ 150 h 394"/>
                    <a:gd name="T44" fmla="*/ 222 w 222"/>
                    <a:gd name="T45" fmla="*/ 158 h 394"/>
                    <a:gd name="T46" fmla="*/ 216 w 222"/>
                    <a:gd name="T47" fmla="*/ 170 h 394"/>
                    <a:gd name="T48" fmla="*/ 204 w 222"/>
                    <a:gd name="T49" fmla="*/ 174 h 394"/>
                    <a:gd name="T50" fmla="*/ 194 w 222"/>
                    <a:gd name="T51" fmla="*/ 168 h 394"/>
                    <a:gd name="T52" fmla="*/ 158 w 222"/>
                    <a:gd name="T53" fmla="*/ 56 h 394"/>
                    <a:gd name="T54" fmla="*/ 204 w 222"/>
                    <a:gd name="T55" fmla="*/ 240 h 394"/>
                    <a:gd name="T56" fmla="*/ 154 w 222"/>
                    <a:gd name="T57" fmla="*/ 376 h 394"/>
                    <a:gd name="T58" fmla="*/ 152 w 222"/>
                    <a:gd name="T59" fmla="*/ 384 h 394"/>
                    <a:gd name="T60" fmla="*/ 142 w 222"/>
                    <a:gd name="T61" fmla="*/ 394 h 394"/>
                    <a:gd name="T62" fmla="*/ 128 w 222"/>
                    <a:gd name="T63" fmla="*/ 394 h 394"/>
                    <a:gd name="T64" fmla="*/ 118 w 222"/>
                    <a:gd name="T65" fmla="*/ 384 h 394"/>
                    <a:gd name="T66" fmla="*/ 116 w 222"/>
                    <a:gd name="T67" fmla="*/ 24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2" h="394">
                      <a:moveTo>
                        <a:pt x="106" y="240"/>
                      </a:moveTo>
                      <a:lnTo>
                        <a:pt x="106" y="376"/>
                      </a:lnTo>
                      <a:lnTo>
                        <a:pt x="106" y="376"/>
                      </a:lnTo>
                      <a:lnTo>
                        <a:pt x="104" y="384"/>
                      </a:lnTo>
                      <a:lnTo>
                        <a:pt x="100" y="390"/>
                      </a:lnTo>
                      <a:lnTo>
                        <a:pt x="94" y="394"/>
                      </a:lnTo>
                      <a:lnTo>
                        <a:pt x="86" y="394"/>
                      </a:lnTo>
                      <a:lnTo>
                        <a:pt x="80" y="394"/>
                      </a:lnTo>
                      <a:lnTo>
                        <a:pt x="74" y="390"/>
                      </a:lnTo>
                      <a:lnTo>
                        <a:pt x="70" y="384"/>
                      </a:lnTo>
                      <a:lnTo>
                        <a:pt x="68" y="376"/>
                      </a:lnTo>
                      <a:lnTo>
                        <a:pt x="68" y="240"/>
                      </a:lnTo>
                      <a:lnTo>
                        <a:pt x="18" y="240"/>
                      </a:lnTo>
                      <a:lnTo>
                        <a:pt x="72" y="56"/>
                      </a:lnTo>
                      <a:lnTo>
                        <a:pt x="64" y="56"/>
                      </a:lnTo>
                      <a:lnTo>
                        <a:pt x="32" y="160"/>
                      </a:lnTo>
                      <a:lnTo>
                        <a:pt x="32" y="160"/>
                      </a:lnTo>
                      <a:lnTo>
                        <a:pt x="28" y="168"/>
                      </a:lnTo>
                      <a:lnTo>
                        <a:pt x="24" y="172"/>
                      </a:lnTo>
                      <a:lnTo>
                        <a:pt x="18" y="174"/>
                      </a:lnTo>
                      <a:lnTo>
                        <a:pt x="12" y="172"/>
                      </a:lnTo>
                      <a:lnTo>
                        <a:pt x="6" y="170"/>
                      </a:lnTo>
                      <a:lnTo>
                        <a:pt x="2" y="164"/>
                      </a:lnTo>
                      <a:lnTo>
                        <a:pt x="0" y="158"/>
                      </a:lnTo>
                      <a:lnTo>
                        <a:pt x="0" y="150"/>
                      </a:lnTo>
                      <a:lnTo>
                        <a:pt x="36" y="36"/>
                      </a:lnTo>
                      <a:lnTo>
                        <a:pt x="36" y="36"/>
                      </a:lnTo>
                      <a:lnTo>
                        <a:pt x="40" y="26"/>
                      </a:lnTo>
                      <a:lnTo>
                        <a:pt x="50" y="14"/>
                      </a:lnTo>
                      <a:lnTo>
                        <a:pt x="56" y="8"/>
                      </a:lnTo>
                      <a:lnTo>
                        <a:pt x="64" y="4"/>
                      </a:lnTo>
                      <a:lnTo>
                        <a:pt x="74" y="2"/>
                      </a:lnTo>
                      <a:lnTo>
                        <a:pt x="84" y="0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48" y="2"/>
                      </a:lnTo>
                      <a:lnTo>
                        <a:pt x="156" y="4"/>
                      </a:lnTo>
                      <a:lnTo>
                        <a:pt x="164" y="8"/>
                      </a:lnTo>
                      <a:lnTo>
                        <a:pt x="170" y="14"/>
                      </a:lnTo>
                      <a:lnTo>
                        <a:pt x="180" y="26"/>
                      </a:lnTo>
                      <a:lnTo>
                        <a:pt x="186" y="36"/>
                      </a:lnTo>
                      <a:lnTo>
                        <a:pt x="220" y="150"/>
                      </a:lnTo>
                      <a:lnTo>
                        <a:pt x="220" y="150"/>
                      </a:lnTo>
                      <a:lnTo>
                        <a:pt x="222" y="158"/>
                      </a:lnTo>
                      <a:lnTo>
                        <a:pt x="220" y="164"/>
                      </a:lnTo>
                      <a:lnTo>
                        <a:pt x="216" y="170"/>
                      </a:lnTo>
                      <a:lnTo>
                        <a:pt x="210" y="172"/>
                      </a:lnTo>
                      <a:lnTo>
                        <a:pt x="204" y="174"/>
                      </a:lnTo>
                      <a:lnTo>
                        <a:pt x="198" y="172"/>
                      </a:lnTo>
                      <a:lnTo>
                        <a:pt x="194" y="168"/>
                      </a:lnTo>
                      <a:lnTo>
                        <a:pt x="190" y="160"/>
                      </a:lnTo>
                      <a:lnTo>
                        <a:pt x="158" y="56"/>
                      </a:lnTo>
                      <a:lnTo>
                        <a:pt x="150" y="56"/>
                      </a:lnTo>
                      <a:lnTo>
                        <a:pt x="204" y="240"/>
                      </a:lnTo>
                      <a:lnTo>
                        <a:pt x="154" y="240"/>
                      </a:lnTo>
                      <a:lnTo>
                        <a:pt x="154" y="376"/>
                      </a:lnTo>
                      <a:lnTo>
                        <a:pt x="154" y="376"/>
                      </a:lnTo>
                      <a:lnTo>
                        <a:pt x="152" y="384"/>
                      </a:lnTo>
                      <a:lnTo>
                        <a:pt x="148" y="390"/>
                      </a:lnTo>
                      <a:lnTo>
                        <a:pt x="142" y="394"/>
                      </a:lnTo>
                      <a:lnTo>
                        <a:pt x="134" y="394"/>
                      </a:lnTo>
                      <a:lnTo>
                        <a:pt x="128" y="394"/>
                      </a:lnTo>
                      <a:lnTo>
                        <a:pt x="122" y="390"/>
                      </a:lnTo>
                      <a:lnTo>
                        <a:pt x="118" y="384"/>
                      </a:lnTo>
                      <a:lnTo>
                        <a:pt x="116" y="376"/>
                      </a:lnTo>
                      <a:lnTo>
                        <a:pt x="116" y="240"/>
                      </a:lnTo>
                      <a:lnTo>
                        <a:pt x="106" y="2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/>
                </a:p>
              </p:txBody>
            </p:sp>
          </p:grpSp>
        </p:grpSp>
        <p:sp>
          <p:nvSpPr>
            <p:cNvPr id="4" name="Heart 3">
              <a:extLst>
                <a:ext uri="{FF2B5EF4-FFF2-40B4-BE49-F238E27FC236}">
                  <a16:creationId xmlns:a16="http://schemas.microsoft.com/office/drawing/2014/main" id="{A68C0647-97DA-4518-9BEC-F90B8AB853D3}"/>
                </a:ext>
              </a:extLst>
            </p:cNvPr>
            <p:cNvSpPr/>
            <p:nvPr/>
          </p:nvSpPr>
          <p:spPr bwMode="ltGray">
            <a:xfrm>
              <a:off x="5022664" y="3670698"/>
              <a:ext cx="214044" cy="214044"/>
            </a:xfrm>
            <a:prstGeom prst="hear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764762-E35A-DC47-6884-8AE326AA6513}"/>
              </a:ext>
            </a:extLst>
          </p:cNvPr>
          <p:cNvGrpSpPr/>
          <p:nvPr/>
        </p:nvGrpSpPr>
        <p:grpSpPr>
          <a:xfrm>
            <a:off x="900305" y="2794073"/>
            <a:ext cx="2305100" cy="1313492"/>
            <a:chOff x="6311430" y="2675633"/>
            <a:chExt cx="2305100" cy="13134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D9D76F-3FC7-4361-8196-93DC22C11D89}"/>
                </a:ext>
              </a:extLst>
            </p:cNvPr>
            <p:cNvGrpSpPr/>
            <p:nvPr/>
          </p:nvGrpSpPr>
          <p:grpSpPr>
            <a:xfrm>
              <a:off x="6311430" y="2734230"/>
              <a:ext cx="487374" cy="1224013"/>
              <a:chOff x="2337065" y="4005064"/>
              <a:chExt cx="1010799" cy="2450163"/>
            </a:xfrm>
            <a:solidFill>
              <a:srgbClr val="39ADAD"/>
            </a:solidFill>
          </p:grpSpPr>
          <p:sp>
            <p:nvSpPr>
              <p:cNvPr id="11" name="Freeform 25">
                <a:extLst>
                  <a:ext uri="{FF2B5EF4-FFF2-40B4-BE49-F238E27FC236}">
                    <a16:creationId xmlns:a16="http://schemas.microsoft.com/office/drawing/2014/main" id="{D85F780C-2994-4108-A941-F7FD3C31E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065" y="4437112"/>
                <a:ext cx="1010799" cy="2018115"/>
              </a:xfrm>
              <a:custGeom>
                <a:avLst/>
                <a:gdLst>
                  <a:gd name="T0" fmla="*/ 106 w 222"/>
                  <a:gd name="T1" fmla="*/ 376 h 394"/>
                  <a:gd name="T2" fmla="*/ 104 w 222"/>
                  <a:gd name="T3" fmla="*/ 384 h 394"/>
                  <a:gd name="T4" fmla="*/ 94 w 222"/>
                  <a:gd name="T5" fmla="*/ 394 h 394"/>
                  <a:gd name="T6" fmla="*/ 80 w 222"/>
                  <a:gd name="T7" fmla="*/ 394 h 394"/>
                  <a:gd name="T8" fmla="*/ 70 w 222"/>
                  <a:gd name="T9" fmla="*/ 384 h 394"/>
                  <a:gd name="T10" fmla="*/ 68 w 222"/>
                  <a:gd name="T11" fmla="*/ 240 h 394"/>
                  <a:gd name="T12" fmla="*/ 72 w 222"/>
                  <a:gd name="T13" fmla="*/ 56 h 394"/>
                  <a:gd name="T14" fmla="*/ 32 w 222"/>
                  <a:gd name="T15" fmla="*/ 160 h 394"/>
                  <a:gd name="T16" fmla="*/ 28 w 222"/>
                  <a:gd name="T17" fmla="*/ 168 h 394"/>
                  <a:gd name="T18" fmla="*/ 18 w 222"/>
                  <a:gd name="T19" fmla="*/ 174 h 394"/>
                  <a:gd name="T20" fmla="*/ 6 w 222"/>
                  <a:gd name="T21" fmla="*/ 170 h 394"/>
                  <a:gd name="T22" fmla="*/ 0 w 222"/>
                  <a:gd name="T23" fmla="*/ 158 h 394"/>
                  <a:gd name="T24" fmla="*/ 36 w 222"/>
                  <a:gd name="T25" fmla="*/ 36 h 394"/>
                  <a:gd name="T26" fmla="*/ 40 w 222"/>
                  <a:gd name="T27" fmla="*/ 26 h 394"/>
                  <a:gd name="T28" fmla="*/ 56 w 222"/>
                  <a:gd name="T29" fmla="*/ 8 h 394"/>
                  <a:gd name="T30" fmla="*/ 74 w 222"/>
                  <a:gd name="T31" fmla="*/ 2 h 394"/>
                  <a:gd name="T32" fmla="*/ 110 w 222"/>
                  <a:gd name="T33" fmla="*/ 0 h 394"/>
                  <a:gd name="T34" fmla="*/ 138 w 222"/>
                  <a:gd name="T35" fmla="*/ 0 h 394"/>
                  <a:gd name="T36" fmla="*/ 148 w 222"/>
                  <a:gd name="T37" fmla="*/ 2 h 394"/>
                  <a:gd name="T38" fmla="*/ 164 w 222"/>
                  <a:gd name="T39" fmla="*/ 8 h 394"/>
                  <a:gd name="T40" fmla="*/ 180 w 222"/>
                  <a:gd name="T41" fmla="*/ 26 h 394"/>
                  <a:gd name="T42" fmla="*/ 220 w 222"/>
                  <a:gd name="T43" fmla="*/ 150 h 394"/>
                  <a:gd name="T44" fmla="*/ 222 w 222"/>
                  <a:gd name="T45" fmla="*/ 158 h 394"/>
                  <a:gd name="T46" fmla="*/ 216 w 222"/>
                  <a:gd name="T47" fmla="*/ 170 h 394"/>
                  <a:gd name="T48" fmla="*/ 204 w 222"/>
                  <a:gd name="T49" fmla="*/ 174 h 394"/>
                  <a:gd name="T50" fmla="*/ 194 w 222"/>
                  <a:gd name="T51" fmla="*/ 168 h 394"/>
                  <a:gd name="T52" fmla="*/ 158 w 222"/>
                  <a:gd name="T53" fmla="*/ 56 h 394"/>
                  <a:gd name="T54" fmla="*/ 204 w 222"/>
                  <a:gd name="T55" fmla="*/ 240 h 394"/>
                  <a:gd name="T56" fmla="*/ 154 w 222"/>
                  <a:gd name="T57" fmla="*/ 376 h 394"/>
                  <a:gd name="T58" fmla="*/ 152 w 222"/>
                  <a:gd name="T59" fmla="*/ 384 h 394"/>
                  <a:gd name="T60" fmla="*/ 142 w 222"/>
                  <a:gd name="T61" fmla="*/ 394 h 394"/>
                  <a:gd name="T62" fmla="*/ 128 w 222"/>
                  <a:gd name="T63" fmla="*/ 394 h 394"/>
                  <a:gd name="T64" fmla="*/ 118 w 222"/>
                  <a:gd name="T65" fmla="*/ 384 h 394"/>
                  <a:gd name="T66" fmla="*/ 116 w 222"/>
                  <a:gd name="T67" fmla="*/ 24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394">
                    <a:moveTo>
                      <a:pt x="106" y="240"/>
                    </a:moveTo>
                    <a:lnTo>
                      <a:pt x="106" y="376"/>
                    </a:lnTo>
                    <a:lnTo>
                      <a:pt x="106" y="376"/>
                    </a:lnTo>
                    <a:lnTo>
                      <a:pt x="104" y="384"/>
                    </a:lnTo>
                    <a:lnTo>
                      <a:pt x="100" y="390"/>
                    </a:lnTo>
                    <a:lnTo>
                      <a:pt x="94" y="394"/>
                    </a:lnTo>
                    <a:lnTo>
                      <a:pt x="86" y="394"/>
                    </a:lnTo>
                    <a:lnTo>
                      <a:pt x="80" y="394"/>
                    </a:lnTo>
                    <a:lnTo>
                      <a:pt x="74" y="390"/>
                    </a:lnTo>
                    <a:lnTo>
                      <a:pt x="70" y="384"/>
                    </a:lnTo>
                    <a:lnTo>
                      <a:pt x="68" y="376"/>
                    </a:lnTo>
                    <a:lnTo>
                      <a:pt x="68" y="240"/>
                    </a:lnTo>
                    <a:lnTo>
                      <a:pt x="18" y="240"/>
                    </a:lnTo>
                    <a:lnTo>
                      <a:pt x="72" y="56"/>
                    </a:lnTo>
                    <a:lnTo>
                      <a:pt x="64" y="56"/>
                    </a:lnTo>
                    <a:lnTo>
                      <a:pt x="32" y="160"/>
                    </a:lnTo>
                    <a:lnTo>
                      <a:pt x="32" y="160"/>
                    </a:lnTo>
                    <a:lnTo>
                      <a:pt x="28" y="168"/>
                    </a:lnTo>
                    <a:lnTo>
                      <a:pt x="24" y="172"/>
                    </a:lnTo>
                    <a:lnTo>
                      <a:pt x="18" y="174"/>
                    </a:lnTo>
                    <a:lnTo>
                      <a:pt x="12" y="172"/>
                    </a:lnTo>
                    <a:lnTo>
                      <a:pt x="6" y="170"/>
                    </a:lnTo>
                    <a:lnTo>
                      <a:pt x="2" y="164"/>
                    </a:lnTo>
                    <a:lnTo>
                      <a:pt x="0" y="158"/>
                    </a:lnTo>
                    <a:lnTo>
                      <a:pt x="0" y="150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40" y="26"/>
                    </a:lnTo>
                    <a:lnTo>
                      <a:pt x="50" y="14"/>
                    </a:lnTo>
                    <a:lnTo>
                      <a:pt x="56" y="8"/>
                    </a:lnTo>
                    <a:lnTo>
                      <a:pt x="64" y="4"/>
                    </a:lnTo>
                    <a:lnTo>
                      <a:pt x="74" y="2"/>
                    </a:lnTo>
                    <a:lnTo>
                      <a:pt x="84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56" y="4"/>
                    </a:lnTo>
                    <a:lnTo>
                      <a:pt x="164" y="8"/>
                    </a:lnTo>
                    <a:lnTo>
                      <a:pt x="170" y="14"/>
                    </a:lnTo>
                    <a:lnTo>
                      <a:pt x="180" y="26"/>
                    </a:lnTo>
                    <a:lnTo>
                      <a:pt x="186" y="36"/>
                    </a:lnTo>
                    <a:lnTo>
                      <a:pt x="220" y="150"/>
                    </a:lnTo>
                    <a:lnTo>
                      <a:pt x="220" y="150"/>
                    </a:lnTo>
                    <a:lnTo>
                      <a:pt x="222" y="158"/>
                    </a:lnTo>
                    <a:lnTo>
                      <a:pt x="220" y="164"/>
                    </a:lnTo>
                    <a:lnTo>
                      <a:pt x="216" y="170"/>
                    </a:lnTo>
                    <a:lnTo>
                      <a:pt x="210" y="172"/>
                    </a:lnTo>
                    <a:lnTo>
                      <a:pt x="204" y="174"/>
                    </a:lnTo>
                    <a:lnTo>
                      <a:pt x="198" y="172"/>
                    </a:lnTo>
                    <a:lnTo>
                      <a:pt x="194" y="168"/>
                    </a:lnTo>
                    <a:lnTo>
                      <a:pt x="190" y="160"/>
                    </a:lnTo>
                    <a:lnTo>
                      <a:pt x="158" y="56"/>
                    </a:lnTo>
                    <a:lnTo>
                      <a:pt x="150" y="56"/>
                    </a:lnTo>
                    <a:lnTo>
                      <a:pt x="204" y="240"/>
                    </a:lnTo>
                    <a:lnTo>
                      <a:pt x="154" y="240"/>
                    </a:lnTo>
                    <a:lnTo>
                      <a:pt x="154" y="376"/>
                    </a:lnTo>
                    <a:lnTo>
                      <a:pt x="154" y="376"/>
                    </a:lnTo>
                    <a:lnTo>
                      <a:pt x="152" y="384"/>
                    </a:lnTo>
                    <a:lnTo>
                      <a:pt x="148" y="390"/>
                    </a:lnTo>
                    <a:lnTo>
                      <a:pt x="142" y="394"/>
                    </a:lnTo>
                    <a:lnTo>
                      <a:pt x="134" y="394"/>
                    </a:lnTo>
                    <a:lnTo>
                      <a:pt x="128" y="394"/>
                    </a:lnTo>
                    <a:lnTo>
                      <a:pt x="122" y="390"/>
                    </a:lnTo>
                    <a:lnTo>
                      <a:pt x="118" y="384"/>
                    </a:lnTo>
                    <a:lnTo>
                      <a:pt x="116" y="376"/>
                    </a:lnTo>
                    <a:lnTo>
                      <a:pt x="116" y="240"/>
                    </a:lnTo>
                    <a:lnTo>
                      <a:pt x="106" y="240"/>
                    </a:lnTo>
                    <a:close/>
                  </a:path>
                </a:pathLst>
              </a:custGeom>
              <a:solidFill>
                <a:srgbClr val="39ADAD"/>
              </a:solidFill>
              <a:ln>
                <a:solidFill>
                  <a:srgbClr val="39ADAD"/>
                </a:solidFill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F550590-0D0F-4DED-95AE-6AA71BD45F94}"/>
                  </a:ext>
                </a:extLst>
              </p:cNvPr>
              <p:cNvGrpSpPr/>
              <p:nvPr/>
            </p:nvGrpSpPr>
            <p:grpSpPr>
              <a:xfrm rot="10800000">
                <a:off x="2633986" y="4005064"/>
                <a:ext cx="402568" cy="399528"/>
                <a:chOff x="7573215" y="3474401"/>
                <a:chExt cx="612000" cy="612000"/>
              </a:xfrm>
              <a:grpFill/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AA314AB-19D1-43BD-B778-331A84A56AB9}"/>
                    </a:ext>
                  </a:extLst>
                </p:cNvPr>
                <p:cNvSpPr/>
                <p:nvPr/>
              </p:nvSpPr>
              <p:spPr bwMode="ltGray">
                <a:xfrm rot="21442488">
                  <a:off x="7573215" y="3474401"/>
                  <a:ext cx="612000" cy="612000"/>
                </a:xfrm>
                <a:prstGeom prst="ellipse">
                  <a:avLst/>
                </a:prstGeom>
                <a:grpFill/>
                <a:ln w="3175">
                  <a:solidFill>
                    <a:srgbClr val="39ADA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err="1">
                    <a:solidFill>
                      <a:schemeClr val="bg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14" name="Freeform 4969">
                  <a:extLst>
                    <a:ext uri="{FF2B5EF4-FFF2-40B4-BE49-F238E27FC236}">
                      <a16:creationId xmlns:a16="http://schemas.microsoft.com/office/drawing/2014/main" id="{69D6C3D9-547F-4FA9-B30F-D3BFFC122E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7639709" y="3596116"/>
                  <a:ext cx="469775" cy="424003"/>
                </a:xfrm>
                <a:custGeom>
                  <a:avLst/>
                  <a:gdLst>
                    <a:gd name="T0" fmla="*/ 374 w 390"/>
                    <a:gd name="T1" fmla="*/ 118 h 352"/>
                    <a:gd name="T2" fmla="*/ 388 w 390"/>
                    <a:gd name="T3" fmla="*/ 174 h 352"/>
                    <a:gd name="T4" fmla="*/ 388 w 390"/>
                    <a:gd name="T5" fmla="*/ 218 h 352"/>
                    <a:gd name="T6" fmla="*/ 370 w 390"/>
                    <a:gd name="T7" fmla="*/ 282 h 352"/>
                    <a:gd name="T8" fmla="*/ 332 w 390"/>
                    <a:gd name="T9" fmla="*/ 336 h 352"/>
                    <a:gd name="T10" fmla="*/ 270 w 390"/>
                    <a:gd name="T11" fmla="*/ 352 h 352"/>
                    <a:gd name="T12" fmla="*/ 292 w 390"/>
                    <a:gd name="T13" fmla="*/ 314 h 352"/>
                    <a:gd name="T14" fmla="*/ 304 w 390"/>
                    <a:gd name="T15" fmla="*/ 268 h 352"/>
                    <a:gd name="T16" fmla="*/ 306 w 390"/>
                    <a:gd name="T17" fmla="*/ 236 h 352"/>
                    <a:gd name="T18" fmla="*/ 300 w 390"/>
                    <a:gd name="T19" fmla="*/ 186 h 352"/>
                    <a:gd name="T20" fmla="*/ 284 w 390"/>
                    <a:gd name="T21" fmla="*/ 144 h 352"/>
                    <a:gd name="T22" fmla="*/ 270 w 390"/>
                    <a:gd name="T23" fmla="*/ 118 h 352"/>
                    <a:gd name="T24" fmla="*/ 266 w 390"/>
                    <a:gd name="T25" fmla="*/ 310 h 352"/>
                    <a:gd name="T26" fmla="*/ 282 w 390"/>
                    <a:gd name="T27" fmla="*/ 254 h 352"/>
                    <a:gd name="T28" fmla="*/ 282 w 390"/>
                    <a:gd name="T29" fmla="*/ 214 h 352"/>
                    <a:gd name="T30" fmla="*/ 264 w 390"/>
                    <a:gd name="T31" fmla="*/ 156 h 352"/>
                    <a:gd name="T32" fmla="*/ 216 w 390"/>
                    <a:gd name="T33" fmla="*/ 146 h 352"/>
                    <a:gd name="T34" fmla="*/ 174 w 390"/>
                    <a:gd name="T35" fmla="*/ 104 h 352"/>
                    <a:gd name="T36" fmla="*/ 150 w 390"/>
                    <a:gd name="T37" fmla="*/ 48 h 352"/>
                    <a:gd name="T38" fmla="*/ 146 w 390"/>
                    <a:gd name="T39" fmla="*/ 22 h 352"/>
                    <a:gd name="T40" fmla="*/ 128 w 390"/>
                    <a:gd name="T41" fmla="*/ 2 h 352"/>
                    <a:gd name="T42" fmla="*/ 116 w 390"/>
                    <a:gd name="T43" fmla="*/ 0 h 352"/>
                    <a:gd name="T44" fmla="*/ 96 w 390"/>
                    <a:gd name="T45" fmla="*/ 10 h 352"/>
                    <a:gd name="T46" fmla="*/ 88 w 390"/>
                    <a:gd name="T47" fmla="*/ 32 h 352"/>
                    <a:gd name="T48" fmla="*/ 96 w 390"/>
                    <a:gd name="T49" fmla="*/ 80 h 352"/>
                    <a:gd name="T50" fmla="*/ 114 w 390"/>
                    <a:gd name="T51" fmla="*/ 124 h 352"/>
                    <a:gd name="T52" fmla="*/ 114 w 390"/>
                    <a:gd name="T53" fmla="*/ 130 h 352"/>
                    <a:gd name="T54" fmla="*/ 102 w 390"/>
                    <a:gd name="T55" fmla="*/ 144 h 352"/>
                    <a:gd name="T56" fmla="*/ 16 w 390"/>
                    <a:gd name="T57" fmla="*/ 146 h 352"/>
                    <a:gd name="T58" fmla="*/ 0 w 390"/>
                    <a:gd name="T59" fmla="*/ 170 h 352"/>
                    <a:gd name="T60" fmla="*/ 8 w 390"/>
                    <a:gd name="T61" fmla="*/ 190 h 352"/>
                    <a:gd name="T62" fmla="*/ 24 w 390"/>
                    <a:gd name="T63" fmla="*/ 198 h 352"/>
                    <a:gd name="T64" fmla="*/ 2 w 390"/>
                    <a:gd name="T65" fmla="*/ 214 h 352"/>
                    <a:gd name="T66" fmla="*/ 2 w 390"/>
                    <a:gd name="T67" fmla="*/ 236 h 352"/>
                    <a:gd name="T68" fmla="*/ 26 w 390"/>
                    <a:gd name="T69" fmla="*/ 252 h 352"/>
                    <a:gd name="T70" fmla="*/ 20 w 390"/>
                    <a:gd name="T71" fmla="*/ 256 h 352"/>
                    <a:gd name="T72" fmla="*/ 6 w 390"/>
                    <a:gd name="T73" fmla="*/ 280 h 352"/>
                    <a:gd name="T74" fmla="*/ 14 w 390"/>
                    <a:gd name="T75" fmla="*/ 298 h 352"/>
                    <a:gd name="T76" fmla="*/ 44 w 390"/>
                    <a:gd name="T77" fmla="*/ 306 h 352"/>
                    <a:gd name="T78" fmla="*/ 34 w 390"/>
                    <a:gd name="T79" fmla="*/ 320 h 352"/>
                    <a:gd name="T80" fmla="*/ 36 w 390"/>
                    <a:gd name="T81" fmla="*/ 334 h 352"/>
                    <a:gd name="T82" fmla="*/ 58 w 390"/>
                    <a:gd name="T83" fmla="*/ 350 h 352"/>
                    <a:gd name="T84" fmla="*/ 144 w 390"/>
                    <a:gd name="T85" fmla="*/ 350 h 352"/>
                    <a:gd name="T86" fmla="*/ 148 w 390"/>
                    <a:gd name="T87" fmla="*/ 350 h 352"/>
                    <a:gd name="T88" fmla="*/ 182 w 390"/>
                    <a:gd name="T89" fmla="*/ 344 h 352"/>
                    <a:gd name="T90" fmla="*/ 212 w 390"/>
                    <a:gd name="T91" fmla="*/ 326 h 352"/>
                    <a:gd name="T92" fmla="*/ 228 w 390"/>
                    <a:gd name="T93" fmla="*/ 31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90" h="352">
                      <a:moveTo>
                        <a:pt x="270" y="118"/>
                      </a:moveTo>
                      <a:lnTo>
                        <a:pt x="374" y="118"/>
                      </a:lnTo>
                      <a:lnTo>
                        <a:pt x="374" y="118"/>
                      </a:lnTo>
                      <a:lnTo>
                        <a:pt x="380" y="136"/>
                      </a:lnTo>
                      <a:lnTo>
                        <a:pt x="386" y="156"/>
                      </a:lnTo>
                      <a:lnTo>
                        <a:pt x="388" y="174"/>
                      </a:lnTo>
                      <a:lnTo>
                        <a:pt x="390" y="194"/>
                      </a:lnTo>
                      <a:lnTo>
                        <a:pt x="390" y="194"/>
                      </a:lnTo>
                      <a:lnTo>
                        <a:pt x="388" y="218"/>
                      </a:lnTo>
                      <a:lnTo>
                        <a:pt x="384" y="240"/>
                      </a:lnTo>
                      <a:lnTo>
                        <a:pt x="378" y="262"/>
                      </a:lnTo>
                      <a:lnTo>
                        <a:pt x="370" y="282"/>
                      </a:lnTo>
                      <a:lnTo>
                        <a:pt x="358" y="302"/>
                      </a:lnTo>
                      <a:lnTo>
                        <a:pt x="346" y="320"/>
                      </a:lnTo>
                      <a:lnTo>
                        <a:pt x="332" y="336"/>
                      </a:lnTo>
                      <a:lnTo>
                        <a:pt x="316" y="352"/>
                      </a:lnTo>
                      <a:lnTo>
                        <a:pt x="270" y="352"/>
                      </a:lnTo>
                      <a:lnTo>
                        <a:pt x="270" y="352"/>
                      </a:lnTo>
                      <a:lnTo>
                        <a:pt x="278" y="340"/>
                      </a:lnTo>
                      <a:lnTo>
                        <a:pt x="284" y="326"/>
                      </a:lnTo>
                      <a:lnTo>
                        <a:pt x="292" y="314"/>
                      </a:lnTo>
                      <a:lnTo>
                        <a:pt x="296" y="298"/>
                      </a:lnTo>
                      <a:lnTo>
                        <a:pt x="300" y="284"/>
                      </a:lnTo>
                      <a:lnTo>
                        <a:pt x="304" y="268"/>
                      </a:lnTo>
                      <a:lnTo>
                        <a:pt x="306" y="252"/>
                      </a:lnTo>
                      <a:lnTo>
                        <a:pt x="306" y="236"/>
                      </a:lnTo>
                      <a:lnTo>
                        <a:pt x="306" y="236"/>
                      </a:lnTo>
                      <a:lnTo>
                        <a:pt x="306" y="218"/>
                      </a:lnTo>
                      <a:lnTo>
                        <a:pt x="304" y="202"/>
                      </a:lnTo>
                      <a:lnTo>
                        <a:pt x="300" y="186"/>
                      </a:lnTo>
                      <a:lnTo>
                        <a:pt x="296" y="172"/>
                      </a:lnTo>
                      <a:lnTo>
                        <a:pt x="292" y="158"/>
                      </a:lnTo>
                      <a:lnTo>
                        <a:pt x="284" y="144"/>
                      </a:lnTo>
                      <a:lnTo>
                        <a:pt x="278" y="130"/>
                      </a:lnTo>
                      <a:lnTo>
                        <a:pt x="270" y="118"/>
                      </a:lnTo>
                      <a:lnTo>
                        <a:pt x="270" y="118"/>
                      </a:lnTo>
                      <a:close/>
                      <a:moveTo>
                        <a:pt x="228" y="310"/>
                      </a:moveTo>
                      <a:lnTo>
                        <a:pt x="266" y="310"/>
                      </a:lnTo>
                      <a:lnTo>
                        <a:pt x="266" y="310"/>
                      </a:lnTo>
                      <a:lnTo>
                        <a:pt x="274" y="292"/>
                      </a:lnTo>
                      <a:lnTo>
                        <a:pt x="278" y="274"/>
                      </a:lnTo>
                      <a:lnTo>
                        <a:pt x="282" y="25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14"/>
                      </a:lnTo>
                      <a:lnTo>
                        <a:pt x="278" y="194"/>
                      </a:lnTo>
                      <a:lnTo>
                        <a:pt x="272" y="174"/>
                      </a:lnTo>
                      <a:lnTo>
                        <a:pt x="264" y="156"/>
                      </a:lnTo>
                      <a:lnTo>
                        <a:pt x="236" y="156"/>
                      </a:lnTo>
                      <a:lnTo>
                        <a:pt x="236" y="156"/>
                      </a:lnTo>
                      <a:lnTo>
                        <a:pt x="216" y="146"/>
                      </a:lnTo>
                      <a:lnTo>
                        <a:pt x="200" y="134"/>
                      </a:lnTo>
                      <a:lnTo>
                        <a:pt x="186" y="120"/>
                      </a:lnTo>
                      <a:lnTo>
                        <a:pt x="174" y="104"/>
                      </a:lnTo>
                      <a:lnTo>
                        <a:pt x="164" y="88"/>
                      </a:lnTo>
                      <a:lnTo>
                        <a:pt x="156" y="68"/>
                      </a:lnTo>
                      <a:lnTo>
                        <a:pt x="150" y="48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6" y="22"/>
                      </a:lnTo>
                      <a:lnTo>
                        <a:pt x="144" y="16"/>
                      </a:lnTo>
                      <a:lnTo>
                        <a:pt x="138" y="8"/>
                      </a:lnTo>
                      <a:lnTo>
                        <a:pt x="128" y="2"/>
                      </a:lnTo>
                      <a:lnTo>
                        <a:pt x="122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10" y="0"/>
                      </a:lnTo>
                      <a:lnTo>
                        <a:pt x="104" y="2"/>
                      </a:lnTo>
                      <a:lnTo>
                        <a:pt x="96" y="10"/>
                      </a:lnTo>
                      <a:lnTo>
                        <a:pt x="90" y="20"/>
                      </a:lnTo>
                      <a:lnTo>
                        <a:pt x="88" y="24"/>
                      </a:lnTo>
                      <a:lnTo>
                        <a:pt x="88" y="32"/>
                      </a:lnTo>
                      <a:lnTo>
                        <a:pt x="88" y="32"/>
                      </a:lnTo>
                      <a:lnTo>
                        <a:pt x="90" y="56"/>
                      </a:lnTo>
                      <a:lnTo>
                        <a:pt x="96" y="80"/>
                      </a:lnTo>
                      <a:lnTo>
                        <a:pt x="104" y="102"/>
                      </a:lnTo>
                      <a:lnTo>
                        <a:pt x="114" y="124"/>
                      </a:lnTo>
                      <a:lnTo>
                        <a:pt x="114" y="124"/>
                      </a:lnTo>
                      <a:lnTo>
                        <a:pt x="114" y="124"/>
                      </a:lnTo>
                      <a:lnTo>
                        <a:pt x="114" y="124"/>
                      </a:lnTo>
                      <a:lnTo>
                        <a:pt x="114" y="130"/>
                      </a:lnTo>
                      <a:lnTo>
                        <a:pt x="112" y="136"/>
                      </a:lnTo>
                      <a:lnTo>
                        <a:pt x="108" y="140"/>
                      </a:lnTo>
                      <a:lnTo>
                        <a:pt x="102" y="144"/>
                      </a:lnTo>
                      <a:lnTo>
                        <a:pt x="28" y="144"/>
                      </a:lnTo>
                      <a:lnTo>
                        <a:pt x="28" y="144"/>
                      </a:lnTo>
                      <a:lnTo>
                        <a:pt x="16" y="146"/>
                      </a:lnTo>
                      <a:lnTo>
                        <a:pt x="8" y="152"/>
                      </a:lnTo>
                      <a:lnTo>
                        <a:pt x="2" y="160"/>
                      </a:lnTo>
                      <a:lnTo>
                        <a:pt x="0" y="170"/>
                      </a:lnTo>
                      <a:lnTo>
                        <a:pt x="0" y="170"/>
                      </a:lnTo>
                      <a:lnTo>
                        <a:pt x="2" y="180"/>
                      </a:lnTo>
                      <a:lnTo>
                        <a:pt x="8" y="190"/>
                      </a:lnTo>
                      <a:lnTo>
                        <a:pt x="16" y="194"/>
                      </a:lnTo>
                      <a:lnTo>
                        <a:pt x="24" y="198"/>
                      </a:lnTo>
                      <a:lnTo>
                        <a:pt x="24" y="198"/>
                      </a:lnTo>
                      <a:lnTo>
                        <a:pt x="14" y="200"/>
                      </a:lnTo>
                      <a:lnTo>
                        <a:pt x="6" y="206"/>
                      </a:lnTo>
                      <a:lnTo>
                        <a:pt x="2" y="214"/>
                      </a:lnTo>
                      <a:lnTo>
                        <a:pt x="0" y="224"/>
                      </a:lnTo>
                      <a:lnTo>
                        <a:pt x="0" y="224"/>
                      </a:lnTo>
                      <a:lnTo>
                        <a:pt x="2" y="236"/>
                      </a:lnTo>
                      <a:lnTo>
                        <a:pt x="8" y="244"/>
                      </a:lnTo>
                      <a:lnTo>
                        <a:pt x="16" y="250"/>
                      </a:lnTo>
                      <a:lnTo>
                        <a:pt x="26" y="252"/>
                      </a:lnTo>
                      <a:lnTo>
                        <a:pt x="28" y="252"/>
                      </a:lnTo>
                      <a:lnTo>
                        <a:pt x="28" y="252"/>
                      </a:lnTo>
                      <a:lnTo>
                        <a:pt x="20" y="256"/>
                      </a:lnTo>
                      <a:lnTo>
                        <a:pt x="12" y="262"/>
                      </a:lnTo>
                      <a:lnTo>
                        <a:pt x="8" y="270"/>
                      </a:lnTo>
                      <a:lnTo>
                        <a:pt x="6" y="280"/>
                      </a:lnTo>
                      <a:lnTo>
                        <a:pt x="6" y="280"/>
                      </a:lnTo>
                      <a:lnTo>
                        <a:pt x="8" y="290"/>
                      </a:lnTo>
                      <a:lnTo>
                        <a:pt x="14" y="298"/>
                      </a:lnTo>
                      <a:lnTo>
                        <a:pt x="22" y="304"/>
                      </a:lnTo>
                      <a:lnTo>
                        <a:pt x="32" y="306"/>
                      </a:lnTo>
                      <a:lnTo>
                        <a:pt x="44" y="306"/>
                      </a:lnTo>
                      <a:lnTo>
                        <a:pt x="44" y="306"/>
                      </a:lnTo>
                      <a:lnTo>
                        <a:pt x="36" y="314"/>
                      </a:lnTo>
                      <a:lnTo>
                        <a:pt x="34" y="320"/>
                      </a:lnTo>
                      <a:lnTo>
                        <a:pt x="34" y="326"/>
                      </a:lnTo>
                      <a:lnTo>
                        <a:pt x="34" y="326"/>
                      </a:lnTo>
                      <a:lnTo>
                        <a:pt x="36" y="334"/>
                      </a:lnTo>
                      <a:lnTo>
                        <a:pt x="42" y="342"/>
                      </a:lnTo>
                      <a:lnTo>
                        <a:pt x="48" y="348"/>
                      </a:lnTo>
                      <a:lnTo>
                        <a:pt x="58" y="350"/>
                      </a:lnTo>
                      <a:lnTo>
                        <a:pt x="142" y="350"/>
                      </a:lnTo>
                      <a:lnTo>
                        <a:pt x="142" y="350"/>
                      </a:lnTo>
                      <a:lnTo>
                        <a:pt x="144" y="350"/>
                      </a:lnTo>
                      <a:lnTo>
                        <a:pt x="144" y="350"/>
                      </a:lnTo>
                      <a:lnTo>
                        <a:pt x="148" y="350"/>
                      </a:lnTo>
                      <a:lnTo>
                        <a:pt x="148" y="350"/>
                      </a:lnTo>
                      <a:lnTo>
                        <a:pt x="160" y="348"/>
                      </a:lnTo>
                      <a:lnTo>
                        <a:pt x="172" y="346"/>
                      </a:lnTo>
                      <a:lnTo>
                        <a:pt x="182" y="344"/>
                      </a:lnTo>
                      <a:lnTo>
                        <a:pt x="194" y="338"/>
                      </a:lnTo>
                      <a:lnTo>
                        <a:pt x="204" y="332"/>
                      </a:lnTo>
                      <a:lnTo>
                        <a:pt x="212" y="326"/>
                      </a:lnTo>
                      <a:lnTo>
                        <a:pt x="220" y="318"/>
                      </a:lnTo>
                      <a:lnTo>
                        <a:pt x="228" y="310"/>
                      </a:lnTo>
                      <a:lnTo>
                        <a:pt x="228" y="310"/>
                      </a:lnTo>
                      <a:close/>
                    </a:path>
                  </a:pathLst>
                </a:custGeom>
                <a:solidFill>
                  <a:srgbClr val="39ADAD"/>
                </a:solidFill>
                <a:ln>
                  <a:solidFill>
                    <a:srgbClr val="39ADAD"/>
                  </a:solidFill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196D7C2-7654-464A-909E-9E2FE068EDE2}"/>
                </a:ext>
              </a:extLst>
            </p:cNvPr>
            <p:cNvGrpSpPr/>
            <p:nvPr/>
          </p:nvGrpSpPr>
          <p:grpSpPr>
            <a:xfrm>
              <a:off x="6884586" y="2675633"/>
              <a:ext cx="560890" cy="1313492"/>
              <a:chOff x="4499992" y="2884142"/>
              <a:chExt cx="1163269" cy="237374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999004D-C9CC-448B-85AA-81C8E1B352F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99992" y="2884142"/>
                <a:ext cx="1163269" cy="2373741"/>
                <a:chOff x="6354813" y="5298904"/>
                <a:chExt cx="738056" cy="1506062"/>
              </a:xfrm>
            </p:grpSpPr>
            <p:sp>
              <p:nvSpPr>
                <p:cNvPr id="18" name="Freeform 108">
                  <a:extLst>
                    <a:ext uri="{FF2B5EF4-FFF2-40B4-BE49-F238E27FC236}">
                      <a16:creationId xmlns:a16="http://schemas.microsoft.com/office/drawing/2014/main" id="{71A7F2CA-0310-4597-BFD2-4339C810C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7463" y="5298904"/>
                  <a:ext cx="252757" cy="238304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31"/>
                    </a:cxn>
                    <a:cxn ang="0">
                      <a:pos x="3" y="36"/>
                    </a:cxn>
                    <a:cxn ang="0">
                      <a:pos x="4" y="40"/>
                    </a:cxn>
                    <a:cxn ang="0">
                      <a:pos x="8" y="44"/>
                    </a:cxn>
                    <a:cxn ang="0">
                      <a:pos x="11" y="47"/>
                    </a:cxn>
                    <a:cxn ang="0">
                      <a:pos x="16" y="49"/>
                    </a:cxn>
                    <a:cxn ang="0">
                      <a:pos x="20" y="51"/>
                    </a:cxn>
                    <a:cxn ang="0">
                      <a:pos x="25" y="51"/>
                    </a:cxn>
                    <a:cxn ang="0">
                      <a:pos x="25" y="51"/>
                    </a:cxn>
                    <a:cxn ang="0">
                      <a:pos x="31" y="51"/>
                    </a:cxn>
                    <a:cxn ang="0">
                      <a:pos x="36" y="49"/>
                    </a:cxn>
                    <a:cxn ang="0">
                      <a:pos x="40" y="47"/>
                    </a:cxn>
                    <a:cxn ang="0">
                      <a:pos x="44" y="44"/>
                    </a:cxn>
                    <a:cxn ang="0">
                      <a:pos x="47" y="40"/>
                    </a:cxn>
                    <a:cxn ang="0">
                      <a:pos x="50" y="36"/>
                    </a:cxn>
                    <a:cxn ang="0">
                      <a:pos x="51" y="31"/>
                    </a:cxn>
                    <a:cxn ang="0">
                      <a:pos x="51" y="25"/>
                    </a:cxn>
                    <a:cxn ang="0">
                      <a:pos x="51" y="25"/>
                    </a:cxn>
                    <a:cxn ang="0">
                      <a:pos x="51" y="21"/>
                    </a:cxn>
                    <a:cxn ang="0">
                      <a:pos x="50" y="16"/>
                    </a:cxn>
                    <a:cxn ang="0">
                      <a:pos x="47" y="12"/>
                    </a:cxn>
                    <a:cxn ang="0">
                      <a:pos x="44" y="8"/>
                    </a:cxn>
                    <a:cxn ang="0">
                      <a:pos x="40" y="5"/>
                    </a:cxn>
                    <a:cxn ang="0">
                      <a:pos x="36" y="2"/>
                    </a:cxn>
                    <a:cxn ang="0">
                      <a:pos x="31" y="1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20" y="1"/>
                    </a:cxn>
                    <a:cxn ang="0">
                      <a:pos x="16" y="2"/>
                    </a:cxn>
                    <a:cxn ang="0">
                      <a:pos x="11" y="5"/>
                    </a:cxn>
                    <a:cxn ang="0">
                      <a:pos x="8" y="8"/>
                    </a:cxn>
                    <a:cxn ang="0">
                      <a:pos x="4" y="12"/>
                    </a:cxn>
                    <a:cxn ang="0">
                      <a:pos x="3" y="16"/>
                    </a:cxn>
                    <a:cxn ang="0">
                      <a:pos x="0" y="21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51" h="51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1" y="47"/>
                      </a:lnTo>
                      <a:lnTo>
                        <a:pt x="16" y="49"/>
                      </a:lnTo>
                      <a:lnTo>
                        <a:pt x="20" y="51"/>
                      </a:lnTo>
                      <a:lnTo>
                        <a:pt x="25" y="51"/>
                      </a:lnTo>
                      <a:lnTo>
                        <a:pt x="25" y="51"/>
                      </a:lnTo>
                      <a:lnTo>
                        <a:pt x="31" y="51"/>
                      </a:lnTo>
                      <a:lnTo>
                        <a:pt x="36" y="49"/>
                      </a:lnTo>
                      <a:lnTo>
                        <a:pt x="40" y="47"/>
                      </a:lnTo>
                      <a:lnTo>
                        <a:pt x="44" y="44"/>
                      </a:lnTo>
                      <a:lnTo>
                        <a:pt x="47" y="40"/>
                      </a:lnTo>
                      <a:lnTo>
                        <a:pt x="50" y="36"/>
                      </a:lnTo>
                      <a:lnTo>
                        <a:pt x="51" y="31"/>
                      </a:lnTo>
                      <a:lnTo>
                        <a:pt x="51" y="25"/>
                      </a:lnTo>
                      <a:lnTo>
                        <a:pt x="51" y="25"/>
                      </a:lnTo>
                      <a:lnTo>
                        <a:pt x="51" y="21"/>
                      </a:lnTo>
                      <a:lnTo>
                        <a:pt x="50" y="16"/>
                      </a:lnTo>
                      <a:lnTo>
                        <a:pt x="47" y="12"/>
                      </a:lnTo>
                      <a:lnTo>
                        <a:pt x="44" y="8"/>
                      </a:lnTo>
                      <a:lnTo>
                        <a:pt x="40" y="5"/>
                      </a:lnTo>
                      <a:lnTo>
                        <a:pt x="36" y="2"/>
                      </a:lnTo>
                      <a:lnTo>
                        <a:pt x="31" y="1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0" y="1"/>
                      </a:lnTo>
                      <a:lnTo>
                        <a:pt x="16" y="2"/>
                      </a:ln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3" y="16"/>
                      </a:lnTo>
                      <a:lnTo>
                        <a:pt x="0" y="21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" name="Freeform 110">
                  <a:extLst>
                    <a:ext uri="{FF2B5EF4-FFF2-40B4-BE49-F238E27FC236}">
                      <a16:creationId xmlns:a16="http://schemas.microsoft.com/office/drawing/2014/main" id="{C6DAB37D-170D-4098-AB73-C20ACB6BA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4813" y="5584865"/>
                  <a:ext cx="738056" cy="1220101"/>
                </a:xfrm>
                <a:custGeom>
                  <a:avLst/>
                  <a:gdLst/>
                  <a:ahLst/>
                  <a:cxnLst>
                    <a:cxn ang="0">
                      <a:pos x="122" y="22"/>
                    </a:cxn>
                    <a:cxn ang="0">
                      <a:pos x="121" y="18"/>
                    </a:cxn>
                    <a:cxn ang="0">
                      <a:pos x="111" y="7"/>
                    </a:cxn>
                    <a:cxn ang="0">
                      <a:pos x="101" y="2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38" y="4"/>
                    </a:cxn>
                    <a:cxn ang="0">
                      <a:pos x="28" y="12"/>
                    </a:cxn>
                    <a:cxn ang="0">
                      <a:pos x="21" y="30"/>
                    </a:cxn>
                    <a:cxn ang="0">
                      <a:pos x="3" y="96"/>
                    </a:cxn>
                    <a:cxn ang="0">
                      <a:pos x="0" y="102"/>
                    </a:cxn>
                    <a:cxn ang="0">
                      <a:pos x="3" y="109"/>
                    </a:cxn>
                    <a:cxn ang="0">
                      <a:pos x="8" y="112"/>
                    </a:cxn>
                    <a:cxn ang="0">
                      <a:pos x="11" y="113"/>
                    </a:cxn>
                    <a:cxn ang="0">
                      <a:pos x="17" y="110"/>
                    </a:cxn>
                    <a:cxn ang="0">
                      <a:pos x="21" y="104"/>
                    </a:cxn>
                    <a:cxn ang="0">
                      <a:pos x="42" y="36"/>
                    </a:cxn>
                    <a:cxn ang="0">
                      <a:pos x="13" y="155"/>
                    </a:cxn>
                    <a:cxn ang="0">
                      <a:pos x="46" y="247"/>
                    </a:cxn>
                    <a:cxn ang="0">
                      <a:pos x="46" y="249"/>
                    </a:cxn>
                    <a:cxn ang="0">
                      <a:pos x="51" y="255"/>
                    </a:cxn>
                    <a:cxn ang="0">
                      <a:pos x="58" y="257"/>
                    </a:cxn>
                    <a:cxn ang="0">
                      <a:pos x="59" y="257"/>
                    </a:cxn>
                    <a:cxn ang="0">
                      <a:pos x="67" y="253"/>
                    </a:cxn>
                    <a:cxn ang="0">
                      <a:pos x="70" y="247"/>
                    </a:cxn>
                    <a:cxn ang="0">
                      <a:pos x="76" y="156"/>
                    </a:cxn>
                    <a:cxn ang="0">
                      <a:pos x="76" y="249"/>
                    </a:cxn>
                    <a:cxn ang="0">
                      <a:pos x="78" y="253"/>
                    </a:cxn>
                    <a:cxn ang="0">
                      <a:pos x="84" y="257"/>
                    </a:cxn>
                    <a:cxn ang="0">
                      <a:pos x="89" y="257"/>
                    </a:cxn>
                    <a:cxn ang="0">
                      <a:pos x="95" y="257"/>
                    </a:cxn>
                    <a:cxn ang="0">
                      <a:pos x="99" y="253"/>
                    </a:cxn>
                    <a:cxn ang="0">
                      <a:pos x="101" y="245"/>
                    </a:cxn>
                    <a:cxn ang="0">
                      <a:pos x="133" y="157"/>
                    </a:cxn>
                    <a:cxn ang="0">
                      <a:pos x="105" y="36"/>
                    </a:cxn>
                    <a:cxn ang="0">
                      <a:pos x="123" y="105"/>
                    </a:cxn>
                    <a:cxn ang="0">
                      <a:pos x="127" y="109"/>
                    </a:cxn>
                    <a:cxn ang="0">
                      <a:pos x="134" y="112"/>
                    </a:cxn>
                    <a:cxn ang="0">
                      <a:pos x="138" y="112"/>
                    </a:cxn>
                    <a:cxn ang="0">
                      <a:pos x="142" y="109"/>
                    </a:cxn>
                    <a:cxn ang="0">
                      <a:pos x="145" y="104"/>
                    </a:cxn>
                    <a:cxn ang="0">
                      <a:pos x="144" y="94"/>
                    </a:cxn>
                  </a:cxnLst>
                  <a:rect l="0" t="0" r="r" b="b"/>
                  <a:pathLst>
                    <a:path w="145" h="257">
                      <a:moveTo>
                        <a:pt x="144" y="94"/>
                      </a:moveTo>
                      <a:lnTo>
                        <a:pt x="122" y="22"/>
                      </a:lnTo>
                      <a:lnTo>
                        <a:pt x="122" y="22"/>
                      </a:lnTo>
                      <a:lnTo>
                        <a:pt x="121" y="18"/>
                      </a:lnTo>
                      <a:lnTo>
                        <a:pt x="115" y="11"/>
                      </a:lnTo>
                      <a:lnTo>
                        <a:pt x="111" y="7"/>
                      </a:lnTo>
                      <a:lnTo>
                        <a:pt x="106" y="4"/>
                      </a:lnTo>
                      <a:lnTo>
                        <a:pt x="101" y="2"/>
                      </a:lnTo>
                      <a:lnTo>
                        <a:pt x="93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2" y="2"/>
                      </a:lnTo>
                      <a:lnTo>
                        <a:pt x="38" y="4"/>
                      </a:lnTo>
                      <a:lnTo>
                        <a:pt x="33" y="7"/>
                      </a:lnTo>
                      <a:lnTo>
                        <a:pt x="28" y="12"/>
                      </a:lnTo>
                      <a:lnTo>
                        <a:pt x="25" y="19"/>
                      </a:lnTo>
                      <a:lnTo>
                        <a:pt x="21" y="30"/>
                      </a:lnTo>
                      <a:lnTo>
                        <a:pt x="3" y="96"/>
                      </a:lnTo>
                      <a:lnTo>
                        <a:pt x="3" y="96"/>
                      </a:lnTo>
                      <a:lnTo>
                        <a:pt x="1" y="97"/>
                      </a:lnTo>
                      <a:lnTo>
                        <a:pt x="0" y="102"/>
                      </a:lnTo>
                      <a:lnTo>
                        <a:pt x="1" y="105"/>
                      </a:lnTo>
                      <a:lnTo>
                        <a:pt x="3" y="109"/>
                      </a:lnTo>
                      <a:lnTo>
                        <a:pt x="4" y="110"/>
                      </a:lnTo>
                      <a:lnTo>
                        <a:pt x="8" y="112"/>
                      </a:lnTo>
                      <a:lnTo>
                        <a:pt x="8" y="112"/>
                      </a:lnTo>
                      <a:lnTo>
                        <a:pt x="11" y="113"/>
                      </a:lnTo>
                      <a:lnTo>
                        <a:pt x="15" y="112"/>
                      </a:lnTo>
                      <a:lnTo>
                        <a:pt x="17" y="110"/>
                      </a:lnTo>
                      <a:lnTo>
                        <a:pt x="19" y="108"/>
                      </a:lnTo>
                      <a:lnTo>
                        <a:pt x="21" y="104"/>
                      </a:lnTo>
                      <a:lnTo>
                        <a:pt x="23" y="98"/>
                      </a:lnTo>
                      <a:lnTo>
                        <a:pt x="42" y="36"/>
                      </a:lnTo>
                      <a:lnTo>
                        <a:pt x="47" y="36"/>
                      </a:lnTo>
                      <a:lnTo>
                        <a:pt x="13" y="155"/>
                      </a:lnTo>
                      <a:lnTo>
                        <a:pt x="46" y="155"/>
                      </a:lnTo>
                      <a:lnTo>
                        <a:pt x="46" y="247"/>
                      </a:lnTo>
                      <a:lnTo>
                        <a:pt x="46" y="247"/>
                      </a:lnTo>
                      <a:lnTo>
                        <a:pt x="46" y="249"/>
                      </a:lnTo>
                      <a:lnTo>
                        <a:pt x="47" y="253"/>
                      </a:lnTo>
                      <a:lnTo>
                        <a:pt x="51" y="255"/>
                      </a:lnTo>
                      <a:lnTo>
                        <a:pt x="54" y="257"/>
                      </a:lnTo>
                      <a:lnTo>
                        <a:pt x="58" y="257"/>
                      </a:lnTo>
                      <a:lnTo>
                        <a:pt x="58" y="257"/>
                      </a:lnTo>
                      <a:lnTo>
                        <a:pt x="59" y="257"/>
                      </a:lnTo>
                      <a:lnTo>
                        <a:pt x="63" y="257"/>
                      </a:lnTo>
                      <a:lnTo>
                        <a:pt x="67" y="253"/>
                      </a:lnTo>
                      <a:lnTo>
                        <a:pt x="68" y="250"/>
                      </a:lnTo>
                      <a:lnTo>
                        <a:pt x="70" y="247"/>
                      </a:lnTo>
                      <a:lnTo>
                        <a:pt x="70" y="156"/>
                      </a:lnTo>
                      <a:lnTo>
                        <a:pt x="76" y="156"/>
                      </a:lnTo>
                      <a:lnTo>
                        <a:pt x="76" y="249"/>
                      </a:lnTo>
                      <a:lnTo>
                        <a:pt x="76" y="249"/>
                      </a:lnTo>
                      <a:lnTo>
                        <a:pt x="76" y="250"/>
                      </a:lnTo>
                      <a:lnTo>
                        <a:pt x="78" y="253"/>
                      </a:lnTo>
                      <a:lnTo>
                        <a:pt x="82" y="255"/>
                      </a:lnTo>
                      <a:lnTo>
                        <a:pt x="84" y="257"/>
                      </a:lnTo>
                      <a:lnTo>
                        <a:pt x="89" y="257"/>
                      </a:lnTo>
                      <a:lnTo>
                        <a:pt x="89" y="257"/>
                      </a:lnTo>
                      <a:lnTo>
                        <a:pt x="91" y="257"/>
                      </a:lnTo>
                      <a:lnTo>
                        <a:pt x="95" y="257"/>
                      </a:lnTo>
                      <a:lnTo>
                        <a:pt x="97" y="254"/>
                      </a:lnTo>
                      <a:lnTo>
                        <a:pt x="99" y="253"/>
                      </a:lnTo>
                      <a:lnTo>
                        <a:pt x="101" y="250"/>
                      </a:lnTo>
                      <a:lnTo>
                        <a:pt x="101" y="245"/>
                      </a:lnTo>
                      <a:lnTo>
                        <a:pt x="101" y="157"/>
                      </a:lnTo>
                      <a:lnTo>
                        <a:pt x="133" y="157"/>
                      </a:lnTo>
                      <a:lnTo>
                        <a:pt x="99" y="36"/>
                      </a:lnTo>
                      <a:lnTo>
                        <a:pt x="105" y="36"/>
                      </a:lnTo>
                      <a:lnTo>
                        <a:pt x="123" y="105"/>
                      </a:lnTo>
                      <a:lnTo>
                        <a:pt x="123" y="105"/>
                      </a:lnTo>
                      <a:lnTo>
                        <a:pt x="125" y="106"/>
                      </a:lnTo>
                      <a:lnTo>
                        <a:pt x="127" y="109"/>
                      </a:lnTo>
                      <a:lnTo>
                        <a:pt x="131" y="112"/>
                      </a:lnTo>
                      <a:lnTo>
                        <a:pt x="134" y="112"/>
                      </a:lnTo>
                      <a:lnTo>
                        <a:pt x="138" y="112"/>
                      </a:lnTo>
                      <a:lnTo>
                        <a:pt x="138" y="112"/>
                      </a:lnTo>
                      <a:lnTo>
                        <a:pt x="140" y="112"/>
                      </a:lnTo>
                      <a:lnTo>
                        <a:pt x="142" y="109"/>
                      </a:lnTo>
                      <a:lnTo>
                        <a:pt x="144" y="106"/>
                      </a:lnTo>
                      <a:lnTo>
                        <a:pt x="145" y="104"/>
                      </a:lnTo>
                      <a:lnTo>
                        <a:pt x="145" y="100"/>
                      </a:lnTo>
                      <a:lnTo>
                        <a:pt x="144" y="94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855BF3C-E48D-41BE-89E4-819774C1783F}"/>
                    </a:ext>
                  </a:extLst>
                </p:cNvPr>
                <p:cNvGrpSpPr/>
                <p:nvPr/>
              </p:nvGrpSpPr>
              <p:grpSpPr>
                <a:xfrm>
                  <a:off x="6404128" y="5348456"/>
                  <a:ext cx="641319" cy="1376354"/>
                  <a:chOff x="3783796" y="3841811"/>
                  <a:chExt cx="217195" cy="466129"/>
                </a:xfrm>
                <a:solidFill>
                  <a:srgbClr val="EB8C00"/>
                </a:solidFill>
              </p:grpSpPr>
              <p:sp>
                <p:nvSpPr>
                  <p:cNvPr id="21" name="Freeform 22">
                    <a:extLst>
                      <a:ext uri="{FF2B5EF4-FFF2-40B4-BE49-F238E27FC236}">
                        <a16:creationId xmlns:a16="http://schemas.microsoft.com/office/drawing/2014/main" id="{C2072DC5-751D-43E7-B691-9CED26961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54238" y="3841811"/>
                    <a:ext cx="76312" cy="76312"/>
                  </a:xfrm>
                  <a:custGeom>
                    <a:avLst/>
                    <a:gdLst>
                      <a:gd name="T0" fmla="*/ 40 w 78"/>
                      <a:gd name="T1" fmla="*/ 78 h 78"/>
                      <a:gd name="T2" fmla="*/ 40 w 78"/>
                      <a:gd name="T3" fmla="*/ 78 h 78"/>
                      <a:gd name="T4" fmla="*/ 48 w 78"/>
                      <a:gd name="T5" fmla="*/ 78 h 78"/>
                      <a:gd name="T6" fmla="*/ 54 w 78"/>
                      <a:gd name="T7" fmla="*/ 76 h 78"/>
                      <a:gd name="T8" fmla="*/ 62 w 78"/>
                      <a:gd name="T9" fmla="*/ 72 h 78"/>
                      <a:gd name="T10" fmla="*/ 66 w 78"/>
                      <a:gd name="T11" fmla="*/ 68 h 78"/>
                      <a:gd name="T12" fmla="*/ 72 w 78"/>
                      <a:gd name="T13" fmla="*/ 62 h 78"/>
                      <a:gd name="T14" fmla="*/ 76 w 78"/>
                      <a:gd name="T15" fmla="*/ 54 h 78"/>
                      <a:gd name="T16" fmla="*/ 78 w 78"/>
                      <a:gd name="T17" fmla="*/ 48 h 78"/>
                      <a:gd name="T18" fmla="*/ 78 w 78"/>
                      <a:gd name="T19" fmla="*/ 40 h 78"/>
                      <a:gd name="T20" fmla="*/ 78 w 78"/>
                      <a:gd name="T21" fmla="*/ 40 h 78"/>
                      <a:gd name="T22" fmla="*/ 78 w 78"/>
                      <a:gd name="T23" fmla="*/ 32 h 78"/>
                      <a:gd name="T24" fmla="*/ 76 w 78"/>
                      <a:gd name="T25" fmla="*/ 24 h 78"/>
                      <a:gd name="T26" fmla="*/ 72 w 78"/>
                      <a:gd name="T27" fmla="*/ 18 h 78"/>
                      <a:gd name="T28" fmla="*/ 66 w 78"/>
                      <a:gd name="T29" fmla="*/ 12 h 78"/>
                      <a:gd name="T30" fmla="*/ 62 w 78"/>
                      <a:gd name="T31" fmla="*/ 6 h 78"/>
                      <a:gd name="T32" fmla="*/ 54 w 78"/>
                      <a:gd name="T33" fmla="*/ 4 h 78"/>
                      <a:gd name="T34" fmla="*/ 48 w 78"/>
                      <a:gd name="T35" fmla="*/ 0 h 78"/>
                      <a:gd name="T36" fmla="*/ 40 w 78"/>
                      <a:gd name="T37" fmla="*/ 0 h 78"/>
                      <a:gd name="T38" fmla="*/ 40 w 78"/>
                      <a:gd name="T39" fmla="*/ 0 h 78"/>
                      <a:gd name="T40" fmla="*/ 32 w 78"/>
                      <a:gd name="T41" fmla="*/ 0 h 78"/>
                      <a:gd name="T42" fmla="*/ 24 w 78"/>
                      <a:gd name="T43" fmla="*/ 4 h 78"/>
                      <a:gd name="T44" fmla="*/ 18 w 78"/>
                      <a:gd name="T45" fmla="*/ 6 h 78"/>
                      <a:gd name="T46" fmla="*/ 12 w 78"/>
                      <a:gd name="T47" fmla="*/ 12 h 78"/>
                      <a:gd name="T48" fmla="*/ 6 w 78"/>
                      <a:gd name="T49" fmla="*/ 18 h 78"/>
                      <a:gd name="T50" fmla="*/ 2 w 78"/>
                      <a:gd name="T51" fmla="*/ 24 h 78"/>
                      <a:gd name="T52" fmla="*/ 0 w 78"/>
                      <a:gd name="T53" fmla="*/ 32 h 78"/>
                      <a:gd name="T54" fmla="*/ 0 w 78"/>
                      <a:gd name="T55" fmla="*/ 40 h 78"/>
                      <a:gd name="T56" fmla="*/ 0 w 78"/>
                      <a:gd name="T57" fmla="*/ 40 h 78"/>
                      <a:gd name="T58" fmla="*/ 0 w 78"/>
                      <a:gd name="T59" fmla="*/ 48 h 78"/>
                      <a:gd name="T60" fmla="*/ 2 w 78"/>
                      <a:gd name="T61" fmla="*/ 54 h 78"/>
                      <a:gd name="T62" fmla="*/ 6 w 78"/>
                      <a:gd name="T63" fmla="*/ 62 h 78"/>
                      <a:gd name="T64" fmla="*/ 12 w 78"/>
                      <a:gd name="T65" fmla="*/ 68 h 78"/>
                      <a:gd name="T66" fmla="*/ 18 w 78"/>
                      <a:gd name="T67" fmla="*/ 72 h 78"/>
                      <a:gd name="T68" fmla="*/ 24 w 78"/>
                      <a:gd name="T69" fmla="*/ 76 h 78"/>
                      <a:gd name="T70" fmla="*/ 32 w 78"/>
                      <a:gd name="T71" fmla="*/ 78 h 78"/>
                      <a:gd name="T72" fmla="*/ 40 w 78"/>
                      <a:gd name="T73" fmla="*/ 78 h 78"/>
                      <a:gd name="T74" fmla="*/ 40 w 78"/>
                      <a:gd name="T75" fmla="*/ 7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8" h="78">
                        <a:moveTo>
                          <a:pt x="40" y="78"/>
                        </a:moveTo>
                        <a:lnTo>
                          <a:pt x="40" y="78"/>
                        </a:lnTo>
                        <a:lnTo>
                          <a:pt x="48" y="78"/>
                        </a:lnTo>
                        <a:lnTo>
                          <a:pt x="54" y="76"/>
                        </a:lnTo>
                        <a:lnTo>
                          <a:pt x="62" y="72"/>
                        </a:lnTo>
                        <a:lnTo>
                          <a:pt x="66" y="68"/>
                        </a:lnTo>
                        <a:lnTo>
                          <a:pt x="72" y="62"/>
                        </a:lnTo>
                        <a:lnTo>
                          <a:pt x="76" y="54"/>
                        </a:lnTo>
                        <a:lnTo>
                          <a:pt x="78" y="48"/>
                        </a:lnTo>
                        <a:lnTo>
                          <a:pt x="78" y="40"/>
                        </a:lnTo>
                        <a:lnTo>
                          <a:pt x="78" y="40"/>
                        </a:lnTo>
                        <a:lnTo>
                          <a:pt x="78" y="32"/>
                        </a:lnTo>
                        <a:lnTo>
                          <a:pt x="76" y="24"/>
                        </a:lnTo>
                        <a:lnTo>
                          <a:pt x="72" y="18"/>
                        </a:lnTo>
                        <a:lnTo>
                          <a:pt x="66" y="12"/>
                        </a:lnTo>
                        <a:lnTo>
                          <a:pt x="62" y="6"/>
                        </a:lnTo>
                        <a:lnTo>
                          <a:pt x="54" y="4"/>
                        </a:lnTo>
                        <a:lnTo>
                          <a:pt x="48" y="0"/>
                        </a:lnTo>
                        <a:lnTo>
                          <a:pt x="40" y="0"/>
                        </a:lnTo>
                        <a:lnTo>
                          <a:pt x="40" y="0"/>
                        </a:lnTo>
                        <a:lnTo>
                          <a:pt x="32" y="0"/>
                        </a:lnTo>
                        <a:lnTo>
                          <a:pt x="24" y="4"/>
                        </a:lnTo>
                        <a:lnTo>
                          <a:pt x="18" y="6"/>
                        </a:lnTo>
                        <a:lnTo>
                          <a:pt x="12" y="12"/>
                        </a:lnTo>
                        <a:lnTo>
                          <a:pt x="6" y="18"/>
                        </a:lnTo>
                        <a:lnTo>
                          <a:pt x="2" y="24"/>
                        </a:lnTo>
                        <a:lnTo>
                          <a:pt x="0" y="32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lnTo>
                          <a:pt x="0" y="48"/>
                        </a:lnTo>
                        <a:lnTo>
                          <a:pt x="2" y="54"/>
                        </a:lnTo>
                        <a:lnTo>
                          <a:pt x="6" y="62"/>
                        </a:lnTo>
                        <a:lnTo>
                          <a:pt x="12" y="68"/>
                        </a:lnTo>
                        <a:lnTo>
                          <a:pt x="18" y="72"/>
                        </a:lnTo>
                        <a:lnTo>
                          <a:pt x="24" y="76"/>
                        </a:lnTo>
                        <a:lnTo>
                          <a:pt x="32" y="78"/>
                        </a:lnTo>
                        <a:lnTo>
                          <a:pt x="40" y="78"/>
                        </a:lnTo>
                        <a:lnTo>
                          <a:pt x="40" y="78"/>
                        </a:lnTo>
                        <a:close/>
                      </a:path>
                    </a:pathLst>
                  </a:custGeom>
                  <a:solidFill>
                    <a:srgbClr val="2F336C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350"/>
                  </a:p>
                </p:txBody>
              </p:sp>
              <p:sp>
                <p:nvSpPr>
                  <p:cNvPr id="22" name="Freeform 25">
                    <a:extLst>
                      <a:ext uri="{FF2B5EF4-FFF2-40B4-BE49-F238E27FC236}">
                        <a16:creationId xmlns:a16="http://schemas.microsoft.com/office/drawing/2014/main" id="{C99B0B1E-9064-4F3C-9F62-A0F7FF1EF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3796" y="3922468"/>
                    <a:ext cx="217195" cy="385472"/>
                  </a:xfrm>
                  <a:custGeom>
                    <a:avLst/>
                    <a:gdLst>
                      <a:gd name="T0" fmla="*/ 106 w 222"/>
                      <a:gd name="T1" fmla="*/ 376 h 394"/>
                      <a:gd name="T2" fmla="*/ 104 w 222"/>
                      <a:gd name="T3" fmla="*/ 384 h 394"/>
                      <a:gd name="T4" fmla="*/ 94 w 222"/>
                      <a:gd name="T5" fmla="*/ 394 h 394"/>
                      <a:gd name="T6" fmla="*/ 80 w 222"/>
                      <a:gd name="T7" fmla="*/ 394 h 394"/>
                      <a:gd name="T8" fmla="*/ 70 w 222"/>
                      <a:gd name="T9" fmla="*/ 384 h 394"/>
                      <a:gd name="T10" fmla="*/ 68 w 222"/>
                      <a:gd name="T11" fmla="*/ 240 h 394"/>
                      <a:gd name="T12" fmla="*/ 72 w 222"/>
                      <a:gd name="T13" fmla="*/ 56 h 394"/>
                      <a:gd name="T14" fmla="*/ 32 w 222"/>
                      <a:gd name="T15" fmla="*/ 160 h 394"/>
                      <a:gd name="T16" fmla="*/ 28 w 222"/>
                      <a:gd name="T17" fmla="*/ 168 h 394"/>
                      <a:gd name="T18" fmla="*/ 18 w 222"/>
                      <a:gd name="T19" fmla="*/ 174 h 394"/>
                      <a:gd name="T20" fmla="*/ 6 w 222"/>
                      <a:gd name="T21" fmla="*/ 170 h 394"/>
                      <a:gd name="T22" fmla="*/ 0 w 222"/>
                      <a:gd name="T23" fmla="*/ 158 h 394"/>
                      <a:gd name="T24" fmla="*/ 36 w 222"/>
                      <a:gd name="T25" fmla="*/ 36 h 394"/>
                      <a:gd name="T26" fmla="*/ 40 w 222"/>
                      <a:gd name="T27" fmla="*/ 26 h 394"/>
                      <a:gd name="T28" fmla="*/ 56 w 222"/>
                      <a:gd name="T29" fmla="*/ 8 h 394"/>
                      <a:gd name="T30" fmla="*/ 74 w 222"/>
                      <a:gd name="T31" fmla="*/ 2 h 394"/>
                      <a:gd name="T32" fmla="*/ 110 w 222"/>
                      <a:gd name="T33" fmla="*/ 0 h 394"/>
                      <a:gd name="T34" fmla="*/ 138 w 222"/>
                      <a:gd name="T35" fmla="*/ 0 h 394"/>
                      <a:gd name="T36" fmla="*/ 148 w 222"/>
                      <a:gd name="T37" fmla="*/ 2 h 394"/>
                      <a:gd name="T38" fmla="*/ 164 w 222"/>
                      <a:gd name="T39" fmla="*/ 8 h 394"/>
                      <a:gd name="T40" fmla="*/ 180 w 222"/>
                      <a:gd name="T41" fmla="*/ 26 h 394"/>
                      <a:gd name="T42" fmla="*/ 220 w 222"/>
                      <a:gd name="T43" fmla="*/ 150 h 394"/>
                      <a:gd name="T44" fmla="*/ 222 w 222"/>
                      <a:gd name="T45" fmla="*/ 158 h 394"/>
                      <a:gd name="T46" fmla="*/ 216 w 222"/>
                      <a:gd name="T47" fmla="*/ 170 h 394"/>
                      <a:gd name="T48" fmla="*/ 204 w 222"/>
                      <a:gd name="T49" fmla="*/ 174 h 394"/>
                      <a:gd name="T50" fmla="*/ 194 w 222"/>
                      <a:gd name="T51" fmla="*/ 168 h 394"/>
                      <a:gd name="T52" fmla="*/ 158 w 222"/>
                      <a:gd name="T53" fmla="*/ 56 h 394"/>
                      <a:gd name="T54" fmla="*/ 204 w 222"/>
                      <a:gd name="T55" fmla="*/ 240 h 394"/>
                      <a:gd name="T56" fmla="*/ 154 w 222"/>
                      <a:gd name="T57" fmla="*/ 376 h 394"/>
                      <a:gd name="T58" fmla="*/ 152 w 222"/>
                      <a:gd name="T59" fmla="*/ 384 h 394"/>
                      <a:gd name="T60" fmla="*/ 142 w 222"/>
                      <a:gd name="T61" fmla="*/ 394 h 394"/>
                      <a:gd name="T62" fmla="*/ 128 w 222"/>
                      <a:gd name="T63" fmla="*/ 394 h 394"/>
                      <a:gd name="T64" fmla="*/ 118 w 222"/>
                      <a:gd name="T65" fmla="*/ 384 h 394"/>
                      <a:gd name="T66" fmla="*/ 116 w 222"/>
                      <a:gd name="T67" fmla="*/ 240 h 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2" h="394">
                        <a:moveTo>
                          <a:pt x="106" y="240"/>
                        </a:moveTo>
                        <a:lnTo>
                          <a:pt x="106" y="376"/>
                        </a:lnTo>
                        <a:lnTo>
                          <a:pt x="106" y="376"/>
                        </a:lnTo>
                        <a:lnTo>
                          <a:pt x="104" y="384"/>
                        </a:lnTo>
                        <a:lnTo>
                          <a:pt x="100" y="390"/>
                        </a:lnTo>
                        <a:lnTo>
                          <a:pt x="94" y="394"/>
                        </a:lnTo>
                        <a:lnTo>
                          <a:pt x="86" y="394"/>
                        </a:lnTo>
                        <a:lnTo>
                          <a:pt x="80" y="394"/>
                        </a:lnTo>
                        <a:lnTo>
                          <a:pt x="74" y="390"/>
                        </a:lnTo>
                        <a:lnTo>
                          <a:pt x="70" y="384"/>
                        </a:lnTo>
                        <a:lnTo>
                          <a:pt x="68" y="376"/>
                        </a:lnTo>
                        <a:lnTo>
                          <a:pt x="68" y="240"/>
                        </a:lnTo>
                        <a:lnTo>
                          <a:pt x="18" y="240"/>
                        </a:lnTo>
                        <a:lnTo>
                          <a:pt x="72" y="56"/>
                        </a:lnTo>
                        <a:lnTo>
                          <a:pt x="64" y="56"/>
                        </a:lnTo>
                        <a:lnTo>
                          <a:pt x="32" y="160"/>
                        </a:lnTo>
                        <a:lnTo>
                          <a:pt x="32" y="160"/>
                        </a:lnTo>
                        <a:lnTo>
                          <a:pt x="28" y="168"/>
                        </a:lnTo>
                        <a:lnTo>
                          <a:pt x="24" y="172"/>
                        </a:lnTo>
                        <a:lnTo>
                          <a:pt x="18" y="174"/>
                        </a:lnTo>
                        <a:lnTo>
                          <a:pt x="12" y="172"/>
                        </a:lnTo>
                        <a:lnTo>
                          <a:pt x="6" y="170"/>
                        </a:lnTo>
                        <a:lnTo>
                          <a:pt x="2" y="164"/>
                        </a:lnTo>
                        <a:lnTo>
                          <a:pt x="0" y="158"/>
                        </a:lnTo>
                        <a:lnTo>
                          <a:pt x="0" y="150"/>
                        </a:lnTo>
                        <a:lnTo>
                          <a:pt x="36" y="36"/>
                        </a:lnTo>
                        <a:lnTo>
                          <a:pt x="36" y="36"/>
                        </a:lnTo>
                        <a:lnTo>
                          <a:pt x="40" y="26"/>
                        </a:lnTo>
                        <a:lnTo>
                          <a:pt x="50" y="14"/>
                        </a:lnTo>
                        <a:lnTo>
                          <a:pt x="56" y="8"/>
                        </a:lnTo>
                        <a:lnTo>
                          <a:pt x="64" y="4"/>
                        </a:lnTo>
                        <a:lnTo>
                          <a:pt x="74" y="2"/>
                        </a:lnTo>
                        <a:lnTo>
                          <a:pt x="84" y="0"/>
                        </a:lnTo>
                        <a:lnTo>
                          <a:pt x="110" y="0"/>
                        </a:lnTo>
                        <a:lnTo>
                          <a:pt x="110" y="0"/>
                        </a:lnTo>
                        <a:lnTo>
                          <a:pt x="138" y="0"/>
                        </a:lnTo>
                        <a:lnTo>
                          <a:pt x="138" y="0"/>
                        </a:lnTo>
                        <a:lnTo>
                          <a:pt x="148" y="2"/>
                        </a:lnTo>
                        <a:lnTo>
                          <a:pt x="156" y="4"/>
                        </a:lnTo>
                        <a:lnTo>
                          <a:pt x="164" y="8"/>
                        </a:lnTo>
                        <a:lnTo>
                          <a:pt x="170" y="14"/>
                        </a:lnTo>
                        <a:lnTo>
                          <a:pt x="180" y="26"/>
                        </a:lnTo>
                        <a:lnTo>
                          <a:pt x="186" y="36"/>
                        </a:lnTo>
                        <a:lnTo>
                          <a:pt x="220" y="150"/>
                        </a:lnTo>
                        <a:lnTo>
                          <a:pt x="220" y="150"/>
                        </a:lnTo>
                        <a:lnTo>
                          <a:pt x="222" y="158"/>
                        </a:lnTo>
                        <a:lnTo>
                          <a:pt x="220" y="164"/>
                        </a:lnTo>
                        <a:lnTo>
                          <a:pt x="216" y="170"/>
                        </a:lnTo>
                        <a:lnTo>
                          <a:pt x="210" y="172"/>
                        </a:lnTo>
                        <a:lnTo>
                          <a:pt x="204" y="174"/>
                        </a:lnTo>
                        <a:lnTo>
                          <a:pt x="198" y="172"/>
                        </a:lnTo>
                        <a:lnTo>
                          <a:pt x="194" y="168"/>
                        </a:lnTo>
                        <a:lnTo>
                          <a:pt x="190" y="160"/>
                        </a:lnTo>
                        <a:lnTo>
                          <a:pt x="158" y="56"/>
                        </a:lnTo>
                        <a:lnTo>
                          <a:pt x="150" y="56"/>
                        </a:lnTo>
                        <a:lnTo>
                          <a:pt x="204" y="240"/>
                        </a:lnTo>
                        <a:lnTo>
                          <a:pt x="154" y="240"/>
                        </a:lnTo>
                        <a:lnTo>
                          <a:pt x="154" y="376"/>
                        </a:lnTo>
                        <a:lnTo>
                          <a:pt x="154" y="376"/>
                        </a:lnTo>
                        <a:lnTo>
                          <a:pt x="152" y="384"/>
                        </a:lnTo>
                        <a:lnTo>
                          <a:pt x="148" y="390"/>
                        </a:lnTo>
                        <a:lnTo>
                          <a:pt x="142" y="394"/>
                        </a:lnTo>
                        <a:lnTo>
                          <a:pt x="134" y="394"/>
                        </a:lnTo>
                        <a:lnTo>
                          <a:pt x="128" y="394"/>
                        </a:lnTo>
                        <a:lnTo>
                          <a:pt x="122" y="390"/>
                        </a:lnTo>
                        <a:lnTo>
                          <a:pt x="118" y="384"/>
                        </a:lnTo>
                        <a:lnTo>
                          <a:pt x="116" y="376"/>
                        </a:lnTo>
                        <a:lnTo>
                          <a:pt x="116" y="240"/>
                        </a:lnTo>
                        <a:lnTo>
                          <a:pt x="106" y="240"/>
                        </a:lnTo>
                        <a:close/>
                      </a:path>
                    </a:pathLst>
                  </a:custGeom>
                  <a:solidFill>
                    <a:srgbClr val="2F336C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350"/>
                  </a:p>
                </p:txBody>
              </p:sp>
            </p:grpSp>
          </p:grpSp>
          <p:sp>
            <p:nvSpPr>
              <p:cNvPr id="17" name="Heart 16">
                <a:extLst>
                  <a:ext uri="{FF2B5EF4-FFF2-40B4-BE49-F238E27FC236}">
                    <a16:creationId xmlns:a16="http://schemas.microsoft.com/office/drawing/2014/main" id="{94465385-86C1-4A35-B85A-29D32723A346}"/>
                  </a:ext>
                </a:extLst>
              </p:cNvPr>
              <p:cNvSpPr/>
              <p:nvPr/>
            </p:nvSpPr>
            <p:spPr bwMode="ltGray">
              <a:xfrm>
                <a:off x="5022664" y="3670698"/>
                <a:ext cx="214044" cy="214044"/>
              </a:xfrm>
              <a:prstGeom prst="heart">
                <a:avLst/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6BF7FD4-0DF9-4A7B-8881-56B41AC93751}"/>
                </a:ext>
              </a:extLst>
            </p:cNvPr>
            <p:cNvGrpSpPr/>
            <p:nvPr/>
          </p:nvGrpSpPr>
          <p:grpSpPr>
            <a:xfrm>
              <a:off x="7480693" y="2734230"/>
              <a:ext cx="487374" cy="1224013"/>
              <a:chOff x="2337065" y="4005064"/>
              <a:chExt cx="1010799" cy="2450163"/>
            </a:xfrm>
            <a:solidFill>
              <a:srgbClr val="A8589E"/>
            </a:solidFill>
          </p:grpSpPr>
          <p:sp>
            <p:nvSpPr>
              <p:cNvPr id="24" name="Freeform 25">
                <a:extLst>
                  <a:ext uri="{FF2B5EF4-FFF2-40B4-BE49-F238E27FC236}">
                    <a16:creationId xmlns:a16="http://schemas.microsoft.com/office/drawing/2014/main" id="{B6F47324-402E-42AA-8E68-D27E5787F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065" y="4437112"/>
                <a:ext cx="1010799" cy="2018115"/>
              </a:xfrm>
              <a:custGeom>
                <a:avLst/>
                <a:gdLst>
                  <a:gd name="T0" fmla="*/ 106 w 222"/>
                  <a:gd name="T1" fmla="*/ 376 h 394"/>
                  <a:gd name="T2" fmla="*/ 104 w 222"/>
                  <a:gd name="T3" fmla="*/ 384 h 394"/>
                  <a:gd name="T4" fmla="*/ 94 w 222"/>
                  <a:gd name="T5" fmla="*/ 394 h 394"/>
                  <a:gd name="T6" fmla="*/ 80 w 222"/>
                  <a:gd name="T7" fmla="*/ 394 h 394"/>
                  <a:gd name="T8" fmla="*/ 70 w 222"/>
                  <a:gd name="T9" fmla="*/ 384 h 394"/>
                  <a:gd name="T10" fmla="*/ 68 w 222"/>
                  <a:gd name="T11" fmla="*/ 240 h 394"/>
                  <a:gd name="T12" fmla="*/ 72 w 222"/>
                  <a:gd name="T13" fmla="*/ 56 h 394"/>
                  <a:gd name="T14" fmla="*/ 32 w 222"/>
                  <a:gd name="T15" fmla="*/ 160 h 394"/>
                  <a:gd name="T16" fmla="*/ 28 w 222"/>
                  <a:gd name="T17" fmla="*/ 168 h 394"/>
                  <a:gd name="T18" fmla="*/ 18 w 222"/>
                  <a:gd name="T19" fmla="*/ 174 h 394"/>
                  <a:gd name="T20" fmla="*/ 6 w 222"/>
                  <a:gd name="T21" fmla="*/ 170 h 394"/>
                  <a:gd name="T22" fmla="*/ 0 w 222"/>
                  <a:gd name="T23" fmla="*/ 158 h 394"/>
                  <a:gd name="T24" fmla="*/ 36 w 222"/>
                  <a:gd name="T25" fmla="*/ 36 h 394"/>
                  <a:gd name="T26" fmla="*/ 40 w 222"/>
                  <a:gd name="T27" fmla="*/ 26 h 394"/>
                  <a:gd name="T28" fmla="*/ 56 w 222"/>
                  <a:gd name="T29" fmla="*/ 8 h 394"/>
                  <a:gd name="T30" fmla="*/ 74 w 222"/>
                  <a:gd name="T31" fmla="*/ 2 h 394"/>
                  <a:gd name="T32" fmla="*/ 110 w 222"/>
                  <a:gd name="T33" fmla="*/ 0 h 394"/>
                  <a:gd name="T34" fmla="*/ 138 w 222"/>
                  <a:gd name="T35" fmla="*/ 0 h 394"/>
                  <a:gd name="T36" fmla="*/ 148 w 222"/>
                  <a:gd name="T37" fmla="*/ 2 h 394"/>
                  <a:gd name="T38" fmla="*/ 164 w 222"/>
                  <a:gd name="T39" fmla="*/ 8 h 394"/>
                  <a:gd name="T40" fmla="*/ 180 w 222"/>
                  <a:gd name="T41" fmla="*/ 26 h 394"/>
                  <a:gd name="T42" fmla="*/ 220 w 222"/>
                  <a:gd name="T43" fmla="*/ 150 h 394"/>
                  <a:gd name="T44" fmla="*/ 222 w 222"/>
                  <a:gd name="T45" fmla="*/ 158 h 394"/>
                  <a:gd name="T46" fmla="*/ 216 w 222"/>
                  <a:gd name="T47" fmla="*/ 170 h 394"/>
                  <a:gd name="T48" fmla="*/ 204 w 222"/>
                  <a:gd name="T49" fmla="*/ 174 h 394"/>
                  <a:gd name="T50" fmla="*/ 194 w 222"/>
                  <a:gd name="T51" fmla="*/ 168 h 394"/>
                  <a:gd name="T52" fmla="*/ 158 w 222"/>
                  <a:gd name="T53" fmla="*/ 56 h 394"/>
                  <a:gd name="T54" fmla="*/ 204 w 222"/>
                  <a:gd name="T55" fmla="*/ 240 h 394"/>
                  <a:gd name="T56" fmla="*/ 154 w 222"/>
                  <a:gd name="T57" fmla="*/ 376 h 394"/>
                  <a:gd name="T58" fmla="*/ 152 w 222"/>
                  <a:gd name="T59" fmla="*/ 384 h 394"/>
                  <a:gd name="T60" fmla="*/ 142 w 222"/>
                  <a:gd name="T61" fmla="*/ 394 h 394"/>
                  <a:gd name="T62" fmla="*/ 128 w 222"/>
                  <a:gd name="T63" fmla="*/ 394 h 394"/>
                  <a:gd name="T64" fmla="*/ 118 w 222"/>
                  <a:gd name="T65" fmla="*/ 384 h 394"/>
                  <a:gd name="T66" fmla="*/ 116 w 222"/>
                  <a:gd name="T67" fmla="*/ 24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2" h="394">
                    <a:moveTo>
                      <a:pt x="106" y="240"/>
                    </a:moveTo>
                    <a:lnTo>
                      <a:pt x="106" y="376"/>
                    </a:lnTo>
                    <a:lnTo>
                      <a:pt x="106" y="376"/>
                    </a:lnTo>
                    <a:lnTo>
                      <a:pt x="104" y="384"/>
                    </a:lnTo>
                    <a:lnTo>
                      <a:pt x="100" y="390"/>
                    </a:lnTo>
                    <a:lnTo>
                      <a:pt x="94" y="394"/>
                    </a:lnTo>
                    <a:lnTo>
                      <a:pt x="86" y="394"/>
                    </a:lnTo>
                    <a:lnTo>
                      <a:pt x="80" y="394"/>
                    </a:lnTo>
                    <a:lnTo>
                      <a:pt x="74" y="390"/>
                    </a:lnTo>
                    <a:lnTo>
                      <a:pt x="70" y="384"/>
                    </a:lnTo>
                    <a:lnTo>
                      <a:pt x="68" y="376"/>
                    </a:lnTo>
                    <a:lnTo>
                      <a:pt x="68" y="240"/>
                    </a:lnTo>
                    <a:lnTo>
                      <a:pt x="18" y="240"/>
                    </a:lnTo>
                    <a:lnTo>
                      <a:pt x="72" y="56"/>
                    </a:lnTo>
                    <a:lnTo>
                      <a:pt x="64" y="56"/>
                    </a:lnTo>
                    <a:lnTo>
                      <a:pt x="32" y="160"/>
                    </a:lnTo>
                    <a:lnTo>
                      <a:pt x="32" y="160"/>
                    </a:lnTo>
                    <a:lnTo>
                      <a:pt x="28" y="168"/>
                    </a:lnTo>
                    <a:lnTo>
                      <a:pt x="24" y="172"/>
                    </a:lnTo>
                    <a:lnTo>
                      <a:pt x="18" y="174"/>
                    </a:lnTo>
                    <a:lnTo>
                      <a:pt x="12" y="172"/>
                    </a:lnTo>
                    <a:lnTo>
                      <a:pt x="6" y="170"/>
                    </a:lnTo>
                    <a:lnTo>
                      <a:pt x="2" y="164"/>
                    </a:lnTo>
                    <a:lnTo>
                      <a:pt x="0" y="158"/>
                    </a:lnTo>
                    <a:lnTo>
                      <a:pt x="0" y="150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40" y="26"/>
                    </a:lnTo>
                    <a:lnTo>
                      <a:pt x="50" y="14"/>
                    </a:lnTo>
                    <a:lnTo>
                      <a:pt x="56" y="8"/>
                    </a:lnTo>
                    <a:lnTo>
                      <a:pt x="64" y="4"/>
                    </a:lnTo>
                    <a:lnTo>
                      <a:pt x="74" y="2"/>
                    </a:lnTo>
                    <a:lnTo>
                      <a:pt x="84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56" y="4"/>
                    </a:lnTo>
                    <a:lnTo>
                      <a:pt x="164" y="8"/>
                    </a:lnTo>
                    <a:lnTo>
                      <a:pt x="170" y="14"/>
                    </a:lnTo>
                    <a:lnTo>
                      <a:pt x="180" y="26"/>
                    </a:lnTo>
                    <a:lnTo>
                      <a:pt x="186" y="36"/>
                    </a:lnTo>
                    <a:lnTo>
                      <a:pt x="220" y="150"/>
                    </a:lnTo>
                    <a:lnTo>
                      <a:pt x="220" y="150"/>
                    </a:lnTo>
                    <a:lnTo>
                      <a:pt x="222" y="158"/>
                    </a:lnTo>
                    <a:lnTo>
                      <a:pt x="220" y="164"/>
                    </a:lnTo>
                    <a:lnTo>
                      <a:pt x="216" y="170"/>
                    </a:lnTo>
                    <a:lnTo>
                      <a:pt x="210" y="172"/>
                    </a:lnTo>
                    <a:lnTo>
                      <a:pt x="204" y="174"/>
                    </a:lnTo>
                    <a:lnTo>
                      <a:pt x="198" y="172"/>
                    </a:lnTo>
                    <a:lnTo>
                      <a:pt x="194" y="168"/>
                    </a:lnTo>
                    <a:lnTo>
                      <a:pt x="190" y="160"/>
                    </a:lnTo>
                    <a:lnTo>
                      <a:pt x="158" y="56"/>
                    </a:lnTo>
                    <a:lnTo>
                      <a:pt x="150" y="56"/>
                    </a:lnTo>
                    <a:lnTo>
                      <a:pt x="204" y="240"/>
                    </a:lnTo>
                    <a:lnTo>
                      <a:pt x="154" y="240"/>
                    </a:lnTo>
                    <a:lnTo>
                      <a:pt x="154" y="376"/>
                    </a:lnTo>
                    <a:lnTo>
                      <a:pt x="154" y="376"/>
                    </a:lnTo>
                    <a:lnTo>
                      <a:pt x="152" y="384"/>
                    </a:lnTo>
                    <a:lnTo>
                      <a:pt x="148" y="390"/>
                    </a:lnTo>
                    <a:lnTo>
                      <a:pt x="142" y="394"/>
                    </a:lnTo>
                    <a:lnTo>
                      <a:pt x="134" y="394"/>
                    </a:lnTo>
                    <a:lnTo>
                      <a:pt x="128" y="394"/>
                    </a:lnTo>
                    <a:lnTo>
                      <a:pt x="122" y="390"/>
                    </a:lnTo>
                    <a:lnTo>
                      <a:pt x="118" y="384"/>
                    </a:lnTo>
                    <a:lnTo>
                      <a:pt x="116" y="376"/>
                    </a:lnTo>
                    <a:lnTo>
                      <a:pt x="116" y="240"/>
                    </a:lnTo>
                    <a:lnTo>
                      <a:pt x="106" y="240"/>
                    </a:lnTo>
                    <a:close/>
                  </a:path>
                </a:pathLst>
              </a:custGeom>
              <a:solidFill>
                <a:srgbClr val="861E6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82EC317-F028-457B-A79D-2A24AF78C8C5}"/>
                  </a:ext>
                </a:extLst>
              </p:cNvPr>
              <p:cNvGrpSpPr/>
              <p:nvPr/>
            </p:nvGrpSpPr>
            <p:grpSpPr>
              <a:xfrm rot="10800000">
                <a:off x="2633986" y="4005064"/>
                <a:ext cx="402568" cy="399528"/>
                <a:chOff x="7573215" y="3474401"/>
                <a:chExt cx="612000" cy="612000"/>
              </a:xfrm>
              <a:grpFill/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DDBC1A7-2F28-4701-BBBA-3E5CBC6E144C}"/>
                    </a:ext>
                  </a:extLst>
                </p:cNvPr>
                <p:cNvSpPr/>
                <p:nvPr/>
              </p:nvSpPr>
              <p:spPr bwMode="ltGray">
                <a:xfrm rot="21442488">
                  <a:off x="7573215" y="3474401"/>
                  <a:ext cx="612000" cy="612000"/>
                </a:xfrm>
                <a:prstGeom prst="ellipse">
                  <a:avLst/>
                </a:prstGeom>
                <a:solidFill>
                  <a:srgbClr val="861E6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 err="1">
                    <a:solidFill>
                      <a:schemeClr val="bg1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27" name="Freeform 4969">
                  <a:extLst>
                    <a:ext uri="{FF2B5EF4-FFF2-40B4-BE49-F238E27FC236}">
                      <a16:creationId xmlns:a16="http://schemas.microsoft.com/office/drawing/2014/main" id="{8450B1D9-17E0-433A-A11B-68DA07A30C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7639709" y="3596116"/>
                  <a:ext cx="469775" cy="424003"/>
                </a:xfrm>
                <a:custGeom>
                  <a:avLst/>
                  <a:gdLst>
                    <a:gd name="T0" fmla="*/ 374 w 390"/>
                    <a:gd name="T1" fmla="*/ 118 h 352"/>
                    <a:gd name="T2" fmla="*/ 388 w 390"/>
                    <a:gd name="T3" fmla="*/ 174 h 352"/>
                    <a:gd name="T4" fmla="*/ 388 w 390"/>
                    <a:gd name="T5" fmla="*/ 218 h 352"/>
                    <a:gd name="T6" fmla="*/ 370 w 390"/>
                    <a:gd name="T7" fmla="*/ 282 h 352"/>
                    <a:gd name="T8" fmla="*/ 332 w 390"/>
                    <a:gd name="T9" fmla="*/ 336 h 352"/>
                    <a:gd name="T10" fmla="*/ 270 w 390"/>
                    <a:gd name="T11" fmla="*/ 352 h 352"/>
                    <a:gd name="T12" fmla="*/ 292 w 390"/>
                    <a:gd name="T13" fmla="*/ 314 h 352"/>
                    <a:gd name="T14" fmla="*/ 304 w 390"/>
                    <a:gd name="T15" fmla="*/ 268 h 352"/>
                    <a:gd name="T16" fmla="*/ 306 w 390"/>
                    <a:gd name="T17" fmla="*/ 236 h 352"/>
                    <a:gd name="T18" fmla="*/ 300 w 390"/>
                    <a:gd name="T19" fmla="*/ 186 h 352"/>
                    <a:gd name="T20" fmla="*/ 284 w 390"/>
                    <a:gd name="T21" fmla="*/ 144 h 352"/>
                    <a:gd name="T22" fmla="*/ 270 w 390"/>
                    <a:gd name="T23" fmla="*/ 118 h 352"/>
                    <a:gd name="T24" fmla="*/ 266 w 390"/>
                    <a:gd name="T25" fmla="*/ 310 h 352"/>
                    <a:gd name="T26" fmla="*/ 282 w 390"/>
                    <a:gd name="T27" fmla="*/ 254 h 352"/>
                    <a:gd name="T28" fmla="*/ 282 w 390"/>
                    <a:gd name="T29" fmla="*/ 214 h 352"/>
                    <a:gd name="T30" fmla="*/ 264 w 390"/>
                    <a:gd name="T31" fmla="*/ 156 h 352"/>
                    <a:gd name="T32" fmla="*/ 216 w 390"/>
                    <a:gd name="T33" fmla="*/ 146 h 352"/>
                    <a:gd name="T34" fmla="*/ 174 w 390"/>
                    <a:gd name="T35" fmla="*/ 104 h 352"/>
                    <a:gd name="T36" fmla="*/ 150 w 390"/>
                    <a:gd name="T37" fmla="*/ 48 h 352"/>
                    <a:gd name="T38" fmla="*/ 146 w 390"/>
                    <a:gd name="T39" fmla="*/ 22 h 352"/>
                    <a:gd name="T40" fmla="*/ 128 w 390"/>
                    <a:gd name="T41" fmla="*/ 2 h 352"/>
                    <a:gd name="T42" fmla="*/ 116 w 390"/>
                    <a:gd name="T43" fmla="*/ 0 h 352"/>
                    <a:gd name="T44" fmla="*/ 96 w 390"/>
                    <a:gd name="T45" fmla="*/ 10 h 352"/>
                    <a:gd name="T46" fmla="*/ 88 w 390"/>
                    <a:gd name="T47" fmla="*/ 32 h 352"/>
                    <a:gd name="T48" fmla="*/ 96 w 390"/>
                    <a:gd name="T49" fmla="*/ 80 h 352"/>
                    <a:gd name="T50" fmla="*/ 114 w 390"/>
                    <a:gd name="T51" fmla="*/ 124 h 352"/>
                    <a:gd name="T52" fmla="*/ 114 w 390"/>
                    <a:gd name="T53" fmla="*/ 130 h 352"/>
                    <a:gd name="T54" fmla="*/ 102 w 390"/>
                    <a:gd name="T55" fmla="*/ 144 h 352"/>
                    <a:gd name="T56" fmla="*/ 16 w 390"/>
                    <a:gd name="T57" fmla="*/ 146 h 352"/>
                    <a:gd name="T58" fmla="*/ 0 w 390"/>
                    <a:gd name="T59" fmla="*/ 170 h 352"/>
                    <a:gd name="T60" fmla="*/ 8 w 390"/>
                    <a:gd name="T61" fmla="*/ 190 h 352"/>
                    <a:gd name="T62" fmla="*/ 24 w 390"/>
                    <a:gd name="T63" fmla="*/ 198 h 352"/>
                    <a:gd name="T64" fmla="*/ 2 w 390"/>
                    <a:gd name="T65" fmla="*/ 214 h 352"/>
                    <a:gd name="T66" fmla="*/ 2 w 390"/>
                    <a:gd name="T67" fmla="*/ 236 h 352"/>
                    <a:gd name="T68" fmla="*/ 26 w 390"/>
                    <a:gd name="T69" fmla="*/ 252 h 352"/>
                    <a:gd name="T70" fmla="*/ 20 w 390"/>
                    <a:gd name="T71" fmla="*/ 256 h 352"/>
                    <a:gd name="T72" fmla="*/ 6 w 390"/>
                    <a:gd name="T73" fmla="*/ 280 h 352"/>
                    <a:gd name="T74" fmla="*/ 14 w 390"/>
                    <a:gd name="T75" fmla="*/ 298 h 352"/>
                    <a:gd name="T76" fmla="*/ 44 w 390"/>
                    <a:gd name="T77" fmla="*/ 306 h 352"/>
                    <a:gd name="T78" fmla="*/ 34 w 390"/>
                    <a:gd name="T79" fmla="*/ 320 h 352"/>
                    <a:gd name="T80" fmla="*/ 36 w 390"/>
                    <a:gd name="T81" fmla="*/ 334 h 352"/>
                    <a:gd name="T82" fmla="*/ 58 w 390"/>
                    <a:gd name="T83" fmla="*/ 350 h 352"/>
                    <a:gd name="T84" fmla="*/ 144 w 390"/>
                    <a:gd name="T85" fmla="*/ 350 h 352"/>
                    <a:gd name="T86" fmla="*/ 148 w 390"/>
                    <a:gd name="T87" fmla="*/ 350 h 352"/>
                    <a:gd name="T88" fmla="*/ 182 w 390"/>
                    <a:gd name="T89" fmla="*/ 344 h 352"/>
                    <a:gd name="T90" fmla="*/ 212 w 390"/>
                    <a:gd name="T91" fmla="*/ 326 h 352"/>
                    <a:gd name="T92" fmla="*/ 228 w 390"/>
                    <a:gd name="T93" fmla="*/ 31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90" h="352">
                      <a:moveTo>
                        <a:pt x="270" y="118"/>
                      </a:moveTo>
                      <a:lnTo>
                        <a:pt x="374" y="118"/>
                      </a:lnTo>
                      <a:lnTo>
                        <a:pt x="374" y="118"/>
                      </a:lnTo>
                      <a:lnTo>
                        <a:pt x="380" y="136"/>
                      </a:lnTo>
                      <a:lnTo>
                        <a:pt x="386" y="156"/>
                      </a:lnTo>
                      <a:lnTo>
                        <a:pt x="388" y="174"/>
                      </a:lnTo>
                      <a:lnTo>
                        <a:pt x="390" y="194"/>
                      </a:lnTo>
                      <a:lnTo>
                        <a:pt x="390" y="194"/>
                      </a:lnTo>
                      <a:lnTo>
                        <a:pt x="388" y="218"/>
                      </a:lnTo>
                      <a:lnTo>
                        <a:pt x="384" y="240"/>
                      </a:lnTo>
                      <a:lnTo>
                        <a:pt x="378" y="262"/>
                      </a:lnTo>
                      <a:lnTo>
                        <a:pt x="370" y="282"/>
                      </a:lnTo>
                      <a:lnTo>
                        <a:pt x="358" y="302"/>
                      </a:lnTo>
                      <a:lnTo>
                        <a:pt x="346" y="320"/>
                      </a:lnTo>
                      <a:lnTo>
                        <a:pt x="332" y="336"/>
                      </a:lnTo>
                      <a:lnTo>
                        <a:pt x="316" y="352"/>
                      </a:lnTo>
                      <a:lnTo>
                        <a:pt x="270" y="352"/>
                      </a:lnTo>
                      <a:lnTo>
                        <a:pt x="270" y="352"/>
                      </a:lnTo>
                      <a:lnTo>
                        <a:pt x="278" y="340"/>
                      </a:lnTo>
                      <a:lnTo>
                        <a:pt x="284" y="326"/>
                      </a:lnTo>
                      <a:lnTo>
                        <a:pt x="292" y="314"/>
                      </a:lnTo>
                      <a:lnTo>
                        <a:pt x="296" y="298"/>
                      </a:lnTo>
                      <a:lnTo>
                        <a:pt x="300" y="284"/>
                      </a:lnTo>
                      <a:lnTo>
                        <a:pt x="304" y="268"/>
                      </a:lnTo>
                      <a:lnTo>
                        <a:pt x="306" y="252"/>
                      </a:lnTo>
                      <a:lnTo>
                        <a:pt x="306" y="236"/>
                      </a:lnTo>
                      <a:lnTo>
                        <a:pt x="306" y="236"/>
                      </a:lnTo>
                      <a:lnTo>
                        <a:pt x="306" y="218"/>
                      </a:lnTo>
                      <a:lnTo>
                        <a:pt x="304" y="202"/>
                      </a:lnTo>
                      <a:lnTo>
                        <a:pt x="300" y="186"/>
                      </a:lnTo>
                      <a:lnTo>
                        <a:pt x="296" y="172"/>
                      </a:lnTo>
                      <a:lnTo>
                        <a:pt x="292" y="158"/>
                      </a:lnTo>
                      <a:lnTo>
                        <a:pt x="284" y="144"/>
                      </a:lnTo>
                      <a:lnTo>
                        <a:pt x="278" y="130"/>
                      </a:lnTo>
                      <a:lnTo>
                        <a:pt x="270" y="118"/>
                      </a:lnTo>
                      <a:lnTo>
                        <a:pt x="270" y="118"/>
                      </a:lnTo>
                      <a:close/>
                      <a:moveTo>
                        <a:pt x="228" y="310"/>
                      </a:moveTo>
                      <a:lnTo>
                        <a:pt x="266" y="310"/>
                      </a:lnTo>
                      <a:lnTo>
                        <a:pt x="266" y="310"/>
                      </a:lnTo>
                      <a:lnTo>
                        <a:pt x="274" y="292"/>
                      </a:lnTo>
                      <a:lnTo>
                        <a:pt x="278" y="274"/>
                      </a:lnTo>
                      <a:lnTo>
                        <a:pt x="282" y="254"/>
                      </a:lnTo>
                      <a:lnTo>
                        <a:pt x="282" y="236"/>
                      </a:lnTo>
                      <a:lnTo>
                        <a:pt x="282" y="236"/>
                      </a:lnTo>
                      <a:lnTo>
                        <a:pt x="282" y="214"/>
                      </a:lnTo>
                      <a:lnTo>
                        <a:pt x="278" y="194"/>
                      </a:lnTo>
                      <a:lnTo>
                        <a:pt x="272" y="174"/>
                      </a:lnTo>
                      <a:lnTo>
                        <a:pt x="264" y="156"/>
                      </a:lnTo>
                      <a:lnTo>
                        <a:pt x="236" y="156"/>
                      </a:lnTo>
                      <a:lnTo>
                        <a:pt x="236" y="156"/>
                      </a:lnTo>
                      <a:lnTo>
                        <a:pt x="216" y="146"/>
                      </a:lnTo>
                      <a:lnTo>
                        <a:pt x="200" y="134"/>
                      </a:lnTo>
                      <a:lnTo>
                        <a:pt x="186" y="120"/>
                      </a:lnTo>
                      <a:lnTo>
                        <a:pt x="174" y="104"/>
                      </a:lnTo>
                      <a:lnTo>
                        <a:pt x="164" y="88"/>
                      </a:lnTo>
                      <a:lnTo>
                        <a:pt x="156" y="68"/>
                      </a:lnTo>
                      <a:lnTo>
                        <a:pt x="150" y="48"/>
                      </a:lnTo>
                      <a:lnTo>
                        <a:pt x="148" y="28"/>
                      </a:lnTo>
                      <a:lnTo>
                        <a:pt x="148" y="28"/>
                      </a:lnTo>
                      <a:lnTo>
                        <a:pt x="146" y="22"/>
                      </a:lnTo>
                      <a:lnTo>
                        <a:pt x="144" y="16"/>
                      </a:lnTo>
                      <a:lnTo>
                        <a:pt x="138" y="8"/>
                      </a:lnTo>
                      <a:lnTo>
                        <a:pt x="128" y="2"/>
                      </a:lnTo>
                      <a:lnTo>
                        <a:pt x="122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10" y="0"/>
                      </a:lnTo>
                      <a:lnTo>
                        <a:pt x="104" y="2"/>
                      </a:lnTo>
                      <a:lnTo>
                        <a:pt x="96" y="10"/>
                      </a:lnTo>
                      <a:lnTo>
                        <a:pt x="90" y="20"/>
                      </a:lnTo>
                      <a:lnTo>
                        <a:pt x="88" y="24"/>
                      </a:lnTo>
                      <a:lnTo>
                        <a:pt x="88" y="32"/>
                      </a:lnTo>
                      <a:lnTo>
                        <a:pt x="88" y="32"/>
                      </a:lnTo>
                      <a:lnTo>
                        <a:pt x="90" y="56"/>
                      </a:lnTo>
                      <a:lnTo>
                        <a:pt x="96" y="80"/>
                      </a:lnTo>
                      <a:lnTo>
                        <a:pt x="104" y="102"/>
                      </a:lnTo>
                      <a:lnTo>
                        <a:pt x="114" y="124"/>
                      </a:lnTo>
                      <a:lnTo>
                        <a:pt x="114" y="124"/>
                      </a:lnTo>
                      <a:lnTo>
                        <a:pt x="114" y="124"/>
                      </a:lnTo>
                      <a:lnTo>
                        <a:pt x="114" y="124"/>
                      </a:lnTo>
                      <a:lnTo>
                        <a:pt x="114" y="130"/>
                      </a:lnTo>
                      <a:lnTo>
                        <a:pt x="112" y="136"/>
                      </a:lnTo>
                      <a:lnTo>
                        <a:pt x="108" y="140"/>
                      </a:lnTo>
                      <a:lnTo>
                        <a:pt x="102" y="144"/>
                      </a:lnTo>
                      <a:lnTo>
                        <a:pt x="28" y="144"/>
                      </a:lnTo>
                      <a:lnTo>
                        <a:pt x="28" y="144"/>
                      </a:lnTo>
                      <a:lnTo>
                        <a:pt x="16" y="146"/>
                      </a:lnTo>
                      <a:lnTo>
                        <a:pt x="8" y="152"/>
                      </a:lnTo>
                      <a:lnTo>
                        <a:pt x="2" y="160"/>
                      </a:lnTo>
                      <a:lnTo>
                        <a:pt x="0" y="170"/>
                      </a:lnTo>
                      <a:lnTo>
                        <a:pt x="0" y="170"/>
                      </a:lnTo>
                      <a:lnTo>
                        <a:pt x="2" y="180"/>
                      </a:lnTo>
                      <a:lnTo>
                        <a:pt x="8" y="190"/>
                      </a:lnTo>
                      <a:lnTo>
                        <a:pt x="16" y="194"/>
                      </a:lnTo>
                      <a:lnTo>
                        <a:pt x="24" y="198"/>
                      </a:lnTo>
                      <a:lnTo>
                        <a:pt x="24" y="198"/>
                      </a:lnTo>
                      <a:lnTo>
                        <a:pt x="14" y="200"/>
                      </a:lnTo>
                      <a:lnTo>
                        <a:pt x="6" y="206"/>
                      </a:lnTo>
                      <a:lnTo>
                        <a:pt x="2" y="214"/>
                      </a:lnTo>
                      <a:lnTo>
                        <a:pt x="0" y="224"/>
                      </a:lnTo>
                      <a:lnTo>
                        <a:pt x="0" y="224"/>
                      </a:lnTo>
                      <a:lnTo>
                        <a:pt x="2" y="236"/>
                      </a:lnTo>
                      <a:lnTo>
                        <a:pt x="8" y="244"/>
                      </a:lnTo>
                      <a:lnTo>
                        <a:pt x="16" y="250"/>
                      </a:lnTo>
                      <a:lnTo>
                        <a:pt x="26" y="252"/>
                      </a:lnTo>
                      <a:lnTo>
                        <a:pt x="28" y="252"/>
                      </a:lnTo>
                      <a:lnTo>
                        <a:pt x="28" y="252"/>
                      </a:lnTo>
                      <a:lnTo>
                        <a:pt x="20" y="256"/>
                      </a:lnTo>
                      <a:lnTo>
                        <a:pt x="12" y="262"/>
                      </a:lnTo>
                      <a:lnTo>
                        <a:pt x="8" y="270"/>
                      </a:lnTo>
                      <a:lnTo>
                        <a:pt x="6" y="280"/>
                      </a:lnTo>
                      <a:lnTo>
                        <a:pt x="6" y="280"/>
                      </a:lnTo>
                      <a:lnTo>
                        <a:pt x="8" y="290"/>
                      </a:lnTo>
                      <a:lnTo>
                        <a:pt x="14" y="298"/>
                      </a:lnTo>
                      <a:lnTo>
                        <a:pt x="22" y="304"/>
                      </a:lnTo>
                      <a:lnTo>
                        <a:pt x="32" y="306"/>
                      </a:lnTo>
                      <a:lnTo>
                        <a:pt x="44" y="306"/>
                      </a:lnTo>
                      <a:lnTo>
                        <a:pt x="44" y="306"/>
                      </a:lnTo>
                      <a:lnTo>
                        <a:pt x="36" y="314"/>
                      </a:lnTo>
                      <a:lnTo>
                        <a:pt x="34" y="320"/>
                      </a:lnTo>
                      <a:lnTo>
                        <a:pt x="34" y="326"/>
                      </a:lnTo>
                      <a:lnTo>
                        <a:pt x="34" y="326"/>
                      </a:lnTo>
                      <a:lnTo>
                        <a:pt x="36" y="334"/>
                      </a:lnTo>
                      <a:lnTo>
                        <a:pt x="42" y="342"/>
                      </a:lnTo>
                      <a:lnTo>
                        <a:pt x="48" y="348"/>
                      </a:lnTo>
                      <a:lnTo>
                        <a:pt x="58" y="350"/>
                      </a:lnTo>
                      <a:lnTo>
                        <a:pt x="142" y="350"/>
                      </a:lnTo>
                      <a:lnTo>
                        <a:pt x="142" y="350"/>
                      </a:lnTo>
                      <a:lnTo>
                        <a:pt x="144" y="350"/>
                      </a:lnTo>
                      <a:lnTo>
                        <a:pt x="144" y="350"/>
                      </a:lnTo>
                      <a:lnTo>
                        <a:pt x="148" y="350"/>
                      </a:lnTo>
                      <a:lnTo>
                        <a:pt x="148" y="350"/>
                      </a:lnTo>
                      <a:lnTo>
                        <a:pt x="160" y="348"/>
                      </a:lnTo>
                      <a:lnTo>
                        <a:pt x="172" y="346"/>
                      </a:lnTo>
                      <a:lnTo>
                        <a:pt x="182" y="344"/>
                      </a:lnTo>
                      <a:lnTo>
                        <a:pt x="194" y="338"/>
                      </a:lnTo>
                      <a:lnTo>
                        <a:pt x="204" y="332"/>
                      </a:lnTo>
                      <a:lnTo>
                        <a:pt x="212" y="326"/>
                      </a:lnTo>
                      <a:lnTo>
                        <a:pt x="220" y="318"/>
                      </a:lnTo>
                      <a:lnTo>
                        <a:pt x="228" y="310"/>
                      </a:lnTo>
                      <a:lnTo>
                        <a:pt x="228" y="3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41AC62F-4916-40E8-8C6E-BF58673A918E}"/>
                </a:ext>
              </a:extLst>
            </p:cNvPr>
            <p:cNvGrpSpPr/>
            <p:nvPr/>
          </p:nvGrpSpPr>
          <p:grpSpPr>
            <a:xfrm>
              <a:off x="8055640" y="2675633"/>
              <a:ext cx="560890" cy="1313492"/>
              <a:chOff x="4499992" y="2884142"/>
              <a:chExt cx="1163269" cy="2373741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2C50A21-3552-4AB2-8840-09FF096F658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499992" y="2884142"/>
                <a:ext cx="1163269" cy="2373741"/>
                <a:chOff x="6354813" y="5298904"/>
                <a:chExt cx="738056" cy="1506062"/>
              </a:xfrm>
            </p:grpSpPr>
            <p:sp>
              <p:nvSpPr>
                <p:cNvPr id="36" name="Freeform 108">
                  <a:extLst>
                    <a:ext uri="{FF2B5EF4-FFF2-40B4-BE49-F238E27FC236}">
                      <a16:creationId xmlns:a16="http://schemas.microsoft.com/office/drawing/2014/main" id="{5E776A30-8A41-4A01-BFC5-15573ABA6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97463" y="5298904"/>
                  <a:ext cx="252757" cy="238304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31"/>
                    </a:cxn>
                    <a:cxn ang="0">
                      <a:pos x="3" y="36"/>
                    </a:cxn>
                    <a:cxn ang="0">
                      <a:pos x="4" y="40"/>
                    </a:cxn>
                    <a:cxn ang="0">
                      <a:pos x="8" y="44"/>
                    </a:cxn>
                    <a:cxn ang="0">
                      <a:pos x="11" y="47"/>
                    </a:cxn>
                    <a:cxn ang="0">
                      <a:pos x="16" y="49"/>
                    </a:cxn>
                    <a:cxn ang="0">
                      <a:pos x="20" y="51"/>
                    </a:cxn>
                    <a:cxn ang="0">
                      <a:pos x="25" y="51"/>
                    </a:cxn>
                    <a:cxn ang="0">
                      <a:pos x="25" y="51"/>
                    </a:cxn>
                    <a:cxn ang="0">
                      <a:pos x="31" y="51"/>
                    </a:cxn>
                    <a:cxn ang="0">
                      <a:pos x="36" y="49"/>
                    </a:cxn>
                    <a:cxn ang="0">
                      <a:pos x="40" y="47"/>
                    </a:cxn>
                    <a:cxn ang="0">
                      <a:pos x="44" y="44"/>
                    </a:cxn>
                    <a:cxn ang="0">
                      <a:pos x="47" y="40"/>
                    </a:cxn>
                    <a:cxn ang="0">
                      <a:pos x="50" y="36"/>
                    </a:cxn>
                    <a:cxn ang="0">
                      <a:pos x="51" y="31"/>
                    </a:cxn>
                    <a:cxn ang="0">
                      <a:pos x="51" y="25"/>
                    </a:cxn>
                    <a:cxn ang="0">
                      <a:pos x="51" y="25"/>
                    </a:cxn>
                    <a:cxn ang="0">
                      <a:pos x="51" y="21"/>
                    </a:cxn>
                    <a:cxn ang="0">
                      <a:pos x="50" y="16"/>
                    </a:cxn>
                    <a:cxn ang="0">
                      <a:pos x="47" y="12"/>
                    </a:cxn>
                    <a:cxn ang="0">
                      <a:pos x="44" y="8"/>
                    </a:cxn>
                    <a:cxn ang="0">
                      <a:pos x="40" y="5"/>
                    </a:cxn>
                    <a:cxn ang="0">
                      <a:pos x="36" y="2"/>
                    </a:cxn>
                    <a:cxn ang="0">
                      <a:pos x="31" y="1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20" y="1"/>
                    </a:cxn>
                    <a:cxn ang="0">
                      <a:pos x="16" y="2"/>
                    </a:cxn>
                    <a:cxn ang="0">
                      <a:pos x="11" y="5"/>
                    </a:cxn>
                    <a:cxn ang="0">
                      <a:pos x="8" y="8"/>
                    </a:cxn>
                    <a:cxn ang="0">
                      <a:pos x="4" y="12"/>
                    </a:cxn>
                    <a:cxn ang="0">
                      <a:pos x="3" y="16"/>
                    </a:cxn>
                    <a:cxn ang="0">
                      <a:pos x="0" y="21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51" h="51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3" y="36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1" y="47"/>
                      </a:lnTo>
                      <a:lnTo>
                        <a:pt x="16" y="49"/>
                      </a:lnTo>
                      <a:lnTo>
                        <a:pt x="20" y="51"/>
                      </a:lnTo>
                      <a:lnTo>
                        <a:pt x="25" y="51"/>
                      </a:lnTo>
                      <a:lnTo>
                        <a:pt x="25" y="51"/>
                      </a:lnTo>
                      <a:lnTo>
                        <a:pt x="31" y="51"/>
                      </a:lnTo>
                      <a:lnTo>
                        <a:pt x="36" y="49"/>
                      </a:lnTo>
                      <a:lnTo>
                        <a:pt x="40" y="47"/>
                      </a:lnTo>
                      <a:lnTo>
                        <a:pt x="44" y="44"/>
                      </a:lnTo>
                      <a:lnTo>
                        <a:pt x="47" y="40"/>
                      </a:lnTo>
                      <a:lnTo>
                        <a:pt x="50" y="36"/>
                      </a:lnTo>
                      <a:lnTo>
                        <a:pt x="51" y="31"/>
                      </a:lnTo>
                      <a:lnTo>
                        <a:pt x="51" y="25"/>
                      </a:lnTo>
                      <a:lnTo>
                        <a:pt x="51" y="25"/>
                      </a:lnTo>
                      <a:lnTo>
                        <a:pt x="51" y="21"/>
                      </a:lnTo>
                      <a:lnTo>
                        <a:pt x="50" y="16"/>
                      </a:lnTo>
                      <a:lnTo>
                        <a:pt x="47" y="12"/>
                      </a:lnTo>
                      <a:lnTo>
                        <a:pt x="44" y="8"/>
                      </a:lnTo>
                      <a:lnTo>
                        <a:pt x="40" y="5"/>
                      </a:lnTo>
                      <a:lnTo>
                        <a:pt x="36" y="2"/>
                      </a:lnTo>
                      <a:lnTo>
                        <a:pt x="31" y="1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20" y="1"/>
                      </a:lnTo>
                      <a:lnTo>
                        <a:pt x="16" y="2"/>
                      </a:ln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3" y="16"/>
                      </a:lnTo>
                      <a:lnTo>
                        <a:pt x="0" y="21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7" name="Freeform 110">
                  <a:extLst>
                    <a:ext uri="{FF2B5EF4-FFF2-40B4-BE49-F238E27FC236}">
                      <a16:creationId xmlns:a16="http://schemas.microsoft.com/office/drawing/2014/main" id="{59774E90-D50D-48CE-8A54-C0EC18786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4813" y="5584865"/>
                  <a:ext cx="738056" cy="1220101"/>
                </a:xfrm>
                <a:custGeom>
                  <a:avLst/>
                  <a:gdLst/>
                  <a:ahLst/>
                  <a:cxnLst>
                    <a:cxn ang="0">
                      <a:pos x="122" y="22"/>
                    </a:cxn>
                    <a:cxn ang="0">
                      <a:pos x="121" y="18"/>
                    </a:cxn>
                    <a:cxn ang="0">
                      <a:pos x="111" y="7"/>
                    </a:cxn>
                    <a:cxn ang="0">
                      <a:pos x="101" y="2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38" y="4"/>
                    </a:cxn>
                    <a:cxn ang="0">
                      <a:pos x="28" y="12"/>
                    </a:cxn>
                    <a:cxn ang="0">
                      <a:pos x="21" y="30"/>
                    </a:cxn>
                    <a:cxn ang="0">
                      <a:pos x="3" y="96"/>
                    </a:cxn>
                    <a:cxn ang="0">
                      <a:pos x="0" y="102"/>
                    </a:cxn>
                    <a:cxn ang="0">
                      <a:pos x="3" y="109"/>
                    </a:cxn>
                    <a:cxn ang="0">
                      <a:pos x="8" y="112"/>
                    </a:cxn>
                    <a:cxn ang="0">
                      <a:pos x="11" y="113"/>
                    </a:cxn>
                    <a:cxn ang="0">
                      <a:pos x="17" y="110"/>
                    </a:cxn>
                    <a:cxn ang="0">
                      <a:pos x="21" y="104"/>
                    </a:cxn>
                    <a:cxn ang="0">
                      <a:pos x="42" y="36"/>
                    </a:cxn>
                    <a:cxn ang="0">
                      <a:pos x="13" y="155"/>
                    </a:cxn>
                    <a:cxn ang="0">
                      <a:pos x="46" y="247"/>
                    </a:cxn>
                    <a:cxn ang="0">
                      <a:pos x="46" y="249"/>
                    </a:cxn>
                    <a:cxn ang="0">
                      <a:pos x="51" y="255"/>
                    </a:cxn>
                    <a:cxn ang="0">
                      <a:pos x="58" y="257"/>
                    </a:cxn>
                    <a:cxn ang="0">
                      <a:pos x="59" y="257"/>
                    </a:cxn>
                    <a:cxn ang="0">
                      <a:pos x="67" y="253"/>
                    </a:cxn>
                    <a:cxn ang="0">
                      <a:pos x="70" y="247"/>
                    </a:cxn>
                    <a:cxn ang="0">
                      <a:pos x="76" y="156"/>
                    </a:cxn>
                    <a:cxn ang="0">
                      <a:pos x="76" y="249"/>
                    </a:cxn>
                    <a:cxn ang="0">
                      <a:pos x="78" y="253"/>
                    </a:cxn>
                    <a:cxn ang="0">
                      <a:pos x="84" y="257"/>
                    </a:cxn>
                    <a:cxn ang="0">
                      <a:pos x="89" y="257"/>
                    </a:cxn>
                    <a:cxn ang="0">
                      <a:pos x="95" y="257"/>
                    </a:cxn>
                    <a:cxn ang="0">
                      <a:pos x="99" y="253"/>
                    </a:cxn>
                    <a:cxn ang="0">
                      <a:pos x="101" y="245"/>
                    </a:cxn>
                    <a:cxn ang="0">
                      <a:pos x="133" y="157"/>
                    </a:cxn>
                    <a:cxn ang="0">
                      <a:pos x="105" y="36"/>
                    </a:cxn>
                    <a:cxn ang="0">
                      <a:pos x="123" y="105"/>
                    </a:cxn>
                    <a:cxn ang="0">
                      <a:pos x="127" y="109"/>
                    </a:cxn>
                    <a:cxn ang="0">
                      <a:pos x="134" y="112"/>
                    </a:cxn>
                    <a:cxn ang="0">
                      <a:pos x="138" y="112"/>
                    </a:cxn>
                    <a:cxn ang="0">
                      <a:pos x="142" y="109"/>
                    </a:cxn>
                    <a:cxn ang="0">
                      <a:pos x="145" y="104"/>
                    </a:cxn>
                    <a:cxn ang="0">
                      <a:pos x="144" y="94"/>
                    </a:cxn>
                  </a:cxnLst>
                  <a:rect l="0" t="0" r="r" b="b"/>
                  <a:pathLst>
                    <a:path w="145" h="257">
                      <a:moveTo>
                        <a:pt x="144" y="94"/>
                      </a:moveTo>
                      <a:lnTo>
                        <a:pt x="122" y="22"/>
                      </a:lnTo>
                      <a:lnTo>
                        <a:pt x="122" y="22"/>
                      </a:lnTo>
                      <a:lnTo>
                        <a:pt x="121" y="18"/>
                      </a:lnTo>
                      <a:lnTo>
                        <a:pt x="115" y="11"/>
                      </a:lnTo>
                      <a:lnTo>
                        <a:pt x="111" y="7"/>
                      </a:lnTo>
                      <a:lnTo>
                        <a:pt x="106" y="4"/>
                      </a:lnTo>
                      <a:lnTo>
                        <a:pt x="101" y="2"/>
                      </a:lnTo>
                      <a:lnTo>
                        <a:pt x="93" y="0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2" y="2"/>
                      </a:lnTo>
                      <a:lnTo>
                        <a:pt x="38" y="4"/>
                      </a:lnTo>
                      <a:lnTo>
                        <a:pt x="33" y="7"/>
                      </a:lnTo>
                      <a:lnTo>
                        <a:pt x="28" y="12"/>
                      </a:lnTo>
                      <a:lnTo>
                        <a:pt x="25" y="19"/>
                      </a:lnTo>
                      <a:lnTo>
                        <a:pt x="21" y="30"/>
                      </a:lnTo>
                      <a:lnTo>
                        <a:pt x="3" y="96"/>
                      </a:lnTo>
                      <a:lnTo>
                        <a:pt x="3" y="96"/>
                      </a:lnTo>
                      <a:lnTo>
                        <a:pt x="1" y="97"/>
                      </a:lnTo>
                      <a:lnTo>
                        <a:pt x="0" y="102"/>
                      </a:lnTo>
                      <a:lnTo>
                        <a:pt x="1" y="105"/>
                      </a:lnTo>
                      <a:lnTo>
                        <a:pt x="3" y="109"/>
                      </a:lnTo>
                      <a:lnTo>
                        <a:pt x="4" y="110"/>
                      </a:lnTo>
                      <a:lnTo>
                        <a:pt x="8" y="112"/>
                      </a:lnTo>
                      <a:lnTo>
                        <a:pt x="8" y="112"/>
                      </a:lnTo>
                      <a:lnTo>
                        <a:pt x="11" y="113"/>
                      </a:lnTo>
                      <a:lnTo>
                        <a:pt x="15" y="112"/>
                      </a:lnTo>
                      <a:lnTo>
                        <a:pt x="17" y="110"/>
                      </a:lnTo>
                      <a:lnTo>
                        <a:pt x="19" y="108"/>
                      </a:lnTo>
                      <a:lnTo>
                        <a:pt x="21" y="104"/>
                      </a:lnTo>
                      <a:lnTo>
                        <a:pt x="23" y="98"/>
                      </a:lnTo>
                      <a:lnTo>
                        <a:pt x="42" y="36"/>
                      </a:lnTo>
                      <a:lnTo>
                        <a:pt x="47" y="36"/>
                      </a:lnTo>
                      <a:lnTo>
                        <a:pt x="13" y="155"/>
                      </a:lnTo>
                      <a:lnTo>
                        <a:pt x="46" y="155"/>
                      </a:lnTo>
                      <a:lnTo>
                        <a:pt x="46" y="247"/>
                      </a:lnTo>
                      <a:lnTo>
                        <a:pt x="46" y="247"/>
                      </a:lnTo>
                      <a:lnTo>
                        <a:pt x="46" y="249"/>
                      </a:lnTo>
                      <a:lnTo>
                        <a:pt x="47" y="253"/>
                      </a:lnTo>
                      <a:lnTo>
                        <a:pt x="51" y="255"/>
                      </a:lnTo>
                      <a:lnTo>
                        <a:pt x="54" y="257"/>
                      </a:lnTo>
                      <a:lnTo>
                        <a:pt x="58" y="257"/>
                      </a:lnTo>
                      <a:lnTo>
                        <a:pt x="58" y="257"/>
                      </a:lnTo>
                      <a:lnTo>
                        <a:pt x="59" y="257"/>
                      </a:lnTo>
                      <a:lnTo>
                        <a:pt x="63" y="257"/>
                      </a:lnTo>
                      <a:lnTo>
                        <a:pt x="67" y="253"/>
                      </a:lnTo>
                      <a:lnTo>
                        <a:pt x="68" y="250"/>
                      </a:lnTo>
                      <a:lnTo>
                        <a:pt x="70" y="247"/>
                      </a:lnTo>
                      <a:lnTo>
                        <a:pt x="70" y="156"/>
                      </a:lnTo>
                      <a:lnTo>
                        <a:pt x="76" y="156"/>
                      </a:lnTo>
                      <a:lnTo>
                        <a:pt x="76" y="249"/>
                      </a:lnTo>
                      <a:lnTo>
                        <a:pt x="76" y="249"/>
                      </a:lnTo>
                      <a:lnTo>
                        <a:pt x="76" y="250"/>
                      </a:lnTo>
                      <a:lnTo>
                        <a:pt x="78" y="253"/>
                      </a:lnTo>
                      <a:lnTo>
                        <a:pt x="82" y="255"/>
                      </a:lnTo>
                      <a:lnTo>
                        <a:pt x="84" y="257"/>
                      </a:lnTo>
                      <a:lnTo>
                        <a:pt x="89" y="257"/>
                      </a:lnTo>
                      <a:lnTo>
                        <a:pt x="89" y="257"/>
                      </a:lnTo>
                      <a:lnTo>
                        <a:pt x="91" y="257"/>
                      </a:lnTo>
                      <a:lnTo>
                        <a:pt x="95" y="257"/>
                      </a:lnTo>
                      <a:lnTo>
                        <a:pt x="97" y="254"/>
                      </a:lnTo>
                      <a:lnTo>
                        <a:pt x="99" y="253"/>
                      </a:lnTo>
                      <a:lnTo>
                        <a:pt x="101" y="250"/>
                      </a:lnTo>
                      <a:lnTo>
                        <a:pt x="101" y="245"/>
                      </a:lnTo>
                      <a:lnTo>
                        <a:pt x="101" y="157"/>
                      </a:lnTo>
                      <a:lnTo>
                        <a:pt x="133" y="157"/>
                      </a:lnTo>
                      <a:lnTo>
                        <a:pt x="99" y="36"/>
                      </a:lnTo>
                      <a:lnTo>
                        <a:pt x="105" y="36"/>
                      </a:lnTo>
                      <a:lnTo>
                        <a:pt x="123" y="105"/>
                      </a:lnTo>
                      <a:lnTo>
                        <a:pt x="123" y="105"/>
                      </a:lnTo>
                      <a:lnTo>
                        <a:pt x="125" y="106"/>
                      </a:lnTo>
                      <a:lnTo>
                        <a:pt x="127" y="109"/>
                      </a:lnTo>
                      <a:lnTo>
                        <a:pt x="131" y="112"/>
                      </a:lnTo>
                      <a:lnTo>
                        <a:pt x="134" y="112"/>
                      </a:lnTo>
                      <a:lnTo>
                        <a:pt x="138" y="112"/>
                      </a:lnTo>
                      <a:lnTo>
                        <a:pt x="138" y="112"/>
                      </a:lnTo>
                      <a:lnTo>
                        <a:pt x="140" y="112"/>
                      </a:lnTo>
                      <a:lnTo>
                        <a:pt x="142" y="109"/>
                      </a:lnTo>
                      <a:lnTo>
                        <a:pt x="144" y="106"/>
                      </a:lnTo>
                      <a:lnTo>
                        <a:pt x="145" y="104"/>
                      </a:lnTo>
                      <a:lnTo>
                        <a:pt x="145" y="100"/>
                      </a:lnTo>
                      <a:lnTo>
                        <a:pt x="144" y="94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5FC1BE8-BCEF-440F-9B17-BD092494B0CB}"/>
                    </a:ext>
                  </a:extLst>
                </p:cNvPr>
                <p:cNvGrpSpPr/>
                <p:nvPr/>
              </p:nvGrpSpPr>
              <p:grpSpPr>
                <a:xfrm>
                  <a:off x="6404128" y="5348456"/>
                  <a:ext cx="641319" cy="1376354"/>
                  <a:chOff x="3783796" y="3841811"/>
                  <a:chExt cx="217195" cy="466129"/>
                </a:xfrm>
                <a:solidFill>
                  <a:srgbClr val="EB8C00"/>
                </a:solidFill>
              </p:grpSpPr>
              <p:sp>
                <p:nvSpPr>
                  <p:cNvPr id="39" name="Freeform 22">
                    <a:extLst>
                      <a:ext uri="{FF2B5EF4-FFF2-40B4-BE49-F238E27FC236}">
                        <a16:creationId xmlns:a16="http://schemas.microsoft.com/office/drawing/2014/main" id="{1F9BA844-161F-4AB0-8B85-9074F2FE29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54238" y="3841811"/>
                    <a:ext cx="76312" cy="76312"/>
                  </a:xfrm>
                  <a:custGeom>
                    <a:avLst/>
                    <a:gdLst>
                      <a:gd name="T0" fmla="*/ 40 w 78"/>
                      <a:gd name="T1" fmla="*/ 78 h 78"/>
                      <a:gd name="T2" fmla="*/ 40 w 78"/>
                      <a:gd name="T3" fmla="*/ 78 h 78"/>
                      <a:gd name="T4" fmla="*/ 48 w 78"/>
                      <a:gd name="T5" fmla="*/ 78 h 78"/>
                      <a:gd name="T6" fmla="*/ 54 w 78"/>
                      <a:gd name="T7" fmla="*/ 76 h 78"/>
                      <a:gd name="T8" fmla="*/ 62 w 78"/>
                      <a:gd name="T9" fmla="*/ 72 h 78"/>
                      <a:gd name="T10" fmla="*/ 66 w 78"/>
                      <a:gd name="T11" fmla="*/ 68 h 78"/>
                      <a:gd name="T12" fmla="*/ 72 w 78"/>
                      <a:gd name="T13" fmla="*/ 62 h 78"/>
                      <a:gd name="T14" fmla="*/ 76 w 78"/>
                      <a:gd name="T15" fmla="*/ 54 h 78"/>
                      <a:gd name="T16" fmla="*/ 78 w 78"/>
                      <a:gd name="T17" fmla="*/ 48 h 78"/>
                      <a:gd name="T18" fmla="*/ 78 w 78"/>
                      <a:gd name="T19" fmla="*/ 40 h 78"/>
                      <a:gd name="T20" fmla="*/ 78 w 78"/>
                      <a:gd name="T21" fmla="*/ 40 h 78"/>
                      <a:gd name="T22" fmla="*/ 78 w 78"/>
                      <a:gd name="T23" fmla="*/ 32 h 78"/>
                      <a:gd name="T24" fmla="*/ 76 w 78"/>
                      <a:gd name="T25" fmla="*/ 24 h 78"/>
                      <a:gd name="T26" fmla="*/ 72 w 78"/>
                      <a:gd name="T27" fmla="*/ 18 h 78"/>
                      <a:gd name="T28" fmla="*/ 66 w 78"/>
                      <a:gd name="T29" fmla="*/ 12 h 78"/>
                      <a:gd name="T30" fmla="*/ 62 w 78"/>
                      <a:gd name="T31" fmla="*/ 6 h 78"/>
                      <a:gd name="T32" fmla="*/ 54 w 78"/>
                      <a:gd name="T33" fmla="*/ 4 h 78"/>
                      <a:gd name="T34" fmla="*/ 48 w 78"/>
                      <a:gd name="T35" fmla="*/ 0 h 78"/>
                      <a:gd name="T36" fmla="*/ 40 w 78"/>
                      <a:gd name="T37" fmla="*/ 0 h 78"/>
                      <a:gd name="T38" fmla="*/ 40 w 78"/>
                      <a:gd name="T39" fmla="*/ 0 h 78"/>
                      <a:gd name="T40" fmla="*/ 32 w 78"/>
                      <a:gd name="T41" fmla="*/ 0 h 78"/>
                      <a:gd name="T42" fmla="*/ 24 w 78"/>
                      <a:gd name="T43" fmla="*/ 4 h 78"/>
                      <a:gd name="T44" fmla="*/ 18 w 78"/>
                      <a:gd name="T45" fmla="*/ 6 h 78"/>
                      <a:gd name="T46" fmla="*/ 12 w 78"/>
                      <a:gd name="T47" fmla="*/ 12 h 78"/>
                      <a:gd name="T48" fmla="*/ 6 w 78"/>
                      <a:gd name="T49" fmla="*/ 18 h 78"/>
                      <a:gd name="T50" fmla="*/ 2 w 78"/>
                      <a:gd name="T51" fmla="*/ 24 h 78"/>
                      <a:gd name="T52" fmla="*/ 0 w 78"/>
                      <a:gd name="T53" fmla="*/ 32 h 78"/>
                      <a:gd name="T54" fmla="*/ 0 w 78"/>
                      <a:gd name="T55" fmla="*/ 40 h 78"/>
                      <a:gd name="T56" fmla="*/ 0 w 78"/>
                      <a:gd name="T57" fmla="*/ 40 h 78"/>
                      <a:gd name="T58" fmla="*/ 0 w 78"/>
                      <a:gd name="T59" fmla="*/ 48 h 78"/>
                      <a:gd name="T60" fmla="*/ 2 w 78"/>
                      <a:gd name="T61" fmla="*/ 54 h 78"/>
                      <a:gd name="T62" fmla="*/ 6 w 78"/>
                      <a:gd name="T63" fmla="*/ 62 h 78"/>
                      <a:gd name="T64" fmla="*/ 12 w 78"/>
                      <a:gd name="T65" fmla="*/ 68 h 78"/>
                      <a:gd name="T66" fmla="*/ 18 w 78"/>
                      <a:gd name="T67" fmla="*/ 72 h 78"/>
                      <a:gd name="T68" fmla="*/ 24 w 78"/>
                      <a:gd name="T69" fmla="*/ 76 h 78"/>
                      <a:gd name="T70" fmla="*/ 32 w 78"/>
                      <a:gd name="T71" fmla="*/ 78 h 78"/>
                      <a:gd name="T72" fmla="*/ 40 w 78"/>
                      <a:gd name="T73" fmla="*/ 78 h 78"/>
                      <a:gd name="T74" fmla="*/ 40 w 78"/>
                      <a:gd name="T75" fmla="*/ 7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78" h="78">
                        <a:moveTo>
                          <a:pt x="40" y="78"/>
                        </a:moveTo>
                        <a:lnTo>
                          <a:pt x="40" y="78"/>
                        </a:lnTo>
                        <a:lnTo>
                          <a:pt x="48" y="78"/>
                        </a:lnTo>
                        <a:lnTo>
                          <a:pt x="54" y="76"/>
                        </a:lnTo>
                        <a:lnTo>
                          <a:pt x="62" y="72"/>
                        </a:lnTo>
                        <a:lnTo>
                          <a:pt x="66" y="68"/>
                        </a:lnTo>
                        <a:lnTo>
                          <a:pt x="72" y="62"/>
                        </a:lnTo>
                        <a:lnTo>
                          <a:pt x="76" y="54"/>
                        </a:lnTo>
                        <a:lnTo>
                          <a:pt x="78" y="48"/>
                        </a:lnTo>
                        <a:lnTo>
                          <a:pt x="78" y="40"/>
                        </a:lnTo>
                        <a:lnTo>
                          <a:pt x="78" y="40"/>
                        </a:lnTo>
                        <a:lnTo>
                          <a:pt x="78" y="32"/>
                        </a:lnTo>
                        <a:lnTo>
                          <a:pt x="76" y="24"/>
                        </a:lnTo>
                        <a:lnTo>
                          <a:pt x="72" y="18"/>
                        </a:lnTo>
                        <a:lnTo>
                          <a:pt x="66" y="12"/>
                        </a:lnTo>
                        <a:lnTo>
                          <a:pt x="62" y="6"/>
                        </a:lnTo>
                        <a:lnTo>
                          <a:pt x="54" y="4"/>
                        </a:lnTo>
                        <a:lnTo>
                          <a:pt x="48" y="0"/>
                        </a:lnTo>
                        <a:lnTo>
                          <a:pt x="40" y="0"/>
                        </a:lnTo>
                        <a:lnTo>
                          <a:pt x="40" y="0"/>
                        </a:lnTo>
                        <a:lnTo>
                          <a:pt x="32" y="0"/>
                        </a:lnTo>
                        <a:lnTo>
                          <a:pt x="24" y="4"/>
                        </a:lnTo>
                        <a:lnTo>
                          <a:pt x="18" y="6"/>
                        </a:lnTo>
                        <a:lnTo>
                          <a:pt x="12" y="12"/>
                        </a:lnTo>
                        <a:lnTo>
                          <a:pt x="6" y="18"/>
                        </a:lnTo>
                        <a:lnTo>
                          <a:pt x="2" y="24"/>
                        </a:lnTo>
                        <a:lnTo>
                          <a:pt x="0" y="32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lnTo>
                          <a:pt x="0" y="48"/>
                        </a:lnTo>
                        <a:lnTo>
                          <a:pt x="2" y="54"/>
                        </a:lnTo>
                        <a:lnTo>
                          <a:pt x="6" y="62"/>
                        </a:lnTo>
                        <a:lnTo>
                          <a:pt x="12" y="68"/>
                        </a:lnTo>
                        <a:lnTo>
                          <a:pt x="18" y="72"/>
                        </a:lnTo>
                        <a:lnTo>
                          <a:pt x="24" y="76"/>
                        </a:lnTo>
                        <a:lnTo>
                          <a:pt x="32" y="78"/>
                        </a:lnTo>
                        <a:lnTo>
                          <a:pt x="40" y="78"/>
                        </a:lnTo>
                        <a:lnTo>
                          <a:pt x="40" y="78"/>
                        </a:lnTo>
                        <a:close/>
                      </a:path>
                    </a:pathLst>
                  </a:custGeom>
                  <a:solidFill>
                    <a:srgbClr val="D83B2C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350"/>
                  </a:p>
                </p:txBody>
              </p:sp>
              <p:sp>
                <p:nvSpPr>
                  <p:cNvPr id="40" name="Freeform 25">
                    <a:extLst>
                      <a:ext uri="{FF2B5EF4-FFF2-40B4-BE49-F238E27FC236}">
                        <a16:creationId xmlns:a16="http://schemas.microsoft.com/office/drawing/2014/main" id="{6BC9DB38-8890-4CC7-B698-5AA00F4D19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83796" y="3922468"/>
                    <a:ext cx="217195" cy="385472"/>
                  </a:xfrm>
                  <a:custGeom>
                    <a:avLst/>
                    <a:gdLst>
                      <a:gd name="T0" fmla="*/ 106 w 222"/>
                      <a:gd name="T1" fmla="*/ 376 h 394"/>
                      <a:gd name="T2" fmla="*/ 104 w 222"/>
                      <a:gd name="T3" fmla="*/ 384 h 394"/>
                      <a:gd name="T4" fmla="*/ 94 w 222"/>
                      <a:gd name="T5" fmla="*/ 394 h 394"/>
                      <a:gd name="T6" fmla="*/ 80 w 222"/>
                      <a:gd name="T7" fmla="*/ 394 h 394"/>
                      <a:gd name="T8" fmla="*/ 70 w 222"/>
                      <a:gd name="T9" fmla="*/ 384 h 394"/>
                      <a:gd name="T10" fmla="*/ 68 w 222"/>
                      <a:gd name="T11" fmla="*/ 240 h 394"/>
                      <a:gd name="T12" fmla="*/ 72 w 222"/>
                      <a:gd name="T13" fmla="*/ 56 h 394"/>
                      <a:gd name="T14" fmla="*/ 32 w 222"/>
                      <a:gd name="T15" fmla="*/ 160 h 394"/>
                      <a:gd name="T16" fmla="*/ 28 w 222"/>
                      <a:gd name="T17" fmla="*/ 168 h 394"/>
                      <a:gd name="T18" fmla="*/ 18 w 222"/>
                      <a:gd name="T19" fmla="*/ 174 h 394"/>
                      <a:gd name="T20" fmla="*/ 6 w 222"/>
                      <a:gd name="T21" fmla="*/ 170 h 394"/>
                      <a:gd name="T22" fmla="*/ 0 w 222"/>
                      <a:gd name="T23" fmla="*/ 158 h 394"/>
                      <a:gd name="T24" fmla="*/ 36 w 222"/>
                      <a:gd name="T25" fmla="*/ 36 h 394"/>
                      <a:gd name="T26" fmla="*/ 40 w 222"/>
                      <a:gd name="T27" fmla="*/ 26 h 394"/>
                      <a:gd name="T28" fmla="*/ 56 w 222"/>
                      <a:gd name="T29" fmla="*/ 8 h 394"/>
                      <a:gd name="T30" fmla="*/ 74 w 222"/>
                      <a:gd name="T31" fmla="*/ 2 h 394"/>
                      <a:gd name="T32" fmla="*/ 110 w 222"/>
                      <a:gd name="T33" fmla="*/ 0 h 394"/>
                      <a:gd name="T34" fmla="*/ 138 w 222"/>
                      <a:gd name="T35" fmla="*/ 0 h 394"/>
                      <a:gd name="T36" fmla="*/ 148 w 222"/>
                      <a:gd name="T37" fmla="*/ 2 h 394"/>
                      <a:gd name="T38" fmla="*/ 164 w 222"/>
                      <a:gd name="T39" fmla="*/ 8 h 394"/>
                      <a:gd name="T40" fmla="*/ 180 w 222"/>
                      <a:gd name="T41" fmla="*/ 26 h 394"/>
                      <a:gd name="T42" fmla="*/ 220 w 222"/>
                      <a:gd name="T43" fmla="*/ 150 h 394"/>
                      <a:gd name="T44" fmla="*/ 222 w 222"/>
                      <a:gd name="T45" fmla="*/ 158 h 394"/>
                      <a:gd name="T46" fmla="*/ 216 w 222"/>
                      <a:gd name="T47" fmla="*/ 170 h 394"/>
                      <a:gd name="T48" fmla="*/ 204 w 222"/>
                      <a:gd name="T49" fmla="*/ 174 h 394"/>
                      <a:gd name="T50" fmla="*/ 194 w 222"/>
                      <a:gd name="T51" fmla="*/ 168 h 394"/>
                      <a:gd name="T52" fmla="*/ 158 w 222"/>
                      <a:gd name="T53" fmla="*/ 56 h 394"/>
                      <a:gd name="T54" fmla="*/ 204 w 222"/>
                      <a:gd name="T55" fmla="*/ 240 h 394"/>
                      <a:gd name="T56" fmla="*/ 154 w 222"/>
                      <a:gd name="T57" fmla="*/ 376 h 394"/>
                      <a:gd name="T58" fmla="*/ 152 w 222"/>
                      <a:gd name="T59" fmla="*/ 384 h 394"/>
                      <a:gd name="T60" fmla="*/ 142 w 222"/>
                      <a:gd name="T61" fmla="*/ 394 h 394"/>
                      <a:gd name="T62" fmla="*/ 128 w 222"/>
                      <a:gd name="T63" fmla="*/ 394 h 394"/>
                      <a:gd name="T64" fmla="*/ 118 w 222"/>
                      <a:gd name="T65" fmla="*/ 384 h 394"/>
                      <a:gd name="T66" fmla="*/ 116 w 222"/>
                      <a:gd name="T67" fmla="*/ 240 h 3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2" h="394">
                        <a:moveTo>
                          <a:pt x="106" y="240"/>
                        </a:moveTo>
                        <a:lnTo>
                          <a:pt x="106" y="376"/>
                        </a:lnTo>
                        <a:lnTo>
                          <a:pt x="106" y="376"/>
                        </a:lnTo>
                        <a:lnTo>
                          <a:pt x="104" y="384"/>
                        </a:lnTo>
                        <a:lnTo>
                          <a:pt x="100" y="390"/>
                        </a:lnTo>
                        <a:lnTo>
                          <a:pt x="94" y="394"/>
                        </a:lnTo>
                        <a:lnTo>
                          <a:pt x="86" y="394"/>
                        </a:lnTo>
                        <a:lnTo>
                          <a:pt x="80" y="394"/>
                        </a:lnTo>
                        <a:lnTo>
                          <a:pt x="74" y="390"/>
                        </a:lnTo>
                        <a:lnTo>
                          <a:pt x="70" y="384"/>
                        </a:lnTo>
                        <a:lnTo>
                          <a:pt x="68" y="376"/>
                        </a:lnTo>
                        <a:lnTo>
                          <a:pt x="68" y="240"/>
                        </a:lnTo>
                        <a:lnTo>
                          <a:pt x="18" y="240"/>
                        </a:lnTo>
                        <a:lnTo>
                          <a:pt x="72" y="56"/>
                        </a:lnTo>
                        <a:lnTo>
                          <a:pt x="64" y="56"/>
                        </a:lnTo>
                        <a:lnTo>
                          <a:pt x="32" y="160"/>
                        </a:lnTo>
                        <a:lnTo>
                          <a:pt x="32" y="160"/>
                        </a:lnTo>
                        <a:lnTo>
                          <a:pt x="28" y="168"/>
                        </a:lnTo>
                        <a:lnTo>
                          <a:pt x="24" y="172"/>
                        </a:lnTo>
                        <a:lnTo>
                          <a:pt x="18" y="174"/>
                        </a:lnTo>
                        <a:lnTo>
                          <a:pt x="12" y="172"/>
                        </a:lnTo>
                        <a:lnTo>
                          <a:pt x="6" y="170"/>
                        </a:lnTo>
                        <a:lnTo>
                          <a:pt x="2" y="164"/>
                        </a:lnTo>
                        <a:lnTo>
                          <a:pt x="0" y="158"/>
                        </a:lnTo>
                        <a:lnTo>
                          <a:pt x="0" y="150"/>
                        </a:lnTo>
                        <a:lnTo>
                          <a:pt x="36" y="36"/>
                        </a:lnTo>
                        <a:lnTo>
                          <a:pt x="36" y="36"/>
                        </a:lnTo>
                        <a:lnTo>
                          <a:pt x="40" y="26"/>
                        </a:lnTo>
                        <a:lnTo>
                          <a:pt x="50" y="14"/>
                        </a:lnTo>
                        <a:lnTo>
                          <a:pt x="56" y="8"/>
                        </a:lnTo>
                        <a:lnTo>
                          <a:pt x="64" y="4"/>
                        </a:lnTo>
                        <a:lnTo>
                          <a:pt x="74" y="2"/>
                        </a:lnTo>
                        <a:lnTo>
                          <a:pt x="84" y="0"/>
                        </a:lnTo>
                        <a:lnTo>
                          <a:pt x="110" y="0"/>
                        </a:lnTo>
                        <a:lnTo>
                          <a:pt x="110" y="0"/>
                        </a:lnTo>
                        <a:lnTo>
                          <a:pt x="138" y="0"/>
                        </a:lnTo>
                        <a:lnTo>
                          <a:pt x="138" y="0"/>
                        </a:lnTo>
                        <a:lnTo>
                          <a:pt x="148" y="2"/>
                        </a:lnTo>
                        <a:lnTo>
                          <a:pt x="156" y="4"/>
                        </a:lnTo>
                        <a:lnTo>
                          <a:pt x="164" y="8"/>
                        </a:lnTo>
                        <a:lnTo>
                          <a:pt x="170" y="14"/>
                        </a:lnTo>
                        <a:lnTo>
                          <a:pt x="180" y="26"/>
                        </a:lnTo>
                        <a:lnTo>
                          <a:pt x="186" y="36"/>
                        </a:lnTo>
                        <a:lnTo>
                          <a:pt x="220" y="150"/>
                        </a:lnTo>
                        <a:lnTo>
                          <a:pt x="220" y="150"/>
                        </a:lnTo>
                        <a:lnTo>
                          <a:pt x="222" y="158"/>
                        </a:lnTo>
                        <a:lnTo>
                          <a:pt x="220" y="164"/>
                        </a:lnTo>
                        <a:lnTo>
                          <a:pt x="216" y="170"/>
                        </a:lnTo>
                        <a:lnTo>
                          <a:pt x="210" y="172"/>
                        </a:lnTo>
                        <a:lnTo>
                          <a:pt x="204" y="174"/>
                        </a:lnTo>
                        <a:lnTo>
                          <a:pt x="198" y="172"/>
                        </a:lnTo>
                        <a:lnTo>
                          <a:pt x="194" y="168"/>
                        </a:lnTo>
                        <a:lnTo>
                          <a:pt x="190" y="160"/>
                        </a:lnTo>
                        <a:lnTo>
                          <a:pt x="158" y="56"/>
                        </a:lnTo>
                        <a:lnTo>
                          <a:pt x="150" y="56"/>
                        </a:lnTo>
                        <a:lnTo>
                          <a:pt x="204" y="240"/>
                        </a:lnTo>
                        <a:lnTo>
                          <a:pt x="154" y="240"/>
                        </a:lnTo>
                        <a:lnTo>
                          <a:pt x="154" y="376"/>
                        </a:lnTo>
                        <a:lnTo>
                          <a:pt x="154" y="376"/>
                        </a:lnTo>
                        <a:lnTo>
                          <a:pt x="152" y="384"/>
                        </a:lnTo>
                        <a:lnTo>
                          <a:pt x="148" y="390"/>
                        </a:lnTo>
                        <a:lnTo>
                          <a:pt x="142" y="394"/>
                        </a:lnTo>
                        <a:lnTo>
                          <a:pt x="134" y="394"/>
                        </a:lnTo>
                        <a:lnTo>
                          <a:pt x="128" y="394"/>
                        </a:lnTo>
                        <a:lnTo>
                          <a:pt x="122" y="390"/>
                        </a:lnTo>
                        <a:lnTo>
                          <a:pt x="118" y="384"/>
                        </a:lnTo>
                        <a:lnTo>
                          <a:pt x="116" y="376"/>
                        </a:lnTo>
                        <a:lnTo>
                          <a:pt x="116" y="240"/>
                        </a:lnTo>
                        <a:lnTo>
                          <a:pt x="106" y="240"/>
                        </a:lnTo>
                        <a:close/>
                      </a:path>
                    </a:pathLst>
                  </a:custGeom>
                  <a:solidFill>
                    <a:srgbClr val="D83B2C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350"/>
                  </a:p>
                </p:txBody>
              </p:sp>
            </p:grpSp>
          </p:grpSp>
          <p:sp>
            <p:nvSpPr>
              <p:cNvPr id="35" name="Heart 34">
                <a:extLst>
                  <a:ext uri="{FF2B5EF4-FFF2-40B4-BE49-F238E27FC236}">
                    <a16:creationId xmlns:a16="http://schemas.microsoft.com/office/drawing/2014/main" id="{5419A301-4353-4E5A-8BC2-668E4ADFCFDB}"/>
                  </a:ext>
                </a:extLst>
              </p:cNvPr>
              <p:cNvSpPr/>
              <p:nvPr/>
            </p:nvSpPr>
            <p:spPr bwMode="ltGray">
              <a:xfrm>
                <a:off x="5022664" y="3670698"/>
                <a:ext cx="214044" cy="214044"/>
              </a:xfrm>
              <a:prstGeom prst="heart">
                <a:avLst/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err="1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4497EA7-F8B9-433F-B441-199B6E0A7E89}"/>
              </a:ext>
            </a:extLst>
          </p:cNvPr>
          <p:cNvSpPr txBox="1"/>
          <p:nvPr/>
        </p:nvSpPr>
        <p:spPr>
          <a:xfrm>
            <a:off x="502103" y="305870"/>
            <a:ext cx="6277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363A72"/>
                </a:solidFill>
                <a:latin typeface="Sofia Pro Semi Bold" panose="020B0604020202020204" charset="0"/>
              </a:rPr>
              <a:t>Organisation Culture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A60136-4034-4856-81E0-33F7291725B8}"/>
              </a:ext>
            </a:extLst>
          </p:cNvPr>
          <p:cNvSpPr txBox="1"/>
          <p:nvPr/>
        </p:nvSpPr>
        <p:spPr>
          <a:xfrm>
            <a:off x="502103" y="1249395"/>
            <a:ext cx="80369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600" b="1">
                <a:latin typeface="Sofia Pro Light" panose="020B0604020202020204" charset="0"/>
              </a:rPr>
              <a:t>How do you create a welcoming and inclusive environment for your volunteers?</a:t>
            </a:r>
          </a:p>
          <a:p>
            <a:pPr marL="342900" indent="-342900">
              <a:buClr>
                <a:srgbClr val="D83B2C"/>
              </a:buClr>
              <a:buFont typeface="Arial" panose="020B0604020202020204" pitchFamily="34" charset="0"/>
              <a:buChar char="•"/>
            </a:pPr>
            <a:endParaRPr lang="en-GB" sz="1600" b="1">
              <a:latin typeface="Sofia Pro Light" panose="020B0604020202020204" charset="0"/>
            </a:endParaRPr>
          </a:p>
          <a:p>
            <a:pPr marL="342900" indent="-342900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600" b="1">
                <a:latin typeface="Sofia Pro Light" panose="020B0604020202020204" charset="0"/>
              </a:rPr>
              <a:t>Is your approach organisation centric or volunteer centric?</a:t>
            </a:r>
            <a:endParaRPr lang="en-GB" sz="1600" b="1">
              <a:solidFill>
                <a:schemeClr val="tx1">
                  <a:lumMod val="65000"/>
                  <a:lumOff val="35000"/>
                </a:schemeClr>
              </a:solidFill>
              <a:latin typeface="Sofia Pr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14"/>
    </mc:Choice>
    <mc:Fallback xmlns="">
      <p:transition spd="slow" advTm="6271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2853BA0-CEDE-E9E7-00DF-D011082BF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538146"/>
              </p:ext>
            </p:extLst>
          </p:nvPr>
        </p:nvGraphicFramePr>
        <p:xfrm>
          <a:off x="1632316" y="1316098"/>
          <a:ext cx="5879366" cy="23403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3451">
                  <a:extLst>
                    <a:ext uri="{9D8B030D-6E8A-4147-A177-3AD203B41FA5}">
                      <a16:colId xmlns:a16="http://schemas.microsoft.com/office/drawing/2014/main" val="2534689492"/>
                    </a:ext>
                  </a:extLst>
                </a:gridCol>
                <a:gridCol w="3075915">
                  <a:extLst>
                    <a:ext uri="{9D8B030D-6E8A-4147-A177-3AD203B41FA5}">
                      <a16:colId xmlns:a16="http://schemas.microsoft.com/office/drawing/2014/main" val="631912755"/>
                    </a:ext>
                  </a:extLst>
                </a:gridCol>
              </a:tblGrid>
              <a:tr h="468069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Sofia Pro Semi Bold" panose="020B0604020202020204" charset="0"/>
                        </a:rPr>
                        <a:t>Employed</a:t>
                      </a:r>
                    </a:p>
                  </a:txBody>
                  <a:tcPr marL="68580" marR="68580" marT="34290" marB="34290">
                    <a:solidFill>
                      <a:srgbClr val="861E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Sofia Pro Semi Bold" panose="020B0604020202020204" charset="0"/>
                        </a:rPr>
                        <a:t>Volunteer</a:t>
                      </a:r>
                    </a:p>
                  </a:txBody>
                  <a:tcPr marL="68580" marR="68580" marT="34290" marB="34290">
                    <a:solidFill>
                      <a:srgbClr val="861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127990"/>
                  </a:ext>
                </a:extLst>
              </a:tr>
              <a:tr h="468069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Sofia Pro Semi Bold" panose="020B0604020202020204" charset="0"/>
                        </a:rPr>
                        <a:t>Paid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Sofia Pro Semi Bold" panose="020B0604020202020204" charset="0"/>
                        </a:rPr>
                        <a:t>Unpaid (may include expenses)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052361"/>
                  </a:ext>
                </a:extLst>
              </a:tr>
              <a:tr h="468069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Sofia Pro Semi Bold" panose="020B0604020202020204" charset="0"/>
                        </a:rPr>
                        <a:t>Job Description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Sofia Pro Semi Bold" panose="020B0604020202020204" charset="0"/>
                        </a:rPr>
                        <a:t>Role Description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54760983"/>
                  </a:ext>
                </a:extLst>
              </a:tr>
              <a:tr h="468069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Sofia Pro Semi Bold" panose="020B0604020202020204" charset="0"/>
                        </a:rPr>
                        <a:t>Contract of Employment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Sofia Pro Semi Bold" panose="020B0604020202020204" charset="0"/>
                        </a:rPr>
                        <a:t>No Contract of Employment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6714692"/>
                  </a:ext>
                </a:extLst>
              </a:tr>
              <a:tr h="468069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Sofia Pro Semi Bold" panose="020B0604020202020204" charset="0"/>
                        </a:rPr>
                        <a:t>Holiday &amp; Sick pay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latin typeface="Sofia Pro Semi Bold" panose="020B0604020202020204" charset="0"/>
                        </a:rPr>
                        <a:t>Can go on holiday whenever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8121085"/>
                  </a:ext>
                </a:extLst>
              </a:tr>
            </a:tbl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2E13CF16-A286-0091-FE84-B791BAF78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7" y="817788"/>
            <a:ext cx="7580404" cy="329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C084899C-C631-CF75-499B-C16E7DC2B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7190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49CA96-CA5B-B2CD-D768-6C941ACA8AF0}"/>
              </a:ext>
            </a:extLst>
          </p:cNvPr>
          <p:cNvSpPr/>
          <p:nvPr/>
        </p:nvSpPr>
        <p:spPr>
          <a:xfrm>
            <a:off x="6849511" y="747689"/>
            <a:ext cx="568409" cy="5684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CC011-E3B2-A070-76F5-74CDDADB12D4}"/>
              </a:ext>
            </a:extLst>
          </p:cNvPr>
          <p:cNvSpPr txBox="1"/>
          <p:nvPr/>
        </p:nvSpPr>
        <p:spPr>
          <a:xfrm>
            <a:off x="1472768" y="3976606"/>
            <a:ext cx="61984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>
                <a:latin typeface="Sofia Pro Semi Bold" panose="020B0604020202020204" charset="0"/>
              </a:rPr>
              <a:t>Should volunteers be treated differently to employees?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7D4D6-593B-546C-6EFC-A25F80188857}"/>
              </a:ext>
            </a:extLst>
          </p:cNvPr>
          <p:cNvSpPr txBox="1"/>
          <p:nvPr/>
        </p:nvSpPr>
        <p:spPr>
          <a:xfrm>
            <a:off x="486990" y="309139"/>
            <a:ext cx="5215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F306B"/>
                </a:solidFill>
                <a:latin typeface="Sofia Pro Semi Bold" panose="020B0604020202020204" charset="0"/>
              </a:rPr>
              <a:t>Employed vs. Volunteer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44447E1-8F9E-2725-E2A1-002BC88B4497}"/>
              </a:ext>
            </a:extLst>
          </p:cNvPr>
          <p:cNvSpPr/>
          <p:nvPr/>
        </p:nvSpPr>
        <p:spPr>
          <a:xfrm>
            <a:off x="869718" y="3293983"/>
            <a:ext cx="652364" cy="6523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4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85"/>
    </mc:Choice>
    <mc:Fallback>
      <p:transition spd="slow" advTm="8408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99DB31-62E3-4405-A4F8-98BEB92317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465216"/>
              </p:ext>
            </p:extLst>
          </p:nvPr>
        </p:nvGraphicFramePr>
        <p:xfrm>
          <a:off x="1926166" y="1083734"/>
          <a:ext cx="5291667" cy="328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FE66CB-E78C-4894-B243-E94BDAD3A1F5}"/>
              </a:ext>
            </a:extLst>
          </p:cNvPr>
          <p:cNvSpPr txBox="1"/>
          <p:nvPr/>
        </p:nvSpPr>
        <p:spPr>
          <a:xfrm>
            <a:off x="471795" y="340879"/>
            <a:ext cx="8522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363A72"/>
                </a:solidFill>
                <a:latin typeface="Sofia Pro Semi Bold" panose="020B0604020202020204" charset="0"/>
              </a:rPr>
              <a:t>When developing your volunteer culture… </a:t>
            </a:r>
          </a:p>
        </p:txBody>
      </p:sp>
    </p:spTree>
    <p:extLst>
      <p:ext uri="{BB962C8B-B14F-4D97-AF65-F5344CB8AC3E}">
        <p14:creationId xmlns:p14="http://schemas.microsoft.com/office/powerpoint/2010/main" val="26873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47"/>
    </mc:Choice>
    <mc:Fallback xmlns="">
      <p:transition spd="slow" advTm="5454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AC0F5E-478B-46D6-B682-A2073B54B120}"/>
              </a:ext>
            </a:extLst>
          </p:cNvPr>
          <p:cNvSpPr txBox="1"/>
          <p:nvPr/>
        </p:nvSpPr>
        <p:spPr>
          <a:xfrm>
            <a:off x="478672" y="337771"/>
            <a:ext cx="8186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F306B"/>
                </a:solidFill>
                <a:latin typeface="Sofia Pro Semi Bold" panose="020B0604020202020204" charset="0"/>
              </a:rPr>
              <a:t>Break for 10 min Did you know…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D821097D-A6BB-45F3-932F-3A0C137E2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314516"/>
              </p:ext>
            </p:extLst>
          </p:nvPr>
        </p:nvGraphicFramePr>
        <p:xfrm>
          <a:off x="410304" y="1191884"/>
          <a:ext cx="8069969" cy="286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70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2"/>
    </mc:Choice>
    <mc:Fallback xmlns="">
      <p:transition spd="slow" advTm="699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05687C9B-9D57-4D65-90EB-6EA6707DBFF3}"/>
              </a:ext>
            </a:extLst>
          </p:cNvPr>
          <p:cNvGrpSpPr/>
          <p:nvPr/>
        </p:nvGrpSpPr>
        <p:grpSpPr>
          <a:xfrm>
            <a:off x="856707" y="1057625"/>
            <a:ext cx="7939546" cy="3377842"/>
            <a:chOff x="402069" y="1334279"/>
            <a:chExt cx="9040510" cy="4449479"/>
          </a:xfrm>
        </p:grpSpPr>
        <p:sp>
          <p:nvSpPr>
            <p:cNvPr id="3" name="Line 5">
              <a:extLst>
                <a:ext uri="{FF2B5EF4-FFF2-40B4-BE49-F238E27FC236}">
                  <a16:creationId xmlns:a16="http://schemas.microsoft.com/office/drawing/2014/main" id="{BA5BFEFB-05AE-4CD9-A954-60B80D6F2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0174" y="5097748"/>
              <a:ext cx="259346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4" name="Line 6">
              <a:extLst>
                <a:ext uri="{FF2B5EF4-FFF2-40B4-BE49-F238E27FC236}">
                  <a16:creationId xmlns:a16="http://schemas.microsoft.com/office/drawing/2014/main" id="{DD6EED76-0B91-4087-AFB1-6B922B2F3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0447" y="1803785"/>
              <a:ext cx="2325020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6EC47520-8FF8-4A49-ACCA-16C82C27D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0447" y="1803785"/>
              <a:ext cx="0" cy="1348234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C58EF8F0-7373-4E57-85DA-9AC935EC5A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5466" y="1803785"/>
              <a:ext cx="0" cy="1348234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76CC642E-2C96-430D-B743-D08AB5198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4918" y="2376129"/>
              <a:ext cx="2689382" cy="11653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BF5C63D8-EA57-49F7-A241-435455482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75" y="3116422"/>
              <a:ext cx="1554521" cy="747925"/>
            </a:xfrm>
            <a:prstGeom prst="homePlate">
              <a:avLst/>
            </a:prstGeom>
            <a:solidFill>
              <a:srgbClr val="003E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kern="0">
                  <a:solidFill>
                    <a:schemeClr val="bg1"/>
                  </a:solidFill>
                  <a:latin typeface="Poppins SemiBold"/>
                  <a:cs typeface="Arial" panose="020B0604020202020204" pitchFamily="34" charset="0"/>
                </a:rPr>
                <a:t>Club/org 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kern="0">
                  <a:solidFill>
                    <a:schemeClr val="bg1"/>
                  </a:solidFill>
                  <a:latin typeface="Poppins SemiBold"/>
                  <a:cs typeface="Arial" panose="020B0604020202020204" pitchFamily="34" charset="0"/>
                </a:rPr>
                <a:t>Needs</a:t>
              </a:r>
              <a:endParaRPr lang="en-GB" altLang="en-US" sz="2100" kern="0">
                <a:solidFill>
                  <a:schemeClr val="bg1"/>
                </a:solidFill>
                <a:latin typeface="Poppins SemiBold"/>
                <a:cs typeface="Arial" panose="020B0604020202020204" pitchFamily="34" charset="0"/>
              </a:endParaRPr>
            </a:p>
          </p:txBody>
        </p:sp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E86036C7-342A-4B54-82D7-78EB19169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228" y="3121089"/>
              <a:ext cx="1480180" cy="747925"/>
            </a:xfrm>
            <a:prstGeom prst="homePlate">
              <a:avLst/>
            </a:prstGeom>
            <a:solidFill>
              <a:srgbClr val="003E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kern="0">
                  <a:solidFill>
                    <a:schemeClr val="bg1"/>
                  </a:solidFill>
                  <a:latin typeface="Poppins SemiBold"/>
                  <a:cs typeface="Arial" panose="020B0604020202020204" pitchFamily="34" charset="0"/>
                </a:rPr>
                <a:t>Recruit</a:t>
              </a:r>
              <a:endParaRPr lang="en-GB" altLang="en-US" sz="2100" kern="0">
                <a:solidFill>
                  <a:schemeClr val="bg1"/>
                </a:solidFill>
                <a:latin typeface="Poppins SemiBold"/>
                <a:cs typeface="Arial" panose="020B0604020202020204" pitchFamily="34" charset="0"/>
              </a:endParaRP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80B8C951-50B8-46CE-8275-FD8127046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4143" y="3121089"/>
              <a:ext cx="1480180" cy="747925"/>
            </a:xfrm>
            <a:prstGeom prst="homePlate">
              <a:avLst/>
            </a:prstGeom>
            <a:solidFill>
              <a:srgbClr val="003E6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kern="0">
                  <a:solidFill>
                    <a:schemeClr val="bg1"/>
                  </a:solidFill>
                  <a:latin typeface="Poppins SemiBold"/>
                  <a:cs typeface="Arial" panose="020B0604020202020204" pitchFamily="34" charset="0"/>
                </a:rPr>
                <a:t>Retain</a:t>
              </a:r>
              <a:endParaRPr lang="en-GB" altLang="en-US" sz="2100" kern="0">
                <a:solidFill>
                  <a:schemeClr val="bg1"/>
                </a:solidFill>
                <a:latin typeface="Poppins SemiBold"/>
                <a:cs typeface="Arial" panose="020B0604020202020204" pitchFamily="34" charset="0"/>
              </a:endParaRP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107E490A-D3C6-45CC-BE9E-1CDF014523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9001" y="3116422"/>
              <a:ext cx="1526131" cy="747925"/>
            </a:xfrm>
            <a:prstGeom prst="homePlate">
              <a:avLst/>
            </a:prstGeom>
            <a:solidFill>
              <a:srgbClr val="2F33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kern="0">
                  <a:solidFill>
                    <a:schemeClr val="bg1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Recognise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1CD62AE0-47AB-4E0A-8223-051E535BC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573" y="1963224"/>
              <a:ext cx="858287" cy="747925"/>
            </a:xfrm>
            <a:prstGeom prst="roundRect">
              <a:avLst/>
            </a:prstGeom>
            <a:solidFill>
              <a:srgbClr val="E6224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3000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Poppins SemiBold"/>
                  <a:cs typeface="Arial" panose="020B0604020202020204" pitchFamily="34" charset="0"/>
                </a:rPr>
                <a:t>Identify tasks</a:t>
              </a:r>
              <a:endParaRPr lang="en-GB" altLang="en-US" sz="1800" kern="0">
                <a:solidFill>
                  <a:srgbClr val="FFFFFF"/>
                </a:solidFill>
                <a:latin typeface="Poppins SemiBold"/>
                <a:cs typeface="Arial" panose="020B0604020202020204" pitchFamily="34" charset="0"/>
              </a:endParaRP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4ABF3187-CECC-47A6-84BD-FEE2B41822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9343" y="1981537"/>
              <a:ext cx="846293" cy="731055"/>
            </a:xfrm>
            <a:prstGeom prst="roundRect">
              <a:avLst/>
            </a:prstGeom>
            <a:solidFill>
              <a:srgbClr val="E6224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Poppins SemiBold"/>
                  <a:cs typeface="Arial" panose="020B0604020202020204" pitchFamily="34" charset="0"/>
                </a:rPr>
                <a:t>Identify key skills</a:t>
              </a: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050" kern="0">
                <a:solidFill>
                  <a:srgbClr val="FFFFFF"/>
                </a:solidFill>
                <a:latin typeface="Poppins SemiBold"/>
                <a:cs typeface="Arial" panose="020B0604020202020204" pitchFamily="34" charset="0"/>
              </a:endParaRP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D51213AE-621C-4212-99B5-A6A934ADD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2697" y="4465114"/>
              <a:ext cx="1170060" cy="1197789"/>
            </a:xfrm>
            <a:prstGeom prst="roundRect">
              <a:avLst/>
            </a:prstGeom>
            <a:solidFill>
              <a:srgbClr val="A858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chemeClr val="bg1"/>
                  </a:solidFill>
                  <a:latin typeface="Poppins SemiBold"/>
                  <a:cs typeface="Arial" panose="020B0604020202020204" pitchFamily="34" charset="0"/>
                </a:rPr>
                <a:t>Provide role outlines and identify volunteers with skills</a:t>
              </a:r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ECBA6CEC-2F95-4782-AAD6-42C435F8D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3967" y="4465108"/>
              <a:ext cx="996244" cy="1197795"/>
            </a:xfrm>
            <a:prstGeom prst="roundRect">
              <a:avLst/>
            </a:prstGeom>
            <a:solidFill>
              <a:srgbClr val="A8589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Poppins SemiBold"/>
                  <a:cs typeface="Arial" panose="020B0604020202020204" pitchFamily="34" charset="0"/>
                </a:rPr>
                <a:t>Identify external organisations</a:t>
              </a: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F116BBF9-0D40-4269-9CFA-809D0EAC7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654" y="1516058"/>
              <a:ext cx="1111114" cy="1064043"/>
            </a:xfrm>
            <a:prstGeom prst="roundRect">
              <a:avLst/>
            </a:prstGeom>
            <a:solidFill>
              <a:srgbClr val="D83B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Maintain and review role 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outlines</a:t>
              </a:r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6AC9051C-0D50-4C41-8E03-5DD96D025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1036" y="1474812"/>
              <a:ext cx="1151383" cy="1072476"/>
            </a:xfrm>
            <a:prstGeom prst="roundRect">
              <a:avLst/>
            </a:prstGeom>
            <a:solidFill>
              <a:srgbClr val="D83B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identify training and mentoring</a:t>
              </a: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B1888FC3-9697-4CAD-8B3F-F4AEADD9E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3429" y="2370251"/>
              <a:ext cx="11489" cy="781767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4B624397-FADA-4560-BDC9-81059DAB9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4299" y="2380795"/>
              <a:ext cx="11489" cy="747925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128349D8-D87A-41C4-A4C7-C085177EA8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0174" y="3883075"/>
              <a:ext cx="0" cy="1197806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21" name="Line 23">
              <a:extLst>
                <a:ext uri="{FF2B5EF4-FFF2-40B4-BE49-F238E27FC236}">
                  <a16:creationId xmlns:a16="http://schemas.microsoft.com/office/drawing/2014/main" id="{6554DC3D-97AE-4F40-BCCC-64B6918902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100395" y="3883075"/>
              <a:ext cx="0" cy="1202022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22" name="Text Box 13">
              <a:extLst>
                <a:ext uri="{FF2B5EF4-FFF2-40B4-BE49-F238E27FC236}">
                  <a16:creationId xmlns:a16="http://schemas.microsoft.com/office/drawing/2014/main" id="{BD055C3E-036F-4231-9435-D363E81DDE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9178" y="3121089"/>
              <a:ext cx="1083401" cy="747925"/>
            </a:xfrm>
            <a:prstGeom prst="roundRect">
              <a:avLst/>
            </a:prstGeom>
            <a:solidFill>
              <a:srgbClr val="2F336C"/>
            </a:solidFill>
            <a:ln w="9525">
              <a:solidFill>
                <a:srgbClr val="85005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kern="0">
                  <a:solidFill>
                    <a:schemeClr val="bg1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Reward</a:t>
              </a:r>
            </a:p>
          </p:txBody>
        </p:sp>
        <p:sp>
          <p:nvSpPr>
            <p:cNvPr id="23" name="Line 5">
              <a:extLst>
                <a:ext uri="{FF2B5EF4-FFF2-40B4-BE49-F238E27FC236}">
                  <a16:creationId xmlns:a16="http://schemas.microsoft.com/office/drawing/2014/main" id="{CB6EEB9E-8CD2-4E8C-8F73-C6D54728A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2829" y="5097750"/>
              <a:ext cx="2231749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FA584E9B-21DA-4C38-83DD-5F4F4265F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12829" y="3899945"/>
              <a:ext cx="0" cy="1197806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12BDCD84-C283-41FC-9F34-DD8C1EE44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251337" y="3883075"/>
              <a:ext cx="0" cy="1202022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 kern="0">
                <a:solidFill>
                  <a:srgbClr val="000000"/>
                </a:solidFill>
                <a:latin typeface="Poppins SemiBold"/>
              </a:endParaRP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C95F2326-B3E9-4B0D-A0E3-6FC1A83F6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2836" y="4456858"/>
              <a:ext cx="1151383" cy="1285406"/>
            </a:xfrm>
            <a:prstGeom prst="roundRect">
              <a:avLst/>
            </a:prstGeom>
            <a:solidFill>
              <a:srgbClr val="861E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Organise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Volunteer awards</a:t>
              </a:r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id="{3F5090C9-1430-48B3-A474-5E890F792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5602" y="4726599"/>
              <a:ext cx="935415" cy="936302"/>
            </a:xfrm>
            <a:prstGeom prst="roundRect">
              <a:avLst/>
            </a:prstGeom>
            <a:solidFill>
              <a:srgbClr val="861E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Say,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THANK 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YOU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2C35E87-50ED-4FF6-9FA3-9031F244C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7402" y="1699387"/>
              <a:ext cx="1585130" cy="8854"/>
            </a:xfrm>
            <a:prstGeom prst="line">
              <a:avLst/>
            </a:prstGeom>
            <a:ln w="38100">
              <a:solidFill>
                <a:srgbClr val="A8589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285C6B7-2DFB-47BC-8236-331DB645A41E}"/>
                </a:ext>
              </a:extLst>
            </p:cNvPr>
            <p:cNvCxnSpPr>
              <a:cxnSpLocks/>
            </p:cNvCxnSpPr>
            <p:nvPr/>
          </p:nvCxnSpPr>
          <p:spPr>
            <a:xfrm>
              <a:off x="5140004" y="2064999"/>
              <a:ext cx="0" cy="1047190"/>
            </a:xfrm>
            <a:prstGeom prst="straightConnector1">
              <a:avLst/>
            </a:prstGeom>
            <a:ln w="28575">
              <a:solidFill>
                <a:srgbClr val="A85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1D54054-1504-4838-B715-DF1A64A0A3BB}"/>
                </a:ext>
              </a:extLst>
            </p:cNvPr>
            <p:cNvCxnSpPr>
              <a:cxnSpLocks/>
            </p:cNvCxnSpPr>
            <p:nvPr/>
          </p:nvCxnSpPr>
          <p:spPr>
            <a:xfrm>
              <a:off x="3522532" y="1679962"/>
              <a:ext cx="0" cy="299350"/>
            </a:xfrm>
            <a:prstGeom prst="straightConnector1">
              <a:avLst/>
            </a:prstGeom>
            <a:ln w="28575">
              <a:solidFill>
                <a:srgbClr val="A8589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921A886-3520-4251-9A69-59BBE0BE4309}"/>
                </a:ext>
              </a:extLst>
            </p:cNvPr>
            <p:cNvCxnSpPr>
              <a:cxnSpLocks/>
            </p:cNvCxnSpPr>
            <p:nvPr/>
          </p:nvCxnSpPr>
          <p:spPr>
            <a:xfrm>
              <a:off x="3804761" y="2064999"/>
              <a:ext cx="1348733" cy="0"/>
            </a:xfrm>
            <a:prstGeom prst="line">
              <a:avLst/>
            </a:prstGeom>
            <a:ln w="38100">
              <a:solidFill>
                <a:srgbClr val="A8589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 Box 10">
              <a:extLst>
                <a:ext uri="{FF2B5EF4-FFF2-40B4-BE49-F238E27FC236}">
                  <a16:creationId xmlns:a16="http://schemas.microsoft.com/office/drawing/2014/main" id="{D5362913-4E32-0386-4B73-CBCC14CD6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69" y="3107521"/>
              <a:ext cx="1554522" cy="747925"/>
            </a:xfrm>
            <a:prstGeom prst="homePlate">
              <a:avLst/>
            </a:prstGeom>
            <a:solidFill>
              <a:srgbClr val="2F33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kern="0">
                  <a:solidFill>
                    <a:schemeClr val="bg1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Organisation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kern="0">
                  <a:solidFill>
                    <a:schemeClr val="bg1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Needs</a:t>
              </a:r>
              <a:endParaRPr lang="en-GB" altLang="en-US" sz="2100" kern="0">
                <a:solidFill>
                  <a:schemeClr val="bg1"/>
                </a:solidFill>
                <a:latin typeface="Sofia Pro Semi Bold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11">
              <a:extLst>
                <a:ext uri="{FF2B5EF4-FFF2-40B4-BE49-F238E27FC236}">
                  <a16:creationId xmlns:a16="http://schemas.microsoft.com/office/drawing/2014/main" id="{9B663536-89CF-0BB1-5AA5-70D114FC2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9422" y="3112188"/>
              <a:ext cx="1480180" cy="747925"/>
            </a:xfrm>
            <a:prstGeom prst="homePlate">
              <a:avLst/>
            </a:prstGeom>
            <a:solidFill>
              <a:srgbClr val="2F33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kern="0">
                  <a:solidFill>
                    <a:schemeClr val="bg1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Recruit</a:t>
              </a:r>
              <a:endParaRPr lang="en-GB" altLang="en-US" sz="2100" kern="0">
                <a:solidFill>
                  <a:schemeClr val="bg1"/>
                </a:solidFill>
                <a:latin typeface="Sofia Pro Semi Bold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E191455A-C4FC-3DBE-A5CB-CC15ED1FF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3337" y="3112188"/>
              <a:ext cx="1480180" cy="747925"/>
            </a:xfrm>
            <a:prstGeom prst="homePlate">
              <a:avLst/>
            </a:prstGeom>
            <a:solidFill>
              <a:srgbClr val="2F33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kern="0">
                  <a:solidFill>
                    <a:schemeClr val="bg1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Retain</a:t>
              </a:r>
              <a:endParaRPr lang="en-GB" altLang="en-US" sz="2100" kern="0">
                <a:solidFill>
                  <a:schemeClr val="bg1"/>
                </a:solidFill>
                <a:latin typeface="Sofia Pro Semi Bold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14">
              <a:extLst>
                <a:ext uri="{FF2B5EF4-FFF2-40B4-BE49-F238E27FC236}">
                  <a16:creationId xmlns:a16="http://schemas.microsoft.com/office/drawing/2014/main" id="{C06C82DB-7BCD-C5E6-556A-6EF78B932C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767" y="1954323"/>
              <a:ext cx="858287" cy="747925"/>
            </a:xfrm>
            <a:prstGeom prst="roundRect">
              <a:avLst/>
            </a:prstGeom>
            <a:solidFill>
              <a:srgbClr val="D83B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3000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Identify tasks</a:t>
              </a: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15">
              <a:extLst>
                <a:ext uri="{FF2B5EF4-FFF2-40B4-BE49-F238E27FC236}">
                  <a16:creationId xmlns:a16="http://schemas.microsoft.com/office/drawing/2014/main" id="{0F872EBC-9E32-9C92-209A-F9A54159B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537" y="1972637"/>
              <a:ext cx="846293" cy="731055"/>
            </a:xfrm>
            <a:prstGeom prst="roundRect">
              <a:avLst/>
            </a:prstGeom>
            <a:solidFill>
              <a:srgbClr val="D83B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Identify key skills</a:t>
              </a: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050" kern="0">
                <a:solidFill>
                  <a:srgbClr val="FFFFFF"/>
                </a:solidFill>
                <a:latin typeface="Sofia Pro Semi Bold" panose="020B0604020202020204" charset="0"/>
                <a:cs typeface="Arial" panose="020B0604020202020204" pitchFamily="34" charset="0"/>
              </a:endParaRPr>
            </a:p>
          </p:txBody>
        </p: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3732D9E8-51DB-4DE1-E3DD-7A6F02CD3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1891" y="4456214"/>
              <a:ext cx="1170060" cy="1327544"/>
            </a:xfrm>
            <a:prstGeom prst="roundRect">
              <a:avLst/>
            </a:prstGeom>
            <a:solidFill>
              <a:srgbClr val="861E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chemeClr val="bg1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Provide role outlines and identify volunteers with skills</a:t>
              </a:r>
            </a:p>
          </p:txBody>
        </p:sp>
        <p:sp>
          <p:nvSpPr>
            <p:cNvPr id="36" name="Text Box 17">
              <a:extLst>
                <a:ext uri="{FF2B5EF4-FFF2-40B4-BE49-F238E27FC236}">
                  <a16:creationId xmlns:a16="http://schemas.microsoft.com/office/drawing/2014/main" id="{51273B59-41A3-973E-801D-E41D4C8C4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161" y="4456206"/>
              <a:ext cx="996244" cy="1327552"/>
            </a:xfrm>
            <a:prstGeom prst="roundRect">
              <a:avLst/>
            </a:prstGeom>
            <a:solidFill>
              <a:srgbClr val="861E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Identify external organisations</a:t>
              </a:r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77AEC65A-01CA-0C31-B888-BF46A7E38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069" y="1334279"/>
              <a:ext cx="1554521" cy="747926"/>
            </a:xfrm>
            <a:prstGeom prst="homePlate">
              <a:avLst/>
            </a:prstGeom>
            <a:solidFill>
              <a:srgbClr val="F3944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50" kern="0">
                  <a:solidFill>
                    <a:schemeClr val="bg1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Volunteers needs  </a:t>
              </a: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04423621-686C-8210-06A0-1ADB1691FC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614" y="1932592"/>
              <a:ext cx="846295" cy="776638"/>
            </a:xfrm>
            <a:prstGeom prst="roundRect">
              <a:avLst/>
            </a:prstGeom>
            <a:solidFill>
              <a:srgbClr val="D83B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900" kern="0">
                  <a:solidFill>
                    <a:srgbClr val="FFFFFF"/>
                  </a:solidFill>
                  <a:latin typeface="Sofia Pro Semi Bold" panose="020B0604020202020204" charset="0"/>
                  <a:cs typeface="Arial" panose="020B0604020202020204" pitchFamily="34" charset="0"/>
                </a:rPr>
                <a:t>Identify Tasks</a:t>
              </a:r>
              <a:endParaRPr lang="en-GB" altLang="en-US" sz="1050" kern="0">
                <a:solidFill>
                  <a:srgbClr val="FFFFFF"/>
                </a:solidFill>
                <a:latin typeface="Sofia Pro Semi Bold" panose="020B060402020202020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52901D2-482B-47EF-B372-0544F001B0DB}"/>
              </a:ext>
            </a:extLst>
          </p:cNvPr>
          <p:cNvSpPr txBox="1"/>
          <p:nvPr/>
        </p:nvSpPr>
        <p:spPr>
          <a:xfrm>
            <a:off x="446629" y="325387"/>
            <a:ext cx="6026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363A72"/>
                </a:solidFill>
                <a:latin typeface="Sofia Pro Semi Bold" panose="020B0604020202020204" charset="0"/>
              </a:rPr>
              <a:t>The volunteer experience Journey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713EA27-4612-196B-0144-1DD8D1112992}"/>
              </a:ext>
            </a:extLst>
          </p:cNvPr>
          <p:cNvSpPr/>
          <p:nvPr/>
        </p:nvSpPr>
        <p:spPr>
          <a:xfrm>
            <a:off x="4447803" y="4183480"/>
            <a:ext cx="307230" cy="297862"/>
          </a:xfrm>
          <a:prstGeom prst="ellipse">
            <a:avLst/>
          </a:prstGeom>
          <a:solidFill>
            <a:srgbClr val="F39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028BB46-FFE9-7494-AE72-C731BC0D1A40}"/>
              </a:ext>
            </a:extLst>
          </p:cNvPr>
          <p:cNvSpPr/>
          <p:nvPr/>
        </p:nvSpPr>
        <p:spPr>
          <a:xfrm>
            <a:off x="396442" y="2348547"/>
            <a:ext cx="652364" cy="652364"/>
          </a:xfrm>
          <a:prstGeom prst="ellipse">
            <a:avLst/>
          </a:prstGeom>
          <a:solidFill>
            <a:srgbClr val="3BB2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E94A7C6-D541-2679-B4CF-2183AE53C971}"/>
              </a:ext>
            </a:extLst>
          </p:cNvPr>
          <p:cNvSpPr/>
          <p:nvPr/>
        </p:nvSpPr>
        <p:spPr>
          <a:xfrm>
            <a:off x="2967839" y="2348547"/>
            <a:ext cx="652364" cy="652364"/>
          </a:xfrm>
          <a:prstGeom prst="ellipse">
            <a:avLst/>
          </a:prstGeom>
          <a:solidFill>
            <a:srgbClr val="3BB2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2DCB120-7C21-1F3C-1796-7615126D03E9}"/>
              </a:ext>
            </a:extLst>
          </p:cNvPr>
          <p:cNvSpPr/>
          <p:nvPr/>
        </p:nvSpPr>
        <p:spPr>
          <a:xfrm>
            <a:off x="5528654" y="4160835"/>
            <a:ext cx="307230" cy="297862"/>
          </a:xfrm>
          <a:prstGeom prst="ellipse">
            <a:avLst/>
          </a:prstGeom>
          <a:solidFill>
            <a:srgbClr val="F39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616D740-2F60-2B1B-575B-2F6B66EDF147}"/>
              </a:ext>
            </a:extLst>
          </p:cNvPr>
          <p:cNvSpPr/>
          <p:nvPr/>
        </p:nvSpPr>
        <p:spPr>
          <a:xfrm>
            <a:off x="7336933" y="4117892"/>
            <a:ext cx="307230" cy="297862"/>
          </a:xfrm>
          <a:prstGeom prst="ellipse">
            <a:avLst/>
          </a:prstGeom>
          <a:solidFill>
            <a:srgbClr val="F39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7A6FE59-5775-0B75-F13D-865E6ACA32A5}"/>
              </a:ext>
            </a:extLst>
          </p:cNvPr>
          <p:cNvSpPr/>
          <p:nvPr/>
        </p:nvSpPr>
        <p:spPr>
          <a:xfrm>
            <a:off x="8323207" y="4137605"/>
            <a:ext cx="307230" cy="297862"/>
          </a:xfrm>
          <a:prstGeom prst="ellipse">
            <a:avLst/>
          </a:prstGeom>
          <a:solidFill>
            <a:srgbClr val="F394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6F32E-AB96-FB0C-A6BF-C92780C66FD1}"/>
              </a:ext>
            </a:extLst>
          </p:cNvPr>
          <p:cNvSpPr/>
          <p:nvPr/>
        </p:nvSpPr>
        <p:spPr>
          <a:xfrm>
            <a:off x="367878" y="1015338"/>
            <a:ext cx="652364" cy="652364"/>
          </a:xfrm>
          <a:prstGeom prst="ellipse">
            <a:avLst/>
          </a:prstGeom>
          <a:solidFill>
            <a:srgbClr val="3BB2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BAF4BCF-3508-086B-1C17-9A0646023CF7}"/>
              </a:ext>
            </a:extLst>
          </p:cNvPr>
          <p:cNvSpPr/>
          <p:nvPr/>
        </p:nvSpPr>
        <p:spPr>
          <a:xfrm>
            <a:off x="4500298" y="2343233"/>
            <a:ext cx="652364" cy="652364"/>
          </a:xfrm>
          <a:prstGeom prst="ellipse">
            <a:avLst/>
          </a:prstGeom>
          <a:solidFill>
            <a:srgbClr val="3BB2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F2649C8-64B1-42E4-5A7C-CABE3AF35BB6}"/>
              </a:ext>
            </a:extLst>
          </p:cNvPr>
          <p:cNvSpPr/>
          <p:nvPr/>
        </p:nvSpPr>
        <p:spPr>
          <a:xfrm>
            <a:off x="6058133" y="2357772"/>
            <a:ext cx="652364" cy="652364"/>
          </a:xfrm>
          <a:prstGeom prst="ellipse">
            <a:avLst/>
          </a:prstGeom>
          <a:solidFill>
            <a:srgbClr val="3BB2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D99C6DA-4CAF-977D-7D84-929271692255}"/>
              </a:ext>
            </a:extLst>
          </p:cNvPr>
          <p:cNvSpPr/>
          <p:nvPr/>
        </p:nvSpPr>
        <p:spPr>
          <a:xfrm>
            <a:off x="7444429" y="2327032"/>
            <a:ext cx="652364" cy="652364"/>
          </a:xfrm>
          <a:prstGeom prst="ellipse">
            <a:avLst/>
          </a:prstGeom>
          <a:solidFill>
            <a:srgbClr val="3BB2B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70"/>
    </mc:Choice>
    <mc:Fallback xmlns="">
      <p:transition spd="slow" advTm="4277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87104B9-CBB3-4F18-B31A-53AF8C580C14}"/>
              </a:ext>
            </a:extLst>
          </p:cNvPr>
          <p:cNvSpPr/>
          <p:nvPr/>
        </p:nvSpPr>
        <p:spPr>
          <a:xfrm>
            <a:off x="601775" y="1370882"/>
            <a:ext cx="2375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Sofia Pro Semi Bold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If you’re in a Breakout room that is an odd number, discuss…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F93294-E62B-4DB4-BB7A-7759905C6D4B}"/>
              </a:ext>
            </a:extLst>
          </p:cNvPr>
          <p:cNvSpPr/>
          <p:nvPr/>
        </p:nvSpPr>
        <p:spPr>
          <a:xfrm>
            <a:off x="601775" y="2961280"/>
            <a:ext cx="23755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Poppins SemiBold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en-GB" sz="1600">
                <a:latin typeface="Sofia Pro Semi Bold" panose="020B0604020202020204" charset="0"/>
                <a:ea typeface="Tahoma" panose="020B0604030504040204" pitchFamily="34" charset="0"/>
                <a:cs typeface="Tahoma" panose="020B0604030504040204" pitchFamily="34" charset="0"/>
              </a:rPr>
              <a:t>you’re in a Breakout room that is an even number, discuss…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3A9A252-E914-4C35-AF22-3FF32EA32F54}"/>
              </a:ext>
            </a:extLst>
          </p:cNvPr>
          <p:cNvSpPr/>
          <p:nvPr/>
        </p:nvSpPr>
        <p:spPr>
          <a:xfrm rot="6092646">
            <a:off x="6151411" y="3315168"/>
            <a:ext cx="459000" cy="759154"/>
          </a:xfrm>
          <a:prstGeom prst="downArrow">
            <a:avLst>
              <a:gd name="adj1" fmla="val 42623"/>
              <a:gd name="adj2" fmla="val 50000"/>
            </a:avLst>
          </a:prstGeom>
          <a:solidFill>
            <a:srgbClr val="003F69"/>
          </a:solidFill>
          <a:ln>
            <a:solidFill>
              <a:srgbClr val="00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Poppins SemiBold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EE473E0F-BF8C-494D-8701-1156DD66EC26}"/>
              </a:ext>
            </a:extLst>
          </p:cNvPr>
          <p:cNvSpPr/>
          <p:nvPr/>
        </p:nvSpPr>
        <p:spPr>
          <a:xfrm rot="3768935">
            <a:off x="5988581" y="1342591"/>
            <a:ext cx="459000" cy="759154"/>
          </a:xfrm>
          <a:prstGeom prst="downArrow">
            <a:avLst>
              <a:gd name="adj1" fmla="val 42623"/>
              <a:gd name="adj2" fmla="val 50000"/>
            </a:avLst>
          </a:prstGeom>
          <a:solidFill>
            <a:srgbClr val="8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Poppins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185460-9BF3-4478-B11E-9AA56232C2C8}"/>
              </a:ext>
            </a:extLst>
          </p:cNvPr>
          <p:cNvSpPr txBox="1"/>
          <p:nvPr/>
        </p:nvSpPr>
        <p:spPr>
          <a:xfrm>
            <a:off x="327154" y="275385"/>
            <a:ext cx="7021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363A72"/>
                </a:solidFill>
                <a:latin typeface="Sofia Pro Semi Bold" panose="020B0604020202020204" charset="0"/>
              </a:rPr>
              <a:t>Recruit, retain, recognise and reward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D3248F-FA46-163C-0C3A-063775864329}"/>
              </a:ext>
            </a:extLst>
          </p:cNvPr>
          <p:cNvGrpSpPr/>
          <p:nvPr/>
        </p:nvGrpSpPr>
        <p:grpSpPr>
          <a:xfrm>
            <a:off x="4772704" y="1038131"/>
            <a:ext cx="3331048" cy="3409348"/>
            <a:chOff x="1804140" y="1565728"/>
            <a:chExt cx="4774862" cy="49088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857C472-74BE-628C-0927-434AA9A36C89}"/>
                </a:ext>
              </a:extLst>
            </p:cNvPr>
            <p:cNvGrpSpPr/>
            <p:nvPr/>
          </p:nvGrpSpPr>
          <p:grpSpPr>
            <a:xfrm>
              <a:off x="1804140" y="1565728"/>
              <a:ext cx="4774862" cy="4908805"/>
              <a:chOff x="1804140" y="1565728"/>
              <a:chExt cx="4774862" cy="4908805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CDDD2F7-599E-42E7-FBB7-950C3EBC47BD}"/>
                  </a:ext>
                </a:extLst>
              </p:cNvPr>
              <p:cNvSpPr/>
              <p:nvPr/>
            </p:nvSpPr>
            <p:spPr>
              <a:xfrm>
                <a:off x="1836188" y="1565728"/>
                <a:ext cx="4705414" cy="4908805"/>
              </a:xfrm>
              <a:custGeom>
                <a:avLst/>
                <a:gdLst>
                  <a:gd name="connsiteX0" fmla="*/ 2352707 w 4705414"/>
                  <a:gd name="connsiteY0" fmla="*/ 0 h 4908805"/>
                  <a:gd name="connsiteX1" fmla="*/ 4705414 w 4705414"/>
                  <a:gd name="connsiteY1" fmla="*/ 2454403 h 4908805"/>
                  <a:gd name="connsiteX2" fmla="*/ 2352707 w 4705414"/>
                  <a:gd name="connsiteY2" fmla="*/ 2454403 h 4908805"/>
                  <a:gd name="connsiteX3" fmla="*/ 2352707 w 4705414"/>
                  <a:gd name="connsiteY3" fmla="*/ 0 h 490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5414" h="4908805">
                    <a:moveTo>
                      <a:pt x="2352707" y="0"/>
                    </a:moveTo>
                    <a:cubicBezTo>
                      <a:pt x="3652071" y="0"/>
                      <a:pt x="4705414" y="1098874"/>
                      <a:pt x="4705414" y="2454403"/>
                    </a:cubicBezTo>
                    <a:lnTo>
                      <a:pt x="2352707" y="2454403"/>
                    </a:lnTo>
                    <a:lnTo>
                      <a:pt x="2352707" y="0"/>
                    </a:lnTo>
                    <a:close/>
                  </a:path>
                </a:pathLst>
              </a:custGeom>
              <a:solidFill>
                <a:srgbClr val="2E336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1533" tIns="707767" rIns="448477" bIns="1931462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>
                    <a:latin typeface="Sofia Pro Semi Bold" panose="020B0604020202020204" charset="0"/>
                  </a:rPr>
                  <a:t>Recruit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63D0B6E-8C62-F5BF-7D08-474BE6CFA213}"/>
                  </a:ext>
                </a:extLst>
              </p:cNvPr>
              <p:cNvSpPr/>
              <p:nvPr/>
            </p:nvSpPr>
            <p:spPr>
              <a:xfrm>
                <a:off x="1832589" y="1658874"/>
                <a:ext cx="4717964" cy="4650450"/>
              </a:xfrm>
              <a:custGeom>
                <a:avLst/>
                <a:gdLst>
                  <a:gd name="connsiteX0" fmla="*/ 4717964 w 4717964"/>
                  <a:gd name="connsiteY0" fmla="*/ 2325225 h 4650450"/>
                  <a:gd name="connsiteX1" fmla="*/ 2358982 w 4717964"/>
                  <a:gd name="connsiteY1" fmla="*/ 4650450 h 4650450"/>
                  <a:gd name="connsiteX2" fmla="*/ 2358982 w 4717964"/>
                  <a:gd name="connsiteY2" fmla="*/ 2325225 h 4650450"/>
                  <a:gd name="connsiteX3" fmla="*/ 4717964 w 4717964"/>
                  <a:gd name="connsiteY3" fmla="*/ 2325225 h 465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7964" h="4650450">
                    <a:moveTo>
                      <a:pt x="4717964" y="2325225"/>
                    </a:moveTo>
                    <a:cubicBezTo>
                      <a:pt x="4717964" y="3609411"/>
                      <a:pt x="3661812" y="4650450"/>
                      <a:pt x="2358982" y="4650450"/>
                    </a:cubicBezTo>
                    <a:lnTo>
                      <a:pt x="2358982" y="2325225"/>
                    </a:lnTo>
                    <a:lnTo>
                      <a:pt x="4717964" y="2325225"/>
                    </a:lnTo>
                    <a:close/>
                  </a:path>
                </a:pathLst>
              </a:custGeom>
              <a:solidFill>
                <a:srgbClr val="F3934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62904" tIns="1836681" rIns="430664" bIns="67407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>
                    <a:latin typeface="Sofia Pro Semi Bold" panose="020B0604020202020204" charset="0"/>
                  </a:rPr>
                  <a:t>Retain 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15B4536-4C3A-6EE8-EB50-D2D52B8E9D76}"/>
                  </a:ext>
                </a:extLst>
              </p:cNvPr>
              <p:cNvSpPr/>
              <p:nvPr/>
            </p:nvSpPr>
            <p:spPr>
              <a:xfrm>
                <a:off x="1804140" y="1658874"/>
                <a:ext cx="4774862" cy="4650450"/>
              </a:xfrm>
              <a:custGeom>
                <a:avLst/>
                <a:gdLst>
                  <a:gd name="connsiteX0" fmla="*/ 2387431 w 4774862"/>
                  <a:gd name="connsiteY0" fmla="*/ 4650450 h 4650450"/>
                  <a:gd name="connsiteX1" fmla="*/ 0 w 4774862"/>
                  <a:gd name="connsiteY1" fmla="*/ 2325225 h 4650450"/>
                  <a:gd name="connsiteX2" fmla="*/ 2387431 w 4774862"/>
                  <a:gd name="connsiteY2" fmla="*/ 2325225 h 4650450"/>
                  <a:gd name="connsiteX3" fmla="*/ 2387431 w 4774862"/>
                  <a:gd name="connsiteY3" fmla="*/ 4650450 h 465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4862" h="4650450">
                    <a:moveTo>
                      <a:pt x="2387431" y="4650450"/>
                    </a:moveTo>
                    <a:cubicBezTo>
                      <a:pt x="1068889" y="4650450"/>
                      <a:pt x="0" y="3609411"/>
                      <a:pt x="0" y="2325225"/>
                    </a:cubicBezTo>
                    <a:lnTo>
                      <a:pt x="2387431" y="2325225"/>
                    </a:lnTo>
                    <a:lnTo>
                      <a:pt x="2387431" y="4650450"/>
                    </a:lnTo>
                    <a:close/>
                  </a:path>
                </a:pathLst>
              </a:custGeom>
              <a:solidFill>
                <a:srgbClr val="39ADA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5491" tIns="1836681" rIns="1885003" bIns="67407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>
                    <a:latin typeface="Sofia Pro Semi Bold" panose="020B0604020202020204" charset="0"/>
                  </a:rPr>
                  <a:t>Recognise  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8434806-8AE1-AE28-6BF5-DE27BB5F64E5}"/>
                  </a:ext>
                </a:extLst>
              </p:cNvPr>
              <p:cNvSpPr/>
              <p:nvPr/>
            </p:nvSpPr>
            <p:spPr>
              <a:xfrm>
                <a:off x="1804140" y="1576970"/>
                <a:ext cx="4774862" cy="4814257"/>
              </a:xfrm>
              <a:custGeom>
                <a:avLst/>
                <a:gdLst>
                  <a:gd name="connsiteX0" fmla="*/ 0 w 4774862"/>
                  <a:gd name="connsiteY0" fmla="*/ 2407129 h 4814257"/>
                  <a:gd name="connsiteX1" fmla="*/ 2387431 w 4774862"/>
                  <a:gd name="connsiteY1" fmla="*/ 0 h 4814257"/>
                  <a:gd name="connsiteX2" fmla="*/ 2387431 w 4774862"/>
                  <a:gd name="connsiteY2" fmla="*/ 2407129 h 4814257"/>
                  <a:gd name="connsiteX3" fmla="*/ 0 w 4774862"/>
                  <a:gd name="connsiteY3" fmla="*/ 2407129 h 481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4862" h="4814257">
                    <a:moveTo>
                      <a:pt x="0" y="2407129"/>
                    </a:moveTo>
                    <a:cubicBezTo>
                      <a:pt x="0" y="1077708"/>
                      <a:pt x="1068889" y="0"/>
                      <a:pt x="2387431" y="0"/>
                    </a:cubicBezTo>
                    <a:lnTo>
                      <a:pt x="2387431" y="2407129"/>
                    </a:lnTo>
                    <a:lnTo>
                      <a:pt x="0" y="2407129"/>
                    </a:lnTo>
                    <a:close/>
                  </a:path>
                </a:pathLst>
              </a:custGeom>
              <a:solidFill>
                <a:srgbClr val="861E6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1681" tIns="692929" rIns="1881193" bIns="1896494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>
                    <a:latin typeface="Sofia Pro Semi Bold" panose="020B0604020202020204" charset="0"/>
                  </a:rPr>
                  <a:t>Reward</a:t>
                </a:r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70E693-AF6E-0315-4173-9AE95AA7BC91}"/>
                </a:ext>
              </a:extLst>
            </p:cNvPr>
            <p:cNvSpPr/>
            <p:nvPr/>
          </p:nvSpPr>
          <p:spPr bwMode="ltGray">
            <a:xfrm>
              <a:off x="4740694" y="2225833"/>
              <a:ext cx="612000" cy="61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bg1"/>
                </a:solidFill>
                <a:latin typeface="Poppins SemiBold"/>
              </a:endParaRPr>
            </a:p>
          </p:txBody>
        </p:sp>
        <p:sp>
          <p:nvSpPr>
            <p:cNvPr id="5" name="Freeform 4924">
              <a:extLst>
                <a:ext uri="{FF2B5EF4-FFF2-40B4-BE49-F238E27FC236}">
                  <a16:creationId xmlns:a16="http://schemas.microsoft.com/office/drawing/2014/main" id="{B5F36BDC-9761-F40B-581A-0DBCF92A9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2318" y="2302263"/>
              <a:ext cx="448752" cy="459140"/>
            </a:xfrm>
            <a:custGeom>
              <a:avLst/>
              <a:gdLst>
                <a:gd name="T0" fmla="*/ 78 w 394"/>
                <a:gd name="T1" fmla="*/ 20 h 380"/>
                <a:gd name="T2" fmla="*/ 116 w 394"/>
                <a:gd name="T3" fmla="*/ 0 h 380"/>
                <a:gd name="T4" fmla="*/ 148 w 394"/>
                <a:gd name="T5" fmla="*/ 14 h 380"/>
                <a:gd name="T6" fmla="*/ 162 w 394"/>
                <a:gd name="T7" fmla="*/ 46 h 380"/>
                <a:gd name="T8" fmla="*/ 142 w 394"/>
                <a:gd name="T9" fmla="*/ 84 h 380"/>
                <a:gd name="T10" fmla="*/ 106 w 394"/>
                <a:gd name="T11" fmla="*/ 92 h 380"/>
                <a:gd name="T12" fmla="*/ 74 w 394"/>
                <a:gd name="T13" fmla="*/ 64 h 380"/>
                <a:gd name="T14" fmla="*/ 120 w 394"/>
                <a:gd name="T15" fmla="*/ 232 h 380"/>
                <a:gd name="T16" fmla="*/ 148 w 394"/>
                <a:gd name="T17" fmla="*/ 198 h 380"/>
                <a:gd name="T18" fmla="*/ 142 w 394"/>
                <a:gd name="T19" fmla="*/ 164 h 380"/>
                <a:gd name="T20" fmla="*/ 170 w 394"/>
                <a:gd name="T21" fmla="*/ 128 h 380"/>
                <a:gd name="T22" fmla="*/ 176 w 394"/>
                <a:gd name="T23" fmla="*/ 114 h 380"/>
                <a:gd name="T24" fmla="*/ 72 w 394"/>
                <a:gd name="T25" fmla="*/ 112 h 380"/>
                <a:gd name="T26" fmla="*/ 38 w 394"/>
                <a:gd name="T27" fmla="*/ 130 h 380"/>
                <a:gd name="T28" fmla="*/ 0 w 394"/>
                <a:gd name="T29" fmla="*/ 244 h 380"/>
                <a:gd name="T30" fmla="*/ 46 w 394"/>
                <a:gd name="T31" fmla="*/ 318 h 380"/>
                <a:gd name="T32" fmla="*/ 152 w 394"/>
                <a:gd name="T33" fmla="*/ 376 h 380"/>
                <a:gd name="T34" fmla="*/ 130 w 394"/>
                <a:gd name="T35" fmla="*/ 332 h 380"/>
                <a:gd name="T36" fmla="*/ 390 w 394"/>
                <a:gd name="T37" fmla="*/ 154 h 380"/>
                <a:gd name="T38" fmla="*/ 372 w 394"/>
                <a:gd name="T39" fmla="*/ 124 h 380"/>
                <a:gd name="T40" fmla="*/ 318 w 394"/>
                <a:gd name="T41" fmla="*/ 112 h 380"/>
                <a:gd name="T42" fmla="*/ 228 w 394"/>
                <a:gd name="T43" fmla="*/ 112 h 380"/>
                <a:gd name="T44" fmla="*/ 196 w 394"/>
                <a:gd name="T45" fmla="*/ 124 h 380"/>
                <a:gd name="T46" fmla="*/ 228 w 394"/>
                <a:gd name="T47" fmla="*/ 138 h 380"/>
                <a:gd name="T48" fmla="*/ 242 w 394"/>
                <a:gd name="T49" fmla="*/ 174 h 380"/>
                <a:gd name="T50" fmla="*/ 256 w 394"/>
                <a:gd name="T51" fmla="*/ 210 h 380"/>
                <a:gd name="T52" fmla="*/ 264 w 394"/>
                <a:gd name="T53" fmla="*/ 314 h 380"/>
                <a:gd name="T54" fmla="*/ 232 w 394"/>
                <a:gd name="T55" fmla="*/ 342 h 380"/>
                <a:gd name="T56" fmla="*/ 278 w 394"/>
                <a:gd name="T57" fmla="*/ 362 h 380"/>
                <a:gd name="T58" fmla="*/ 338 w 394"/>
                <a:gd name="T59" fmla="*/ 260 h 380"/>
                <a:gd name="T60" fmla="*/ 366 w 394"/>
                <a:gd name="T61" fmla="*/ 284 h 380"/>
                <a:gd name="T62" fmla="*/ 394 w 394"/>
                <a:gd name="T63" fmla="*/ 198 h 380"/>
                <a:gd name="T64" fmla="*/ 192 w 394"/>
                <a:gd name="T65" fmla="*/ 380 h 380"/>
                <a:gd name="T66" fmla="*/ 236 w 394"/>
                <a:gd name="T67" fmla="*/ 320 h 380"/>
                <a:gd name="T68" fmla="*/ 244 w 394"/>
                <a:gd name="T69" fmla="*/ 232 h 380"/>
                <a:gd name="T70" fmla="*/ 154 w 394"/>
                <a:gd name="T71" fmla="*/ 218 h 380"/>
                <a:gd name="T72" fmla="*/ 140 w 394"/>
                <a:gd name="T73" fmla="*/ 232 h 380"/>
                <a:gd name="T74" fmla="*/ 148 w 394"/>
                <a:gd name="T75" fmla="*/ 320 h 380"/>
                <a:gd name="T76" fmla="*/ 192 w 394"/>
                <a:gd name="T77" fmla="*/ 380 h 380"/>
                <a:gd name="T78" fmla="*/ 242 w 394"/>
                <a:gd name="T79" fmla="*/ 64 h 380"/>
                <a:gd name="T80" fmla="*/ 274 w 394"/>
                <a:gd name="T81" fmla="*/ 92 h 380"/>
                <a:gd name="T82" fmla="*/ 308 w 394"/>
                <a:gd name="T83" fmla="*/ 84 h 380"/>
                <a:gd name="T84" fmla="*/ 330 w 394"/>
                <a:gd name="T85" fmla="*/ 46 h 380"/>
                <a:gd name="T86" fmla="*/ 314 w 394"/>
                <a:gd name="T87" fmla="*/ 12 h 380"/>
                <a:gd name="T88" fmla="*/ 284 w 394"/>
                <a:gd name="T89" fmla="*/ 0 h 380"/>
                <a:gd name="T90" fmla="*/ 250 w 394"/>
                <a:gd name="T91" fmla="*/ 14 h 380"/>
                <a:gd name="T92" fmla="*/ 238 w 394"/>
                <a:gd name="T93" fmla="*/ 46 h 380"/>
                <a:gd name="T94" fmla="*/ 214 w 394"/>
                <a:gd name="T95" fmla="*/ 196 h 380"/>
                <a:gd name="T96" fmla="*/ 222 w 394"/>
                <a:gd name="T97" fmla="*/ 168 h 380"/>
                <a:gd name="T98" fmla="*/ 192 w 394"/>
                <a:gd name="T99" fmla="*/ 142 h 380"/>
                <a:gd name="T100" fmla="*/ 164 w 394"/>
                <a:gd name="T101" fmla="*/ 162 h 380"/>
                <a:gd name="T102" fmla="*/ 164 w 394"/>
                <a:gd name="T103" fmla="*/ 186 h 380"/>
                <a:gd name="T104" fmla="*/ 192 w 394"/>
                <a:gd name="T105" fmla="*/ 20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4" h="380">
                  <a:moveTo>
                    <a:pt x="70" y="46"/>
                  </a:moveTo>
                  <a:lnTo>
                    <a:pt x="70" y="46"/>
                  </a:lnTo>
                  <a:lnTo>
                    <a:pt x="72" y="38"/>
                  </a:lnTo>
                  <a:lnTo>
                    <a:pt x="74" y="28"/>
                  </a:lnTo>
                  <a:lnTo>
                    <a:pt x="78" y="20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8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4" y="4"/>
                  </a:lnTo>
                  <a:lnTo>
                    <a:pt x="142" y="8"/>
                  </a:lnTo>
                  <a:lnTo>
                    <a:pt x="148" y="14"/>
                  </a:lnTo>
                  <a:lnTo>
                    <a:pt x="154" y="20"/>
                  </a:lnTo>
                  <a:lnTo>
                    <a:pt x="158" y="28"/>
                  </a:lnTo>
                  <a:lnTo>
                    <a:pt x="160" y="38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0" y="56"/>
                  </a:lnTo>
                  <a:lnTo>
                    <a:pt x="158" y="64"/>
                  </a:lnTo>
                  <a:lnTo>
                    <a:pt x="154" y="72"/>
                  </a:lnTo>
                  <a:lnTo>
                    <a:pt x="148" y="78"/>
                  </a:lnTo>
                  <a:lnTo>
                    <a:pt x="142" y="84"/>
                  </a:lnTo>
                  <a:lnTo>
                    <a:pt x="134" y="88"/>
                  </a:lnTo>
                  <a:lnTo>
                    <a:pt x="126" y="92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98" y="88"/>
                  </a:lnTo>
                  <a:lnTo>
                    <a:pt x="90" y="84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74" y="64"/>
                  </a:lnTo>
                  <a:lnTo>
                    <a:pt x="72" y="56"/>
                  </a:lnTo>
                  <a:lnTo>
                    <a:pt x="70" y="46"/>
                  </a:lnTo>
                  <a:lnTo>
                    <a:pt x="70" y="46"/>
                  </a:lnTo>
                  <a:close/>
                  <a:moveTo>
                    <a:pt x="120" y="308"/>
                  </a:moveTo>
                  <a:lnTo>
                    <a:pt x="120" y="232"/>
                  </a:lnTo>
                  <a:lnTo>
                    <a:pt x="120" y="232"/>
                  </a:lnTo>
                  <a:lnTo>
                    <a:pt x="122" y="220"/>
                  </a:lnTo>
                  <a:lnTo>
                    <a:pt x="128" y="210"/>
                  </a:lnTo>
                  <a:lnTo>
                    <a:pt x="136" y="202"/>
                  </a:lnTo>
                  <a:lnTo>
                    <a:pt x="148" y="198"/>
                  </a:lnTo>
                  <a:lnTo>
                    <a:pt x="148" y="198"/>
                  </a:lnTo>
                  <a:lnTo>
                    <a:pt x="144" y="186"/>
                  </a:lnTo>
                  <a:lnTo>
                    <a:pt x="142" y="174"/>
                  </a:lnTo>
                  <a:lnTo>
                    <a:pt x="142" y="174"/>
                  </a:lnTo>
                  <a:lnTo>
                    <a:pt x="142" y="164"/>
                  </a:lnTo>
                  <a:lnTo>
                    <a:pt x="146" y="154"/>
                  </a:lnTo>
                  <a:lnTo>
                    <a:pt x="150" y="146"/>
                  </a:lnTo>
                  <a:lnTo>
                    <a:pt x="156" y="140"/>
                  </a:lnTo>
                  <a:lnTo>
                    <a:pt x="162" y="132"/>
                  </a:lnTo>
                  <a:lnTo>
                    <a:pt x="170" y="128"/>
                  </a:lnTo>
                  <a:lnTo>
                    <a:pt x="178" y="124"/>
                  </a:lnTo>
                  <a:lnTo>
                    <a:pt x="188" y="124"/>
                  </a:lnTo>
                  <a:lnTo>
                    <a:pt x="188" y="124"/>
                  </a:lnTo>
                  <a:lnTo>
                    <a:pt x="182" y="118"/>
                  </a:lnTo>
                  <a:lnTo>
                    <a:pt x="176" y="114"/>
                  </a:lnTo>
                  <a:lnTo>
                    <a:pt x="168" y="112"/>
                  </a:lnTo>
                  <a:lnTo>
                    <a:pt x="160" y="112"/>
                  </a:lnTo>
                  <a:lnTo>
                    <a:pt x="116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56" y="114"/>
                  </a:lnTo>
                  <a:lnTo>
                    <a:pt x="50" y="118"/>
                  </a:lnTo>
                  <a:lnTo>
                    <a:pt x="44" y="124"/>
                  </a:lnTo>
                  <a:lnTo>
                    <a:pt x="38" y="130"/>
                  </a:lnTo>
                  <a:lnTo>
                    <a:pt x="34" y="136"/>
                  </a:lnTo>
                  <a:lnTo>
                    <a:pt x="30" y="144"/>
                  </a:lnTo>
                  <a:lnTo>
                    <a:pt x="28" y="15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12" y="270"/>
                  </a:lnTo>
                  <a:lnTo>
                    <a:pt x="26" y="296"/>
                  </a:lnTo>
                  <a:lnTo>
                    <a:pt x="60" y="188"/>
                  </a:lnTo>
                  <a:lnTo>
                    <a:pt x="76" y="188"/>
                  </a:lnTo>
                  <a:lnTo>
                    <a:pt x="46" y="318"/>
                  </a:lnTo>
                  <a:lnTo>
                    <a:pt x="46" y="318"/>
                  </a:lnTo>
                  <a:lnTo>
                    <a:pt x="70" y="338"/>
                  </a:lnTo>
                  <a:lnTo>
                    <a:pt x="94" y="356"/>
                  </a:lnTo>
                  <a:lnTo>
                    <a:pt x="122" y="368"/>
                  </a:lnTo>
                  <a:lnTo>
                    <a:pt x="152" y="376"/>
                  </a:lnTo>
                  <a:lnTo>
                    <a:pt x="152" y="342"/>
                  </a:lnTo>
                  <a:lnTo>
                    <a:pt x="152" y="342"/>
                  </a:lnTo>
                  <a:lnTo>
                    <a:pt x="146" y="340"/>
                  </a:lnTo>
                  <a:lnTo>
                    <a:pt x="140" y="338"/>
                  </a:lnTo>
                  <a:lnTo>
                    <a:pt x="130" y="332"/>
                  </a:lnTo>
                  <a:lnTo>
                    <a:pt x="122" y="320"/>
                  </a:lnTo>
                  <a:lnTo>
                    <a:pt x="120" y="314"/>
                  </a:lnTo>
                  <a:lnTo>
                    <a:pt x="120" y="308"/>
                  </a:lnTo>
                  <a:lnTo>
                    <a:pt x="120" y="308"/>
                  </a:lnTo>
                  <a:close/>
                  <a:moveTo>
                    <a:pt x="390" y="154"/>
                  </a:moveTo>
                  <a:lnTo>
                    <a:pt x="390" y="154"/>
                  </a:lnTo>
                  <a:lnTo>
                    <a:pt x="388" y="146"/>
                  </a:lnTo>
                  <a:lnTo>
                    <a:pt x="384" y="138"/>
                  </a:lnTo>
                  <a:lnTo>
                    <a:pt x="378" y="130"/>
                  </a:lnTo>
                  <a:lnTo>
                    <a:pt x="372" y="124"/>
                  </a:lnTo>
                  <a:lnTo>
                    <a:pt x="366" y="118"/>
                  </a:lnTo>
                  <a:lnTo>
                    <a:pt x="358" y="116"/>
                  </a:lnTo>
                  <a:lnTo>
                    <a:pt x="348" y="112"/>
                  </a:lnTo>
                  <a:lnTo>
                    <a:pt x="340" y="112"/>
                  </a:lnTo>
                  <a:lnTo>
                    <a:pt x="318" y="112"/>
                  </a:lnTo>
                  <a:lnTo>
                    <a:pt x="310" y="112"/>
                  </a:lnTo>
                  <a:lnTo>
                    <a:pt x="284" y="148"/>
                  </a:lnTo>
                  <a:lnTo>
                    <a:pt x="256" y="112"/>
                  </a:lnTo>
                  <a:lnTo>
                    <a:pt x="250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18" y="112"/>
                  </a:lnTo>
                  <a:lnTo>
                    <a:pt x="210" y="114"/>
                  </a:lnTo>
                  <a:lnTo>
                    <a:pt x="202" y="11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204" y="124"/>
                  </a:lnTo>
                  <a:lnTo>
                    <a:pt x="214" y="128"/>
                  </a:lnTo>
                  <a:lnTo>
                    <a:pt x="222" y="132"/>
                  </a:lnTo>
                  <a:lnTo>
                    <a:pt x="228" y="138"/>
                  </a:lnTo>
                  <a:lnTo>
                    <a:pt x="234" y="146"/>
                  </a:lnTo>
                  <a:lnTo>
                    <a:pt x="238" y="154"/>
                  </a:lnTo>
                  <a:lnTo>
                    <a:pt x="242" y="164"/>
                  </a:lnTo>
                  <a:lnTo>
                    <a:pt x="242" y="174"/>
                  </a:lnTo>
                  <a:lnTo>
                    <a:pt x="242" y="174"/>
                  </a:lnTo>
                  <a:lnTo>
                    <a:pt x="240" y="186"/>
                  </a:lnTo>
                  <a:lnTo>
                    <a:pt x="236" y="198"/>
                  </a:lnTo>
                  <a:lnTo>
                    <a:pt x="236" y="198"/>
                  </a:lnTo>
                  <a:lnTo>
                    <a:pt x="248" y="202"/>
                  </a:lnTo>
                  <a:lnTo>
                    <a:pt x="256" y="210"/>
                  </a:lnTo>
                  <a:lnTo>
                    <a:pt x="262" y="220"/>
                  </a:lnTo>
                  <a:lnTo>
                    <a:pt x="264" y="232"/>
                  </a:lnTo>
                  <a:lnTo>
                    <a:pt x="264" y="308"/>
                  </a:lnTo>
                  <a:lnTo>
                    <a:pt x="264" y="308"/>
                  </a:lnTo>
                  <a:lnTo>
                    <a:pt x="264" y="314"/>
                  </a:lnTo>
                  <a:lnTo>
                    <a:pt x="262" y="320"/>
                  </a:lnTo>
                  <a:lnTo>
                    <a:pt x="254" y="332"/>
                  </a:lnTo>
                  <a:lnTo>
                    <a:pt x="244" y="338"/>
                  </a:lnTo>
                  <a:lnTo>
                    <a:pt x="238" y="340"/>
                  </a:lnTo>
                  <a:lnTo>
                    <a:pt x="232" y="342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48" y="372"/>
                  </a:lnTo>
                  <a:lnTo>
                    <a:pt x="262" y="368"/>
                  </a:lnTo>
                  <a:lnTo>
                    <a:pt x="278" y="362"/>
                  </a:lnTo>
                  <a:lnTo>
                    <a:pt x="292" y="354"/>
                  </a:lnTo>
                  <a:lnTo>
                    <a:pt x="306" y="346"/>
                  </a:lnTo>
                  <a:lnTo>
                    <a:pt x="318" y="336"/>
                  </a:lnTo>
                  <a:lnTo>
                    <a:pt x="340" y="316"/>
                  </a:lnTo>
                  <a:lnTo>
                    <a:pt x="338" y="260"/>
                  </a:lnTo>
                  <a:lnTo>
                    <a:pt x="338" y="192"/>
                  </a:lnTo>
                  <a:lnTo>
                    <a:pt x="350" y="192"/>
                  </a:lnTo>
                  <a:lnTo>
                    <a:pt x="350" y="192"/>
                  </a:lnTo>
                  <a:lnTo>
                    <a:pt x="354" y="192"/>
                  </a:lnTo>
                  <a:lnTo>
                    <a:pt x="366" y="284"/>
                  </a:lnTo>
                  <a:lnTo>
                    <a:pt x="366" y="284"/>
                  </a:lnTo>
                  <a:lnTo>
                    <a:pt x="376" y="264"/>
                  </a:lnTo>
                  <a:lnTo>
                    <a:pt x="384" y="244"/>
                  </a:lnTo>
                  <a:lnTo>
                    <a:pt x="390" y="222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0" y="154"/>
                  </a:lnTo>
                  <a:lnTo>
                    <a:pt x="390" y="154"/>
                  </a:lnTo>
                  <a:close/>
                  <a:moveTo>
                    <a:pt x="192" y="380"/>
                  </a:moveTo>
                  <a:lnTo>
                    <a:pt x="192" y="380"/>
                  </a:lnTo>
                  <a:lnTo>
                    <a:pt x="212" y="380"/>
                  </a:lnTo>
                  <a:lnTo>
                    <a:pt x="212" y="322"/>
                  </a:lnTo>
                  <a:lnTo>
                    <a:pt x="230" y="322"/>
                  </a:lnTo>
                  <a:lnTo>
                    <a:pt x="230" y="322"/>
                  </a:lnTo>
                  <a:lnTo>
                    <a:pt x="236" y="320"/>
                  </a:lnTo>
                  <a:lnTo>
                    <a:pt x="240" y="318"/>
                  </a:lnTo>
                  <a:lnTo>
                    <a:pt x="242" y="314"/>
                  </a:lnTo>
                  <a:lnTo>
                    <a:pt x="244" y="308"/>
                  </a:lnTo>
                  <a:lnTo>
                    <a:pt x="244" y="232"/>
                  </a:lnTo>
                  <a:lnTo>
                    <a:pt x="244" y="232"/>
                  </a:lnTo>
                  <a:lnTo>
                    <a:pt x="242" y="226"/>
                  </a:lnTo>
                  <a:lnTo>
                    <a:pt x="240" y="222"/>
                  </a:lnTo>
                  <a:lnTo>
                    <a:pt x="236" y="218"/>
                  </a:lnTo>
                  <a:lnTo>
                    <a:pt x="230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48" y="218"/>
                  </a:lnTo>
                  <a:lnTo>
                    <a:pt x="144" y="222"/>
                  </a:lnTo>
                  <a:lnTo>
                    <a:pt x="142" y="226"/>
                  </a:lnTo>
                  <a:lnTo>
                    <a:pt x="140" y="232"/>
                  </a:lnTo>
                  <a:lnTo>
                    <a:pt x="140" y="308"/>
                  </a:lnTo>
                  <a:lnTo>
                    <a:pt x="140" y="308"/>
                  </a:lnTo>
                  <a:lnTo>
                    <a:pt x="142" y="314"/>
                  </a:lnTo>
                  <a:lnTo>
                    <a:pt x="144" y="318"/>
                  </a:lnTo>
                  <a:lnTo>
                    <a:pt x="148" y="320"/>
                  </a:lnTo>
                  <a:lnTo>
                    <a:pt x="154" y="322"/>
                  </a:lnTo>
                  <a:lnTo>
                    <a:pt x="172" y="32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92" y="380"/>
                  </a:lnTo>
                  <a:lnTo>
                    <a:pt x="192" y="380"/>
                  </a:lnTo>
                  <a:close/>
                  <a:moveTo>
                    <a:pt x="238" y="46"/>
                  </a:moveTo>
                  <a:lnTo>
                    <a:pt x="238" y="46"/>
                  </a:lnTo>
                  <a:lnTo>
                    <a:pt x="238" y="56"/>
                  </a:lnTo>
                  <a:lnTo>
                    <a:pt x="242" y="64"/>
                  </a:lnTo>
                  <a:lnTo>
                    <a:pt x="246" y="72"/>
                  </a:lnTo>
                  <a:lnTo>
                    <a:pt x="250" y="78"/>
                  </a:lnTo>
                  <a:lnTo>
                    <a:pt x="258" y="84"/>
                  </a:lnTo>
                  <a:lnTo>
                    <a:pt x="266" y="88"/>
                  </a:lnTo>
                  <a:lnTo>
                    <a:pt x="274" y="92"/>
                  </a:lnTo>
                  <a:lnTo>
                    <a:pt x="284" y="92"/>
                  </a:lnTo>
                  <a:lnTo>
                    <a:pt x="284" y="92"/>
                  </a:lnTo>
                  <a:lnTo>
                    <a:pt x="292" y="92"/>
                  </a:lnTo>
                  <a:lnTo>
                    <a:pt x="302" y="88"/>
                  </a:lnTo>
                  <a:lnTo>
                    <a:pt x="308" y="84"/>
                  </a:lnTo>
                  <a:lnTo>
                    <a:pt x="316" y="78"/>
                  </a:lnTo>
                  <a:lnTo>
                    <a:pt x="322" y="72"/>
                  </a:lnTo>
                  <a:lnTo>
                    <a:pt x="326" y="64"/>
                  </a:lnTo>
                  <a:lnTo>
                    <a:pt x="328" y="56"/>
                  </a:lnTo>
                  <a:lnTo>
                    <a:pt x="330" y="46"/>
                  </a:lnTo>
                  <a:lnTo>
                    <a:pt x="330" y="46"/>
                  </a:lnTo>
                  <a:lnTo>
                    <a:pt x="328" y="36"/>
                  </a:lnTo>
                  <a:lnTo>
                    <a:pt x="324" y="28"/>
                  </a:lnTo>
                  <a:lnTo>
                    <a:pt x="320" y="20"/>
                  </a:lnTo>
                  <a:lnTo>
                    <a:pt x="314" y="12"/>
                  </a:lnTo>
                  <a:lnTo>
                    <a:pt x="314" y="12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294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74" y="2"/>
                  </a:lnTo>
                  <a:lnTo>
                    <a:pt x="266" y="4"/>
                  </a:lnTo>
                  <a:lnTo>
                    <a:pt x="258" y="8"/>
                  </a:lnTo>
                  <a:lnTo>
                    <a:pt x="250" y="14"/>
                  </a:lnTo>
                  <a:lnTo>
                    <a:pt x="246" y="20"/>
                  </a:lnTo>
                  <a:lnTo>
                    <a:pt x="242" y="28"/>
                  </a:lnTo>
                  <a:lnTo>
                    <a:pt x="238" y="38"/>
                  </a:lnTo>
                  <a:lnTo>
                    <a:pt x="238" y="46"/>
                  </a:lnTo>
                  <a:lnTo>
                    <a:pt x="238" y="46"/>
                  </a:lnTo>
                  <a:close/>
                  <a:moveTo>
                    <a:pt x="192" y="204"/>
                  </a:moveTo>
                  <a:lnTo>
                    <a:pt x="192" y="204"/>
                  </a:lnTo>
                  <a:lnTo>
                    <a:pt x="198" y="204"/>
                  </a:lnTo>
                  <a:lnTo>
                    <a:pt x="204" y="202"/>
                  </a:lnTo>
                  <a:lnTo>
                    <a:pt x="214" y="196"/>
                  </a:lnTo>
                  <a:lnTo>
                    <a:pt x="220" y="186"/>
                  </a:lnTo>
                  <a:lnTo>
                    <a:pt x="222" y="180"/>
                  </a:lnTo>
                  <a:lnTo>
                    <a:pt x="222" y="174"/>
                  </a:lnTo>
                  <a:lnTo>
                    <a:pt x="222" y="174"/>
                  </a:lnTo>
                  <a:lnTo>
                    <a:pt x="222" y="168"/>
                  </a:lnTo>
                  <a:lnTo>
                    <a:pt x="220" y="162"/>
                  </a:lnTo>
                  <a:lnTo>
                    <a:pt x="214" y="152"/>
                  </a:lnTo>
                  <a:lnTo>
                    <a:pt x="204" y="146"/>
                  </a:lnTo>
                  <a:lnTo>
                    <a:pt x="198" y="144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86" y="144"/>
                  </a:lnTo>
                  <a:lnTo>
                    <a:pt x="180" y="146"/>
                  </a:lnTo>
                  <a:lnTo>
                    <a:pt x="170" y="152"/>
                  </a:lnTo>
                  <a:lnTo>
                    <a:pt x="164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62" y="174"/>
                  </a:lnTo>
                  <a:lnTo>
                    <a:pt x="162" y="180"/>
                  </a:lnTo>
                  <a:lnTo>
                    <a:pt x="164" y="186"/>
                  </a:lnTo>
                  <a:lnTo>
                    <a:pt x="170" y="196"/>
                  </a:lnTo>
                  <a:lnTo>
                    <a:pt x="180" y="202"/>
                  </a:lnTo>
                  <a:lnTo>
                    <a:pt x="186" y="204"/>
                  </a:lnTo>
                  <a:lnTo>
                    <a:pt x="192" y="204"/>
                  </a:lnTo>
                  <a:lnTo>
                    <a:pt x="192" y="204"/>
                  </a:lnTo>
                  <a:close/>
                </a:path>
              </a:pathLst>
            </a:custGeom>
            <a:solidFill>
              <a:srgbClr val="003E6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Poppins SemiBold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99A2556-0826-97E4-2859-4206197D3A81}"/>
                </a:ext>
              </a:extLst>
            </p:cNvPr>
            <p:cNvSpPr/>
            <p:nvPr/>
          </p:nvSpPr>
          <p:spPr bwMode="ltGray">
            <a:xfrm>
              <a:off x="4762200" y="5022889"/>
              <a:ext cx="612000" cy="61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bg1"/>
                </a:solidFill>
                <a:latin typeface="Poppins SemiBold"/>
              </a:endParaRPr>
            </a:p>
          </p:txBody>
        </p:sp>
        <p:sp>
          <p:nvSpPr>
            <p:cNvPr id="7" name="Freeform 4843">
              <a:extLst>
                <a:ext uri="{FF2B5EF4-FFF2-40B4-BE49-F238E27FC236}">
                  <a16:creationId xmlns:a16="http://schemas.microsoft.com/office/drawing/2014/main" id="{293AC9D6-7C1D-2C3C-F807-FC497A2E62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184" y="5086095"/>
              <a:ext cx="502032" cy="487410"/>
            </a:xfrm>
            <a:custGeom>
              <a:avLst/>
              <a:gdLst>
                <a:gd name="T0" fmla="*/ 376 w 412"/>
                <a:gd name="T1" fmla="*/ 96 h 400"/>
                <a:gd name="T2" fmla="*/ 382 w 412"/>
                <a:gd name="T3" fmla="*/ 126 h 400"/>
                <a:gd name="T4" fmla="*/ 356 w 412"/>
                <a:gd name="T5" fmla="*/ 144 h 400"/>
                <a:gd name="T6" fmla="*/ 328 w 412"/>
                <a:gd name="T7" fmla="*/ 116 h 400"/>
                <a:gd name="T8" fmla="*/ 344 w 412"/>
                <a:gd name="T9" fmla="*/ 90 h 400"/>
                <a:gd name="T10" fmla="*/ 374 w 412"/>
                <a:gd name="T11" fmla="*/ 156 h 400"/>
                <a:gd name="T12" fmla="*/ 320 w 412"/>
                <a:gd name="T13" fmla="*/ 156 h 400"/>
                <a:gd name="T14" fmla="*/ 314 w 412"/>
                <a:gd name="T15" fmla="*/ 204 h 400"/>
                <a:gd name="T16" fmla="*/ 370 w 412"/>
                <a:gd name="T17" fmla="*/ 268 h 400"/>
                <a:gd name="T18" fmla="*/ 404 w 412"/>
                <a:gd name="T19" fmla="*/ 246 h 400"/>
                <a:gd name="T20" fmla="*/ 410 w 412"/>
                <a:gd name="T21" fmla="*/ 166 h 400"/>
                <a:gd name="T22" fmla="*/ 398 w 412"/>
                <a:gd name="T23" fmla="*/ 156 h 400"/>
                <a:gd name="T24" fmla="*/ 98 w 412"/>
                <a:gd name="T25" fmla="*/ 156 h 400"/>
                <a:gd name="T26" fmla="*/ 56 w 412"/>
                <a:gd name="T27" fmla="*/ 182 h 400"/>
                <a:gd name="T28" fmla="*/ 14 w 412"/>
                <a:gd name="T29" fmla="*/ 156 h 400"/>
                <a:gd name="T30" fmla="*/ 2 w 412"/>
                <a:gd name="T31" fmla="*/ 166 h 400"/>
                <a:gd name="T32" fmla="*/ 8 w 412"/>
                <a:gd name="T33" fmla="*/ 246 h 400"/>
                <a:gd name="T34" fmla="*/ 42 w 412"/>
                <a:gd name="T35" fmla="*/ 268 h 400"/>
                <a:gd name="T36" fmla="*/ 98 w 412"/>
                <a:gd name="T37" fmla="*/ 204 h 400"/>
                <a:gd name="T38" fmla="*/ 172 w 412"/>
                <a:gd name="T39" fmla="*/ 50 h 400"/>
                <a:gd name="T40" fmla="*/ 192 w 412"/>
                <a:gd name="T41" fmla="*/ 68 h 400"/>
                <a:gd name="T42" fmla="*/ 214 w 412"/>
                <a:gd name="T43" fmla="*/ 70 h 400"/>
                <a:gd name="T44" fmla="*/ 236 w 412"/>
                <a:gd name="T45" fmla="*/ 56 h 400"/>
                <a:gd name="T46" fmla="*/ 242 w 412"/>
                <a:gd name="T47" fmla="*/ 36 h 400"/>
                <a:gd name="T48" fmla="*/ 232 w 412"/>
                <a:gd name="T49" fmla="*/ 10 h 400"/>
                <a:gd name="T50" fmla="*/ 206 w 412"/>
                <a:gd name="T51" fmla="*/ 0 h 400"/>
                <a:gd name="T52" fmla="*/ 186 w 412"/>
                <a:gd name="T53" fmla="*/ 6 h 400"/>
                <a:gd name="T54" fmla="*/ 170 w 412"/>
                <a:gd name="T55" fmla="*/ 28 h 400"/>
                <a:gd name="T56" fmla="*/ 206 w 412"/>
                <a:gd name="T57" fmla="*/ 400 h 400"/>
                <a:gd name="T58" fmla="*/ 296 w 412"/>
                <a:gd name="T59" fmla="*/ 378 h 400"/>
                <a:gd name="T60" fmla="*/ 366 w 412"/>
                <a:gd name="T61" fmla="*/ 322 h 400"/>
                <a:gd name="T62" fmla="*/ 320 w 412"/>
                <a:gd name="T63" fmla="*/ 250 h 400"/>
                <a:gd name="T64" fmla="*/ 244 w 412"/>
                <a:gd name="T65" fmla="*/ 200 h 400"/>
                <a:gd name="T66" fmla="*/ 206 w 412"/>
                <a:gd name="T67" fmla="*/ 194 h 400"/>
                <a:gd name="T68" fmla="*/ 158 w 412"/>
                <a:gd name="T69" fmla="*/ 234 h 400"/>
                <a:gd name="T70" fmla="*/ 140 w 412"/>
                <a:gd name="T71" fmla="*/ 262 h 400"/>
                <a:gd name="T72" fmla="*/ 118 w 412"/>
                <a:gd name="T73" fmla="*/ 262 h 400"/>
                <a:gd name="T74" fmla="*/ 100 w 412"/>
                <a:gd name="T75" fmla="*/ 244 h 400"/>
                <a:gd name="T76" fmla="*/ 46 w 412"/>
                <a:gd name="T77" fmla="*/ 322 h 400"/>
                <a:gd name="T78" fmla="*/ 96 w 412"/>
                <a:gd name="T79" fmla="*/ 368 h 400"/>
                <a:gd name="T80" fmla="*/ 182 w 412"/>
                <a:gd name="T81" fmla="*/ 398 h 400"/>
                <a:gd name="T82" fmla="*/ 28 w 412"/>
                <a:gd name="T83" fmla="*/ 116 h 400"/>
                <a:gd name="T84" fmla="*/ 56 w 412"/>
                <a:gd name="T85" fmla="*/ 144 h 400"/>
                <a:gd name="T86" fmla="*/ 82 w 412"/>
                <a:gd name="T87" fmla="*/ 126 h 400"/>
                <a:gd name="T88" fmla="*/ 76 w 412"/>
                <a:gd name="T89" fmla="*/ 96 h 400"/>
                <a:gd name="T90" fmla="*/ 46 w 412"/>
                <a:gd name="T91" fmla="*/ 90 h 400"/>
                <a:gd name="T92" fmla="*/ 28 w 412"/>
                <a:gd name="T93" fmla="*/ 116 h 400"/>
                <a:gd name="T94" fmla="*/ 300 w 412"/>
                <a:gd name="T95" fmla="*/ 116 h 400"/>
                <a:gd name="T96" fmla="*/ 298 w 412"/>
                <a:gd name="T97" fmla="*/ 102 h 400"/>
                <a:gd name="T98" fmla="*/ 268 w 412"/>
                <a:gd name="T99" fmla="*/ 82 h 400"/>
                <a:gd name="T100" fmla="*/ 144 w 412"/>
                <a:gd name="T101" fmla="*/ 82 h 400"/>
                <a:gd name="T102" fmla="*/ 122 w 412"/>
                <a:gd name="T103" fmla="*/ 92 h 400"/>
                <a:gd name="T104" fmla="*/ 112 w 412"/>
                <a:gd name="T105" fmla="*/ 116 h 400"/>
                <a:gd name="T106" fmla="*/ 114 w 412"/>
                <a:gd name="T107" fmla="*/ 240 h 400"/>
                <a:gd name="T108" fmla="*/ 128 w 412"/>
                <a:gd name="T109" fmla="*/ 248 h 400"/>
                <a:gd name="T110" fmla="*/ 144 w 412"/>
                <a:gd name="T111" fmla="*/ 234 h 400"/>
                <a:gd name="T112" fmla="*/ 154 w 412"/>
                <a:gd name="T113" fmla="*/ 140 h 400"/>
                <a:gd name="T114" fmla="*/ 158 w 412"/>
                <a:gd name="T115" fmla="*/ 170 h 400"/>
                <a:gd name="T116" fmla="*/ 230 w 412"/>
                <a:gd name="T117" fmla="*/ 164 h 400"/>
                <a:gd name="T118" fmla="*/ 254 w 412"/>
                <a:gd name="T119" fmla="*/ 150 h 400"/>
                <a:gd name="T120" fmla="*/ 268 w 412"/>
                <a:gd name="T121" fmla="*/ 176 h 400"/>
                <a:gd name="T122" fmla="*/ 300 w 412"/>
                <a:gd name="T123" fmla="*/ 19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400">
                  <a:moveTo>
                    <a:pt x="356" y="88"/>
                  </a:moveTo>
                  <a:lnTo>
                    <a:pt x="356" y="88"/>
                  </a:lnTo>
                  <a:lnTo>
                    <a:pt x="366" y="90"/>
                  </a:lnTo>
                  <a:lnTo>
                    <a:pt x="376" y="96"/>
                  </a:lnTo>
                  <a:lnTo>
                    <a:pt x="382" y="104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2" y="126"/>
                  </a:lnTo>
                  <a:lnTo>
                    <a:pt x="376" y="136"/>
                  </a:lnTo>
                  <a:lnTo>
                    <a:pt x="366" y="142"/>
                  </a:lnTo>
                  <a:lnTo>
                    <a:pt x="356" y="144"/>
                  </a:lnTo>
                  <a:lnTo>
                    <a:pt x="356" y="144"/>
                  </a:lnTo>
                  <a:lnTo>
                    <a:pt x="344" y="142"/>
                  </a:lnTo>
                  <a:lnTo>
                    <a:pt x="336" y="136"/>
                  </a:lnTo>
                  <a:lnTo>
                    <a:pt x="330" y="12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0" y="104"/>
                  </a:lnTo>
                  <a:lnTo>
                    <a:pt x="336" y="96"/>
                  </a:lnTo>
                  <a:lnTo>
                    <a:pt x="344" y="90"/>
                  </a:lnTo>
                  <a:lnTo>
                    <a:pt x="356" y="88"/>
                  </a:lnTo>
                  <a:lnTo>
                    <a:pt x="356" y="88"/>
                  </a:lnTo>
                  <a:close/>
                  <a:moveTo>
                    <a:pt x="392" y="156"/>
                  </a:moveTo>
                  <a:lnTo>
                    <a:pt x="374" y="156"/>
                  </a:lnTo>
                  <a:lnTo>
                    <a:pt x="356" y="182"/>
                  </a:lnTo>
                  <a:lnTo>
                    <a:pt x="338" y="156"/>
                  </a:lnTo>
                  <a:lnTo>
                    <a:pt x="320" y="156"/>
                  </a:lnTo>
                  <a:lnTo>
                    <a:pt x="320" y="156"/>
                  </a:lnTo>
                  <a:lnTo>
                    <a:pt x="314" y="156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204"/>
                  </a:lnTo>
                  <a:lnTo>
                    <a:pt x="314" y="204"/>
                  </a:lnTo>
                  <a:lnTo>
                    <a:pt x="336" y="224"/>
                  </a:lnTo>
                  <a:lnTo>
                    <a:pt x="354" y="244"/>
                  </a:lnTo>
                  <a:lnTo>
                    <a:pt x="370" y="268"/>
                  </a:lnTo>
                  <a:lnTo>
                    <a:pt x="386" y="294"/>
                  </a:lnTo>
                  <a:lnTo>
                    <a:pt x="386" y="294"/>
                  </a:lnTo>
                  <a:lnTo>
                    <a:pt x="396" y="270"/>
                  </a:lnTo>
                  <a:lnTo>
                    <a:pt x="404" y="246"/>
                  </a:lnTo>
                  <a:lnTo>
                    <a:pt x="410" y="220"/>
                  </a:lnTo>
                  <a:lnTo>
                    <a:pt x="412" y="194"/>
                  </a:lnTo>
                  <a:lnTo>
                    <a:pt x="412" y="194"/>
                  </a:lnTo>
                  <a:lnTo>
                    <a:pt x="410" y="166"/>
                  </a:lnTo>
                  <a:lnTo>
                    <a:pt x="410" y="166"/>
                  </a:lnTo>
                  <a:lnTo>
                    <a:pt x="406" y="162"/>
                  </a:lnTo>
                  <a:lnTo>
                    <a:pt x="402" y="158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92" y="156"/>
                  </a:lnTo>
                  <a:close/>
                  <a:moveTo>
                    <a:pt x="98" y="204"/>
                  </a:moveTo>
                  <a:lnTo>
                    <a:pt x="98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74" y="156"/>
                  </a:lnTo>
                  <a:lnTo>
                    <a:pt x="56" y="182"/>
                  </a:lnTo>
                  <a:lnTo>
                    <a:pt x="38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14" y="156"/>
                  </a:lnTo>
                  <a:lnTo>
                    <a:pt x="10" y="158"/>
                  </a:lnTo>
                  <a:lnTo>
                    <a:pt x="6" y="162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2" y="220"/>
                  </a:lnTo>
                  <a:lnTo>
                    <a:pt x="8" y="246"/>
                  </a:lnTo>
                  <a:lnTo>
                    <a:pt x="16" y="270"/>
                  </a:lnTo>
                  <a:lnTo>
                    <a:pt x="26" y="294"/>
                  </a:lnTo>
                  <a:lnTo>
                    <a:pt x="26" y="294"/>
                  </a:lnTo>
                  <a:lnTo>
                    <a:pt x="42" y="268"/>
                  </a:lnTo>
                  <a:lnTo>
                    <a:pt x="58" y="244"/>
                  </a:lnTo>
                  <a:lnTo>
                    <a:pt x="76" y="224"/>
                  </a:lnTo>
                  <a:lnTo>
                    <a:pt x="98" y="204"/>
                  </a:lnTo>
                  <a:lnTo>
                    <a:pt x="98" y="204"/>
                  </a:lnTo>
                  <a:close/>
                  <a:moveTo>
                    <a:pt x="170" y="36"/>
                  </a:moveTo>
                  <a:lnTo>
                    <a:pt x="170" y="36"/>
                  </a:lnTo>
                  <a:lnTo>
                    <a:pt x="170" y="42"/>
                  </a:lnTo>
                  <a:lnTo>
                    <a:pt x="172" y="50"/>
                  </a:lnTo>
                  <a:lnTo>
                    <a:pt x="176" y="56"/>
                  </a:lnTo>
                  <a:lnTo>
                    <a:pt x="180" y="60"/>
                  </a:lnTo>
                  <a:lnTo>
                    <a:pt x="186" y="66"/>
                  </a:lnTo>
                  <a:lnTo>
                    <a:pt x="192" y="68"/>
                  </a:lnTo>
                  <a:lnTo>
                    <a:pt x="198" y="70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14" y="70"/>
                  </a:lnTo>
                  <a:lnTo>
                    <a:pt x="220" y="68"/>
                  </a:lnTo>
                  <a:lnTo>
                    <a:pt x="226" y="66"/>
                  </a:lnTo>
                  <a:lnTo>
                    <a:pt x="232" y="60"/>
                  </a:lnTo>
                  <a:lnTo>
                    <a:pt x="236" y="56"/>
                  </a:lnTo>
                  <a:lnTo>
                    <a:pt x="240" y="50"/>
                  </a:lnTo>
                  <a:lnTo>
                    <a:pt x="242" y="42"/>
                  </a:lnTo>
                  <a:lnTo>
                    <a:pt x="242" y="36"/>
                  </a:lnTo>
                  <a:lnTo>
                    <a:pt x="242" y="36"/>
                  </a:lnTo>
                  <a:lnTo>
                    <a:pt x="242" y="28"/>
                  </a:lnTo>
                  <a:lnTo>
                    <a:pt x="240" y="22"/>
                  </a:lnTo>
                  <a:lnTo>
                    <a:pt x="236" y="16"/>
                  </a:lnTo>
                  <a:lnTo>
                    <a:pt x="232" y="10"/>
                  </a:lnTo>
                  <a:lnTo>
                    <a:pt x="226" y="6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0" y="10"/>
                  </a:lnTo>
                  <a:lnTo>
                    <a:pt x="176" y="16"/>
                  </a:lnTo>
                  <a:lnTo>
                    <a:pt x="172" y="22"/>
                  </a:lnTo>
                  <a:lnTo>
                    <a:pt x="170" y="28"/>
                  </a:lnTo>
                  <a:lnTo>
                    <a:pt x="170" y="36"/>
                  </a:lnTo>
                  <a:lnTo>
                    <a:pt x="170" y="36"/>
                  </a:lnTo>
                  <a:close/>
                  <a:moveTo>
                    <a:pt x="206" y="400"/>
                  </a:moveTo>
                  <a:lnTo>
                    <a:pt x="206" y="400"/>
                  </a:lnTo>
                  <a:lnTo>
                    <a:pt x="230" y="398"/>
                  </a:lnTo>
                  <a:lnTo>
                    <a:pt x="254" y="394"/>
                  </a:lnTo>
                  <a:lnTo>
                    <a:pt x="276" y="388"/>
                  </a:lnTo>
                  <a:lnTo>
                    <a:pt x="296" y="378"/>
                  </a:lnTo>
                  <a:lnTo>
                    <a:pt x="316" y="368"/>
                  </a:lnTo>
                  <a:lnTo>
                    <a:pt x="334" y="354"/>
                  </a:lnTo>
                  <a:lnTo>
                    <a:pt x="352" y="338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52" y="296"/>
                  </a:lnTo>
                  <a:lnTo>
                    <a:pt x="336" y="272"/>
                  </a:lnTo>
                  <a:lnTo>
                    <a:pt x="320" y="250"/>
                  </a:lnTo>
                  <a:lnTo>
                    <a:pt x="300" y="232"/>
                  </a:lnTo>
                  <a:lnTo>
                    <a:pt x="280" y="216"/>
                  </a:lnTo>
                  <a:lnTo>
                    <a:pt x="256" y="204"/>
                  </a:lnTo>
                  <a:lnTo>
                    <a:pt x="244" y="200"/>
                  </a:lnTo>
                  <a:lnTo>
                    <a:pt x="232" y="196"/>
                  </a:lnTo>
                  <a:lnTo>
                    <a:pt x="220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182" y="196"/>
                  </a:lnTo>
                  <a:lnTo>
                    <a:pt x="158" y="202"/>
                  </a:lnTo>
                  <a:lnTo>
                    <a:pt x="158" y="234"/>
                  </a:lnTo>
                  <a:lnTo>
                    <a:pt x="158" y="234"/>
                  </a:lnTo>
                  <a:lnTo>
                    <a:pt x="158" y="240"/>
                  </a:lnTo>
                  <a:lnTo>
                    <a:pt x="156" y="244"/>
                  </a:lnTo>
                  <a:lnTo>
                    <a:pt x="150" y="254"/>
                  </a:lnTo>
                  <a:lnTo>
                    <a:pt x="140" y="262"/>
                  </a:lnTo>
                  <a:lnTo>
                    <a:pt x="134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18" y="262"/>
                  </a:lnTo>
                  <a:lnTo>
                    <a:pt x="110" y="258"/>
                  </a:lnTo>
                  <a:lnTo>
                    <a:pt x="104" y="252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84" y="260"/>
                  </a:lnTo>
                  <a:lnTo>
                    <a:pt x="70" y="280"/>
                  </a:lnTo>
                  <a:lnTo>
                    <a:pt x="58" y="300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60" y="338"/>
                  </a:lnTo>
                  <a:lnTo>
                    <a:pt x="78" y="354"/>
                  </a:lnTo>
                  <a:lnTo>
                    <a:pt x="96" y="368"/>
                  </a:lnTo>
                  <a:lnTo>
                    <a:pt x="116" y="378"/>
                  </a:lnTo>
                  <a:lnTo>
                    <a:pt x="136" y="388"/>
                  </a:lnTo>
                  <a:lnTo>
                    <a:pt x="158" y="394"/>
                  </a:lnTo>
                  <a:lnTo>
                    <a:pt x="182" y="398"/>
                  </a:lnTo>
                  <a:lnTo>
                    <a:pt x="206" y="400"/>
                  </a:lnTo>
                  <a:lnTo>
                    <a:pt x="206" y="400"/>
                  </a:lnTo>
                  <a:close/>
                  <a:moveTo>
                    <a:pt x="28" y="116"/>
                  </a:moveTo>
                  <a:lnTo>
                    <a:pt x="28" y="116"/>
                  </a:lnTo>
                  <a:lnTo>
                    <a:pt x="30" y="126"/>
                  </a:lnTo>
                  <a:lnTo>
                    <a:pt x="36" y="136"/>
                  </a:lnTo>
                  <a:lnTo>
                    <a:pt x="46" y="14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68" y="142"/>
                  </a:lnTo>
                  <a:lnTo>
                    <a:pt x="76" y="136"/>
                  </a:lnTo>
                  <a:lnTo>
                    <a:pt x="82" y="126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2" y="104"/>
                  </a:lnTo>
                  <a:lnTo>
                    <a:pt x="76" y="96"/>
                  </a:lnTo>
                  <a:lnTo>
                    <a:pt x="68" y="90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46" y="90"/>
                  </a:lnTo>
                  <a:lnTo>
                    <a:pt x="36" y="96"/>
                  </a:lnTo>
                  <a:lnTo>
                    <a:pt x="30" y="104"/>
                  </a:lnTo>
                  <a:lnTo>
                    <a:pt x="28" y="116"/>
                  </a:lnTo>
                  <a:lnTo>
                    <a:pt x="28" y="116"/>
                  </a:lnTo>
                  <a:close/>
                  <a:moveTo>
                    <a:pt x="300" y="192"/>
                  </a:moveTo>
                  <a:lnTo>
                    <a:pt x="30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4"/>
                  </a:lnTo>
                  <a:lnTo>
                    <a:pt x="300" y="114"/>
                  </a:lnTo>
                  <a:lnTo>
                    <a:pt x="300" y="108"/>
                  </a:lnTo>
                  <a:lnTo>
                    <a:pt x="298" y="102"/>
                  </a:lnTo>
                  <a:lnTo>
                    <a:pt x="290" y="92"/>
                  </a:lnTo>
                  <a:lnTo>
                    <a:pt x="280" y="84"/>
                  </a:lnTo>
                  <a:lnTo>
                    <a:pt x="274" y="82"/>
                  </a:lnTo>
                  <a:lnTo>
                    <a:pt x="268" y="82"/>
                  </a:lnTo>
                  <a:lnTo>
                    <a:pt x="232" y="82"/>
                  </a:lnTo>
                  <a:lnTo>
                    <a:pt x="206" y="116"/>
                  </a:lnTo>
                  <a:lnTo>
                    <a:pt x="180" y="82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2" y="84"/>
                  </a:lnTo>
                  <a:lnTo>
                    <a:pt x="122" y="92"/>
                  </a:lnTo>
                  <a:lnTo>
                    <a:pt x="114" y="102"/>
                  </a:lnTo>
                  <a:lnTo>
                    <a:pt x="112" y="108"/>
                  </a:lnTo>
                  <a:lnTo>
                    <a:pt x="112" y="114"/>
                  </a:lnTo>
                  <a:lnTo>
                    <a:pt x="112" y="116"/>
                  </a:lnTo>
                  <a:lnTo>
                    <a:pt x="112" y="130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4" y="240"/>
                  </a:lnTo>
                  <a:lnTo>
                    <a:pt x="116" y="244"/>
                  </a:lnTo>
                  <a:lnTo>
                    <a:pt x="122" y="248"/>
                  </a:lnTo>
                  <a:lnTo>
                    <a:pt x="128" y="248"/>
                  </a:lnTo>
                  <a:lnTo>
                    <a:pt x="128" y="248"/>
                  </a:lnTo>
                  <a:lnTo>
                    <a:pt x="134" y="248"/>
                  </a:lnTo>
                  <a:lnTo>
                    <a:pt x="138" y="244"/>
                  </a:lnTo>
                  <a:lnTo>
                    <a:pt x="142" y="240"/>
                  </a:lnTo>
                  <a:lnTo>
                    <a:pt x="144" y="234"/>
                  </a:lnTo>
                  <a:lnTo>
                    <a:pt x="144" y="130"/>
                  </a:lnTo>
                  <a:lnTo>
                    <a:pt x="144" y="130"/>
                  </a:lnTo>
                  <a:lnTo>
                    <a:pt x="150" y="134"/>
                  </a:lnTo>
                  <a:lnTo>
                    <a:pt x="154" y="140"/>
                  </a:lnTo>
                  <a:lnTo>
                    <a:pt x="158" y="148"/>
                  </a:lnTo>
                  <a:lnTo>
                    <a:pt x="158" y="156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82" y="164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30" y="164"/>
                  </a:lnTo>
                  <a:lnTo>
                    <a:pt x="254" y="170"/>
                  </a:lnTo>
                  <a:lnTo>
                    <a:pt x="254" y="158"/>
                  </a:lnTo>
                  <a:lnTo>
                    <a:pt x="254" y="158"/>
                  </a:lnTo>
                  <a:lnTo>
                    <a:pt x="254" y="150"/>
                  </a:lnTo>
                  <a:lnTo>
                    <a:pt x="258" y="142"/>
                  </a:lnTo>
                  <a:lnTo>
                    <a:pt x="262" y="136"/>
                  </a:lnTo>
                  <a:lnTo>
                    <a:pt x="268" y="132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84" y="184"/>
                  </a:lnTo>
                  <a:lnTo>
                    <a:pt x="300" y="192"/>
                  </a:lnTo>
                  <a:lnTo>
                    <a:pt x="300" y="192"/>
                  </a:lnTo>
                  <a:close/>
                </a:path>
              </a:pathLst>
            </a:custGeom>
            <a:solidFill>
              <a:srgbClr val="F3934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Poppins SemiBold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42F931-DDB4-E89C-1B08-DC1ED0CB1CD8}"/>
                </a:ext>
              </a:extLst>
            </p:cNvPr>
            <p:cNvSpPr/>
            <p:nvPr/>
          </p:nvSpPr>
          <p:spPr bwMode="ltGray">
            <a:xfrm>
              <a:off x="3004681" y="5022889"/>
              <a:ext cx="612000" cy="61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bg1"/>
                </a:solidFill>
                <a:latin typeface="Poppins SemiBold"/>
              </a:endParaRPr>
            </a:p>
          </p:txBody>
        </p:sp>
        <p:sp>
          <p:nvSpPr>
            <p:cNvPr id="9" name="Freeform 4831">
              <a:extLst>
                <a:ext uri="{FF2B5EF4-FFF2-40B4-BE49-F238E27FC236}">
                  <a16:creationId xmlns:a16="http://schemas.microsoft.com/office/drawing/2014/main" id="{88535464-A3DA-1E82-F120-2C483D404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832" y="5193529"/>
              <a:ext cx="501699" cy="270719"/>
            </a:xfrm>
            <a:custGeom>
              <a:avLst/>
              <a:gdLst>
                <a:gd name="T0" fmla="*/ 300 w 404"/>
                <a:gd name="T1" fmla="*/ 166 h 218"/>
                <a:gd name="T2" fmla="*/ 288 w 404"/>
                <a:gd name="T3" fmla="*/ 172 h 218"/>
                <a:gd name="T4" fmla="*/ 272 w 404"/>
                <a:gd name="T5" fmla="*/ 184 h 218"/>
                <a:gd name="T6" fmla="*/ 252 w 404"/>
                <a:gd name="T7" fmla="*/ 170 h 218"/>
                <a:gd name="T8" fmla="*/ 244 w 404"/>
                <a:gd name="T9" fmla="*/ 186 h 218"/>
                <a:gd name="T10" fmla="*/ 232 w 404"/>
                <a:gd name="T11" fmla="*/ 188 h 218"/>
                <a:gd name="T12" fmla="*/ 226 w 404"/>
                <a:gd name="T13" fmla="*/ 188 h 218"/>
                <a:gd name="T14" fmla="*/ 216 w 404"/>
                <a:gd name="T15" fmla="*/ 166 h 218"/>
                <a:gd name="T16" fmla="*/ 192 w 404"/>
                <a:gd name="T17" fmla="*/ 154 h 218"/>
                <a:gd name="T18" fmla="*/ 178 w 404"/>
                <a:gd name="T19" fmla="*/ 142 h 218"/>
                <a:gd name="T20" fmla="*/ 160 w 404"/>
                <a:gd name="T21" fmla="*/ 138 h 218"/>
                <a:gd name="T22" fmla="*/ 134 w 404"/>
                <a:gd name="T23" fmla="*/ 120 h 218"/>
                <a:gd name="T24" fmla="*/ 106 w 404"/>
                <a:gd name="T25" fmla="*/ 136 h 218"/>
                <a:gd name="T26" fmla="*/ 74 w 404"/>
                <a:gd name="T27" fmla="*/ 124 h 218"/>
                <a:gd name="T28" fmla="*/ 94 w 404"/>
                <a:gd name="T29" fmla="*/ 42 h 218"/>
                <a:gd name="T30" fmla="*/ 138 w 404"/>
                <a:gd name="T31" fmla="*/ 38 h 218"/>
                <a:gd name="T32" fmla="*/ 134 w 404"/>
                <a:gd name="T33" fmla="*/ 66 h 218"/>
                <a:gd name="T34" fmla="*/ 150 w 404"/>
                <a:gd name="T35" fmla="*/ 88 h 218"/>
                <a:gd name="T36" fmla="*/ 178 w 404"/>
                <a:gd name="T37" fmla="*/ 92 h 218"/>
                <a:gd name="T38" fmla="*/ 288 w 404"/>
                <a:gd name="T39" fmla="*/ 92 h 218"/>
                <a:gd name="T40" fmla="*/ 294 w 404"/>
                <a:gd name="T41" fmla="*/ 100 h 218"/>
                <a:gd name="T42" fmla="*/ 320 w 404"/>
                <a:gd name="T43" fmla="*/ 144 h 218"/>
                <a:gd name="T44" fmla="*/ 134 w 404"/>
                <a:gd name="T45" fmla="*/ 132 h 218"/>
                <a:gd name="T46" fmla="*/ 118 w 404"/>
                <a:gd name="T47" fmla="*/ 142 h 218"/>
                <a:gd name="T48" fmla="*/ 102 w 404"/>
                <a:gd name="T49" fmla="*/ 190 h 218"/>
                <a:gd name="T50" fmla="*/ 118 w 404"/>
                <a:gd name="T51" fmla="*/ 198 h 218"/>
                <a:gd name="T52" fmla="*/ 130 w 404"/>
                <a:gd name="T53" fmla="*/ 204 h 218"/>
                <a:gd name="T54" fmla="*/ 146 w 404"/>
                <a:gd name="T55" fmla="*/ 214 h 218"/>
                <a:gd name="T56" fmla="*/ 162 w 404"/>
                <a:gd name="T57" fmla="*/ 204 h 218"/>
                <a:gd name="T58" fmla="*/ 174 w 404"/>
                <a:gd name="T59" fmla="*/ 216 h 218"/>
                <a:gd name="T60" fmla="*/ 188 w 404"/>
                <a:gd name="T61" fmla="*/ 218 h 218"/>
                <a:gd name="T62" fmla="*/ 208 w 404"/>
                <a:gd name="T63" fmla="*/ 194 h 218"/>
                <a:gd name="T64" fmla="*/ 202 w 404"/>
                <a:gd name="T65" fmla="*/ 168 h 218"/>
                <a:gd name="T66" fmla="*/ 182 w 404"/>
                <a:gd name="T67" fmla="*/ 170 h 218"/>
                <a:gd name="T68" fmla="*/ 172 w 404"/>
                <a:gd name="T69" fmla="*/ 152 h 218"/>
                <a:gd name="T70" fmla="*/ 156 w 404"/>
                <a:gd name="T71" fmla="*/ 150 h 218"/>
                <a:gd name="T72" fmla="*/ 146 w 404"/>
                <a:gd name="T73" fmla="*/ 138 h 218"/>
                <a:gd name="T74" fmla="*/ 378 w 404"/>
                <a:gd name="T75" fmla="*/ 0 h 218"/>
                <a:gd name="T76" fmla="*/ 394 w 404"/>
                <a:gd name="T77" fmla="*/ 160 h 218"/>
                <a:gd name="T78" fmla="*/ 402 w 404"/>
                <a:gd name="T79" fmla="*/ 70 h 218"/>
                <a:gd name="T80" fmla="*/ 26 w 404"/>
                <a:gd name="T81" fmla="*/ 0 h 218"/>
                <a:gd name="T82" fmla="*/ 0 w 404"/>
                <a:gd name="T83" fmla="*/ 96 h 218"/>
                <a:gd name="T84" fmla="*/ 18 w 404"/>
                <a:gd name="T85" fmla="*/ 178 h 218"/>
                <a:gd name="T86" fmla="*/ 96 w 404"/>
                <a:gd name="T87" fmla="*/ 154 h 218"/>
                <a:gd name="T88" fmla="*/ 68 w 404"/>
                <a:gd name="T89" fmla="*/ 142 h 218"/>
                <a:gd name="T90" fmla="*/ 74 w 404"/>
                <a:gd name="T91" fmla="*/ 170 h 218"/>
                <a:gd name="T92" fmla="*/ 88 w 404"/>
                <a:gd name="T93" fmla="*/ 172 h 218"/>
                <a:gd name="T94" fmla="*/ 306 w 404"/>
                <a:gd name="T95" fmla="*/ 34 h 218"/>
                <a:gd name="T96" fmla="*/ 230 w 404"/>
                <a:gd name="T97" fmla="*/ 8 h 218"/>
                <a:gd name="T98" fmla="*/ 192 w 404"/>
                <a:gd name="T99" fmla="*/ 2 h 218"/>
                <a:gd name="T100" fmla="*/ 190 w 404"/>
                <a:gd name="T101" fmla="*/ 0 h 218"/>
                <a:gd name="T102" fmla="*/ 182 w 404"/>
                <a:gd name="T103" fmla="*/ 2 h 218"/>
                <a:gd name="T104" fmla="*/ 148 w 404"/>
                <a:gd name="T105" fmla="*/ 44 h 218"/>
                <a:gd name="T106" fmla="*/ 156 w 404"/>
                <a:gd name="T107" fmla="*/ 78 h 218"/>
                <a:gd name="T108" fmla="*/ 180 w 404"/>
                <a:gd name="T109" fmla="*/ 78 h 218"/>
                <a:gd name="T110" fmla="*/ 292 w 404"/>
                <a:gd name="T111" fmla="*/ 82 h 218"/>
                <a:gd name="T112" fmla="*/ 304 w 404"/>
                <a:gd name="T113" fmla="*/ 94 h 218"/>
                <a:gd name="T114" fmla="*/ 328 w 404"/>
                <a:gd name="T115" fmla="*/ 1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218">
                  <a:moveTo>
                    <a:pt x="310" y="162"/>
                  </a:moveTo>
                  <a:lnTo>
                    <a:pt x="310" y="162"/>
                  </a:lnTo>
                  <a:lnTo>
                    <a:pt x="306" y="164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296" y="164"/>
                  </a:lnTo>
                  <a:lnTo>
                    <a:pt x="290" y="162"/>
                  </a:lnTo>
                  <a:lnTo>
                    <a:pt x="290" y="162"/>
                  </a:lnTo>
                  <a:lnTo>
                    <a:pt x="290" y="168"/>
                  </a:lnTo>
                  <a:lnTo>
                    <a:pt x="288" y="172"/>
                  </a:lnTo>
                  <a:lnTo>
                    <a:pt x="286" y="176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76" y="182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62" y="180"/>
                  </a:lnTo>
                  <a:lnTo>
                    <a:pt x="258" y="178"/>
                  </a:lnTo>
                  <a:lnTo>
                    <a:pt x="256" y="174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0" y="178"/>
                  </a:lnTo>
                  <a:lnTo>
                    <a:pt x="248" y="182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38" y="188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232" y="188"/>
                  </a:lnTo>
                  <a:lnTo>
                    <a:pt x="232" y="188"/>
                  </a:lnTo>
                  <a:lnTo>
                    <a:pt x="230" y="188"/>
                  </a:lnTo>
                  <a:lnTo>
                    <a:pt x="230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6" y="188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16" y="166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0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46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0" y="138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56" y="130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2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26" y="122"/>
                  </a:lnTo>
                  <a:lnTo>
                    <a:pt x="118" y="124"/>
                  </a:lnTo>
                  <a:lnTo>
                    <a:pt x="112" y="130"/>
                  </a:lnTo>
                  <a:lnTo>
                    <a:pt x="106" y="136"/>
                  </a:lnTo>
                  <a:lnTo>
                    <a:pt x="102" y="14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6" y="128"/>
                  </a:lnTo>
                  <a:lnTo>
                    <a:pt x="74" y="124"/>
                  </a:lnTo>
                  <a:lnTo>
                    <a:pt x="72" y="120"/>
                  </a:lnTo>
                  <a:lnTo>
                    <a:pt x="74" y="11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4" y="42"/>
                  </a:lnTo>
                  <a:lnTo>
                    <a:pt x="98" y="38"/>
                  </a:lnTo>
                  <a:lnTo>
                    <a:pt x="102" y="36"/>
                  </a:lnTo>
                  <a:lnTo>
                    <a:pt x="106" y="36"/>
                  </a:lnTo>
                  <a:lnTo>
                    <a:pt x="140" y="34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4" y="46"/>
                  </a:lnTo>
                  <a:lnTo>
                    <a:pt x="132" y="52"/>
                  </a:lnTo>
                  <a:lnTo>
                    <a:pt x="132" y="6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4" y="8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8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78" y="92"/>
                  </a:lnTo>
                  <a:lnTo>
                    <a:pt x="186" y="88"/>
                  </a:lnTo>
                  <a:lnTo>
                    <a:pt x="194" y="82"/>
                  </a:lnTo>
                  <a:lnTo>
                    <a:pt x="198" y="74"/>
                  </a:lnTo>
                  <a:lnTo>
                    <a:pt x="212" y="52"/>
                  </a:lnTo>
                  <a:lnTo>
                    <a:pt x="288" y="92"/>
                  </a:lnTo>
                  <a:lnTo>
                    <a:pt x="288" y="92"/>
                  </a:lnTo>
                  <a:lnTo>
                    <a:pt x="290" y="94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20" y="144"/>
                  </a:lnTo>
                  <a:lnTo>
                    <a:pt x="320" y="150"/>
                  </a:lnTo>
                  <a:lnTo>
                    <a:pt x="316" y="158"/>
                  </a:lnTo>
                  <a:lnTo>
                    <a:pt x="310" y="162"/>
                  </a:lnTo>
                  <a:lnTo>
                    <a:pt x="310" y="162"/>
                  </a:lnTo>
                  <a:close/>
                  <a:moveTo>
                    <a:pt x="134" y="132"/>
                  </a:moveTo>
                  <a:lnTo>
                    <a:pt x="134" y="132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0" y="138"/>
                  </a:lnTo>
                  <a:lnTo>
                    <a:pt x="118" y="142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98" y="176"/>
                  </a:lnTo>
                  <a:lnTo>
                    <a:pt x="100" y="184"/>
                  </a:lnTo>
                  <a:lnTo>
                    <a:pt x="102" y="190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12" y="196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22" y="196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8"/>
                  </a:lnTo>
                  <a:lnTo>
                    <a:pt x="130" y="204"/>
                  </a:lnTo>
                  <a:lnTo>
                    <a:pt x="132" y="208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42" y="214"/>
                  </a:lnTo>
                  <a:lnTo>
                    <a:pt x="146" y="214"/>
                  </a:lnTo>
                  <a:lnTo>
                    <a:pt x="146" y="214"/>
                  </a:lnTo>
                  <a:lnTo>
                    <a:pt x="152" y="214"/>
                  </a:lnTo>
                  <a:lnTo>
                    <a:pt x="156" y="212"/>
                  </a:lnTo>
                  <a:lnTo>
                    <a:pt x="160" y="208"/>
                  </a:lnTo>
                  <a:lnTo>
                    <a:pt x="162" y="204"/>
                  </a:lnTo>
                  <a:lnTo>
                    <a:pt x="166" y="200"/>
                  </a:lnTo>
                  <a:lnTo>
                    <a:pt x="166" y="200"/>
                  </a:lnTo>
                  <a:lnTo>
                    <a:pt x="168" y="208"/>
                  </a:lnTo>
                  <a:lnTo>
                    <a:pt x="170" y="212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8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8" y="218"/>
                  </a:lnTo>
                  <a:lnTo>
                    <a:pt x="192" y="216"/>
                  </a:lnTo>
                  <a:lnTo>
                    <a:pt x="196" y="212"/>
                  </a:lnTo>
                  <a:lnTo>
                    <a:pt x="200" y="208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10" y="188"/>
                  </a:lnTo>
                  <a:lnTo>
                    <a:pt x="210" y="180"/>
                  </a:lnTo>
                  <a:lnTo>
                    <a:pt x="206" y="174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196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86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76" y="156"/>
                  </a:lnTo>
                  <a:lnTo>
                    <a:pt x="172" y="152"/>
                  </a:lnTo>
                  <a:lnTo>
                    <a:pt x="172" y="152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48"/>
                  </a:lnTo>
                  <a:lnTo>
                    <a:pt x="150" y="142"/>
                  </a:lnTo>
                  <a:lnTo>
                    <a:pt x="146" y="138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8" y="132"/>
                  </a:lnTo>
                  <a:lnTo>
                    <a:pt x="134" y="132"/>
                  </a:lnTo>
                  <a:close/>
                  <a:moveTo>
                    <a:pt x="378" y="0"/>
                  </a:moveTo>
                  <a:lnTo>
                    <a:pt x="316" y="18"/>
                  </a:lnTo>
                  <a:lnTo>
                    <a:pt x="366" y="184"/>
                  </a:lnTo>
                  <a:lnTo>
                    <a:pt x="386" y="178"/>
                  </a:lnTo>
                  <a:lnTo>
                    <a:pt x="386" y="178"/>
                  </a:lnTo>
                  <a:lnTo>
                    <a:pt x="394" y="160"/>
                  </a:lnTo>
                  <a:lnTo>
                    <a:pt x="398" y="140"/>
                  </a:lnTo>
                  <a:lnTo>
                    <a:pt x="402" y="118"/>
                  </a:lnTo>
                  <a:lnTo>
                    <a:pt x="404" y="96"/>
                  </a:lnTo>
                  <a:lnTo>
                    <a:pt x="404" y="96"/>
                  </a:lnTo>
                  <a:lnTo>
                    <a:pt x="402" y="70"/>
                  </a:lnTo>
                  <a:lnTo>
                    <a:pt x="398" y="46"/>
                  </a:lnTo>
                  <a:lnTo>
                    <a:pt x="390" y="22"/>
                  </a:lnTo>
                  <a:lnTo>
                    <a:pt x="378" y="0"/>
                  </a:lnTo>
                  <a:lnTo>
                    <a:pt x="378" y="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14" y="22"/>
                  </a:lnTo>
                  <a:lnTo>
                    <a:pt x="6" y="46"/>
                  </a:lnTo>
                  <a:lnTo>
                    <a:pt x="2" y="7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6" y="140"/>
                  </a:lnTo>
                  <a:lnTo>
                    <a:pt x="10" y="160"/>
                  </a:lnTo>
                  <a:lnTo>
                    <a:pt x="18" y="178"/>
                  </a:lnTo>
                  <a:lnTo>
                    <a:pt x="40" y="184"/>
                  </a:lnTo>
                  <a:lnTo>
                    <a:pt x="88" y="18"/>
                  </a:lnTo>
                  <a:lnTo>
                    <a:pt x="26" y="0"/>
                  </a:lnTo>
                  <a:close/>
                  <a:moveTo>
                    <a:pt x="90" y="164"/>
                  </a:moveTo>
                  <a:lnTo>
                    <a:pt x="96" y="154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0" y="138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8" y="164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80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90" y="164"/>
                  </a:lnTo>
                  <a:lnTo>
                    <a:pt x="90" y="164"/>
                  </a:lnTo>
                  <a:close/>
                  <a:moveTo>
                    <a:pt x="328" y="106"/>
                  </a:moveTo>
                  <a:lnTo>
                    <a:pt x="306" y="34"/>
                  </a:lnTo>
                  <a:lnTo>
                    <a:pt x="306" y="34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6" y="24"/>
                  </a:lnTo>
                  <a:lnTo>
                    <a:pt x="292" y="22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2" y="2"/>
                  </a:lnTo>
                  <a:lnTo>
                    <a:pt x="176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4" y="54"/>
                  </a:lnTo>
                  <a:lnTo>
                    <a:pt x="146" y="62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2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80" y="78"/>
                  </a:lnTo>
                  <a:lnTo>
                    <a:pt x="184" y="74"/>
                  </a:lnTo>
                  <a:lnTo>
                    <a:pt x="188" y="68"/>
                  </a:lnTo>
                  <a:lnTo>
                    <a:pt x="208" y="36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8" y="86"/>
                  </a:lnTo>
                  <a:lnTo>
                    <a:pt x="304" y="90"/>
                  </a:lnTo>
                  <a:lnTo>
                    <a:pt x="304" y="90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94"/>
                  </a:lnTo>
                  <a:lnTo>
                    <a:pt x="324" y="124"/>
                  </a:lnTo>
                  <a:lnTo>
                    <a:pt x="324" y="124"/>
                  </a:lnTo>
                  <a:lnTo>
                    <a:pt x="326" y="120"/>
                  </a:lnTo>
                  <a:lnTo>
                    <a:pt x="328" y="116"/>
                  </a:lnTo>
                  <a:lnTo>
                    <a:pt x="330" y="110"/>
                  </a:lnTo>
                  <a:lnTo>
                    <a:pt x="328" y="106"/>
                  </a:lnTo>
                  <a:lnTo>
                    <a:pt x="328" y="1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Poppins SemiBold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D722539-B271-DA58-21CE-45091A7BE3B0}"/>
                </a:ext>
              </a:extLst>
            </p:cNvPr>
            <p:cNvSpPr/>
            <p:nvPr/>
          </p:nvSpPr>
          <p:spPr bwMode="ltGray">
            <a:xfrm>
              <a:off x="3041688" y="2281286"/>
              <a:ext cx="612000" cy="61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bg1"/>
                </a:solidFill>
                <a:latin typeface="Poppins SemiBold"/>
              </a:endParaRPr>
            </a:p>
          </p:txBody>
        </p:sp>
        <p:sp>
          <p:nvSpPr>
            <p:cNvPr id="11" name="Freeform 4917">
              <a:extLst>
                <a:ext uri="{FF2B5EF4-FFF2-40B4-BE49-F238E27FC236}">
                  <a16:creationId xmlns:a16="http://schemas.microsoft.com/office/drawing/2014/main" id="{A3FA97D5-DB72-AC38-8FA0-3D38B9C91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5687" y="2336739"/>
              <a:ext cx="424003" cy="501094"/>
            </a:xfrm>
            <a:custGeom>
              <a:avLst/>
              <a:gdLst>
                <a:gd name="T0" fmla="*/ 176 w 352"/>
                <a:gd name="T1" fmla="*/ 222 h 416"/>
                <a:gd name="T2" fmla="*/ 352 w 352"/>
                <a:gd name="T3" fmla="*/ 264 h 416"/>
                <a:gd name="T4" fmla="*/ 328 w 352"/>
                <a:gd name="T5" fmla="*/ 212 h 416"/>
                <a:gd name="T6" fmla="*/ 292 w 352"/>
                <a:gd name="T7" fmla="*/ 186 h 416"/>
                <a:gd name="T8" fmla="*/ 226 w 352"/>
                <a:gd name="T9" fmla="*/ 300 h 416"/>
                <a:gd name="T10" fmla="*/ 232 w 352"/>
                <a:gd name="T11" fmla="*/ 324 h 416"/>
                <a:gd name="T12" fmla="*/ 214 w 352"/>
                <a:gd name="T13" fmla="*/ 362 h 416"/>
                <a:gd name="T14" fmla="*/ 176 w 352"/>
                <a:gd name="T15" fmla="*/ 378 h 416"/>
                <a:gd name="T16" fmla="*/ 146 w 352"/>
                <a:gd name="T17" fmla="*/ 370 h 416"/>
                <a:gd name="T18" fmla="*/ 122 w 352"/>
                <a:gd name="T19" fmla="*/ 334 h 416"/>
                <a:gd name="T20" fmla="*/ 124 w 352"/>
                <a:gd name="T21" fmla="*/ 306 h 416"/>
                <a:gd name="T22" fmla="*/ 62 w 352"/>
                <a:gd name="T23" fmla="*/ 190 h 416"/>
                <a:gd name="T24" fmla="*/ 36 w 352"/>
                <a:gd name="T25" fmla="*/ 200 h 416"/>
                <a:gd name="T26" fmla="*/ 4 w 352"/>
                <a:gd name="T27" fmla="*/ 246 h 416"/>
                <a:gd name="T28" fmla="*/ 0 w 352"/>
                <a:gd name="T29" fmla="*/ 318 h 416"/>
                <a:gd name="T30" fmla="*/ 66 w 352"/>
                <a:gd name="T31" fmla="*/ 384 h 416"/>
                <a:gd name="T32" fmla="*/ 92 w 352"/>
                <a:gd name="T33" fmla="*/ 398 h 416"/>
                <a:gd name="T34" fmla="*/ 176 w 352"/>
                <a:gd name="T35" fmla="*/ 416 h 416"/>
                <a:gd name="T36" fmla="*/ 240 w 352"/>
                <a:gd name="T37" fmla="*/ 406 h 416"/>
                <a:gd name="T38" fmla="*/ 288 w 352"/>
                <a:gd name="T39" fmla="*/ 384 h 416"/>
                <a:gd name="T40" fmla="*/ 338 w 352"/>
                <a:gd name="T41" fmla="*/ 336 h 416"/>
                <a:gd name="T42" fmla="*/ 158 w 352"/>
                <a:gd name="T43" fmla="*/ 250 h 416"/>
                <a:gd name="T44" fmla="*/ 80 w 352"/>
                <a:gd name="T45" fmla="*/ 180 h 416"/>
                <a:gd name="T46" fmla="*/ 92 w 352"/>
                <a:gd name="T47" fmla="*/ 180 h 416"/>
                <a:gd name="T48" fmla="*/ 102 w 352"/>
                <a:gd name="T49" fmla="*/ 76 h 416"/>
                <a:gd name="T50" fmla="*/ 124 w 352"/>
                <a:gd name="T51" fmla="*/ 128 h 416"/>
                <a:gd name="T52" fmla="*/ 176 w 352"/>
                <a:gd name="T53" fmla="*/ 150 h 416"/>
                <a:gd name="T54" fmla="*/ 218 w 352"/>
                <a:gd name="T55" fmla="*/ 138 h 416"/>
                <a:gd name="T56" fmla="*/ 250 w 352"/>
                <a:gd name="T57" fmla="*/ 90 h 416"/>
                <a:gd name="T58" fmla="*/ 246 w 352"/>
                <a:gd name="T59" fmla="*/ 46 h 416"/>
                <a:gd name="T60" fmla="*/ 206 w 352"/>
                <a:gd name="T61" fmla="*/ 6 h 416"/>
                <a:gd name="T62" fmla="*/ 176 w 352"/>
                <a:gd name="T63" fmla="*/ 0 h 416"/>
                <a:gd name="T64" fmla="*/ 134 w 352"/>
                <a:gd name="T65" fmla="*/ 14 h 416"/>
                <a:gd name="T66" fmla="*/ 104 w 352"/>
                <a:gd name="T67" fmla="*/ 60 h 416"/>
                <a:gd name="T68" fmla="*/ 140 w 352"/>
                <a:gd name="T69" fmla="*/ 324 h 416"/>
                <a:gd name="T70" fmla="*/ 152 w 352"/>
                <a:gd name="T71" fmla="*/ 298 h 416"/>
                <a:gd name="T72" fmla="*/ 176 w 352"/>
                <a:gd name="T73" fmla="*/ 288 h 416"/>
                <a:gd name="T74" fmla="*/ 196 w 352"/>
                <a:gd name="T75" fmla="*/ 294 h 416"/>
                <a:gd name="T76" fmla="*/ 210 w 352"/>
                <a:gd name="T77" fmla="*/ 316 h 416"/>
                <a:gd name="T78" fmla="*/ 208 w 352"/>
                <a:gd name="T79" fmla="*/ 338 h 416"/>
                <a:gd name="T80" fmla="*/ 190 w 352"/>
                <a:gd name="T81" fmla="*/ 356 h 416"/>
                <a:gd name="T82" fmla="*/ 168 w 352"/>
                <a:gd name="T83" fmla="*/ 358 h 416"/>
                <a:gd name="T84" fmla="*/ 146 w 352"/>
                <a:gd name="T85" fmla="*/ 344 h 416"/>
                <a:gd name="T86" fmla="*/ 140 w 352"/>
                <a:gd name="T87" fmla="*/ 324 h 416"/>
                <a:gd name="T88" fmla="*/ 168 w 352"/>
                <a:gd name="T89" fmla="*/ 344 h 416"/>
                <a:gd name="T90" fmla="*/ 180 w 352"/>
                <a:gd name="T91" fmla="*/ 346 h 416"/>
                <a:gd name="T92" fmla="*/ 186 w 352"/>
                <a:gd name="T93" fmla="*/ 310 h 416"/>
                <a:gd name="T94" fmla="*/ 180 w 352"/>
                <a:gd name="T95" fmla="*/ 302 h 416"/>
                <a:gd name="T96" fmla="*/ 168 w 352"/>
                <a:gd name="T97" fmla="*/ 304 h 416"/>
                <a:gd name="T98" fmla="*/ 254 w 352"/>
                <a:gd name="T99" fmla="*/ 178 h 416"/>
                <a:gd name="T100" fmla="*/ 176 w 352"/>
                <a:gd name="T101" fmla="*/ 258 h 416"/>
                <a:gd name="T102" fmla="*/ 176 w 352"/>
                <a:gd name="T103" fmla="*/ 268 h 416"/>
                <a:gd name="T104" fmla="*/ 272 w 352"/>
                <a:gd name="T105" fmla="*/ 1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416">
                  <a:moveTo>
                    <a:pt x="176" y="222"/>
                  </a:moveTo>
                  <a:lnTo>
                    <a:pt x="146" y="178"/>
                  </a:lnTo>
                  <a:lnTo>
                    <a:pt x="206" y="178"/>
                  </a:lnTo>
                  <a:lnTo>
                    <a:pt x="176" y="222"/>
                  </a:lnTo>
                  <a:close/>
                  <a:moveTo>
                    <a:pt x="352" y="318"/>
                  </a:moveTo>
                  <a:lnTo>
                    <a:pt x="352" y="278"/>
                  </a:lnTo>
                  <a:lnTo>
                    <a:pt x="352" y="278"/>
                  </a:lnTo>
                  <a:lnTo>
                    <a:pt x="352" y="264"/>
                  </a:lnTo>
                  <a:lnTo>
                    <a:pt x="348" y="250"/>
                  </a:lnTo>
                  <a:lnTo>
                    <a:pt x="342" y="236"/>
                  </a:lnTo>
                  <a:lnTo>
                    <a:pt x="336" y="224"/>
                  </a:lnTo>
                  <a:lnTo>
                    <a:pt x="328" y="212"/>
                  </a:lnTo>
                  <a:lnTo>
                    <a:pt x="316" y="202"/>
                  </a:lnTo>
                  <a:lnTo>
                    <a:pt x="304" y="192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0" y="190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6" y="300"/>
                  </a:lnTo>
                  <a:lnTo>
                    <a:pt x="228" y="306"/>
                  </a:lnTo>
                  <a:lnTo>
                    <a:pt x="230" y="314"/>
                  </a:lnTo>
                  <a:lnTo>
                    <a:pt x="232" y="324"/>
                  </a:lnTo>
                  <a:lnTo>
                    <a:pt x="232" y="324"/>
                  </a:lnTo>
                  <a:lnTo>
                    <a:pt x="230" y="334"/>
                  </a:lnTo>
                  <a:lnTo>
                    <a:pt x="226" y="344"/>
                  </a:lnTo>
                  <a:lnTo>
                    <a:pt x="222" y="354"/>
                  </a:lnTo>
                  <a:lnTo>
                    <a:pt x="214" y="362"/>
                  </a:lnTo>
                  <a:lnTo>
                    <a:pt x="206" y="370"/>
                  </a:lnTo>
                  <a:lnTo>
                    <a:pt x="198" y="374"/>
                  </a:lnTo>
                  <a:lnTo>
                    <a:pt x="188" y="378"/>
                  </a:lnTo>
                  <a:lnTo>
                    <a:pt x="176" y="378"/>
                  </a:lnTo>
                  <a:lnTo>
                    <a:pt x="176" y="378"/>
                  </a:lnTo>
                  <a:lnTo>
                    <a:pt x="164" y="378"/>
                  </a:lnTo>
                  <a:lnTo>
                    <a:pt x="154" y="374"/>
                  </a:lnTo>
                  <a:lnTo>
                    <a:pt x="146" y="370"/>
                  </a:lnTo>
                  <a:lnTo>
                    <a:pt x="138" y="362"/>
                  </a:lnTo>
                  <a:lnTo>
                    <a:pt x="130" y="354"/>
                  </a:lnTo>
                  <a:lnTo>
                    <a:pt x="126" y="344"/>
                  </a:lnTo>
                  <a:lnTo>
                    <a:pt x="122" y="334"/>
                  </a:lnTo>
                  <a:lnTo>
                    <a:pt x="120" y="324"/>
                  </a:lnTo>
                  <a:lnTo>
                    <a:pt x="120" y="324"/>
                  </a:lnTo>
                  <a:lnTo>
                    <a:pt x="122" y="314"/>
                  </a:lnTo>
                  <a:lnTo>
                    <a:pt x="124" y="306"/>
                  </a:lnTo>
                  <a:lnTo>
                    <a:pt x="126" y="300"/>
                  </a:lnTo>
                  <a:lnTo>
                    <a:pt x="130" y="292"/>
                  </a:lnTo>
                  <a:lnTo>
                    <a:pt x="62" y="190"/>
                  </a:lnTo>
                  <a:lnTo>
                    <a:pt x="62" y="190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48" y="192"/>
                  </a:lnTo>
                  <a:lnTo>
                    <a:pt x="36" y="200"/>
                  </a:lnTo>
                  <a:lnTo>
                    <a:pt x="26" y="210"/>
                  </a:lnTo>
                  <a:lnTo>
                    <a:pt x="16" y="220"/>
                  </a:lnTo>
                  <a:lnTo>
                    <a:pt x="10" y="234"/>
                  </a:lnTo>
                  <a:lnTo>
                    <a:pt x="4" y="246"/>
                  </a:lnTo>
                  <a:lnTo>
                    <a:pt x="0" y="262"/>
                  </a:lnTo>
                  <a:lnTo>
                    <a:pt x="0" y="27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14" y="336"/>
                  </a:lnTo>
                  <a:lnTo>
                    <a:pt x="28" y="354"/>
                  </a:lnTo>
                  <a:lnTo>
                    <a:pt x="46" y="370"/>
                  </a:lnTo>
                  <a:lnTo>
                    <a:pt x="66" y="384"/>
                  </a:lnTo>
                  <a:lnTo>
                    <a:pt x="66" y="296"/>
                  </a:lnTo>
                  <a:lnTo>
                    <a:pt x="92" y="296"/>
                  </a:lnTo>
                  <a:lnTo>
                    <a:pt x="92" y="398"/>
                  </a:lnTo>
                  <a:lnTo>
                    <a:pt x="92" y="398"/>
                  </a:lnTo>
                  <a:lnTo>
                    <a:pt x="112" y="406"/>
                  </a:lnTo>
                  <a:lnTo>
                    <a:pt x="132" y="410"/>
                  </a:lnTo>
                  <a:lnTo>
                    <a:pt x="154" y="414"/>
                  </a:lnTo>
                  <a:lnTo>
                    <a:pt x="176" y="416"/>
                  </a:lnTo>
                  <a:lnTo>
                    <a:pt x="176" y="416"/>
                  </a:lnTo>
                  <a:lnTo>
                    <a:pt x="198" y="414"/>
                  </a:lnTo>
                  <a:lnTo>
                    <a:pt x="220" y="410"/>
                  </a:lnTo>
                  <a:lnTo>
                    <a:pt x="240" y="406"/>
                  </a:lnTo>
                  <a:lnTo>
                    <a:pt x="260" y="398"/>
                  </a:lnTo>
                  <a:lnTo>
                    <a:pt x="260" y="296"/>
                  </a:lnTo>
                  <a:lnTo>
                    <a:pt x="288" y="296"/>
                  </a:lnTo>
                  <a:lnTo>
                    <a:pt x="288" y="384"/>
                  </a:lnTo>
                  <a:lnTo>
                    <a:pt x="288" y="384"/>
                  </a:lnTo>
                  <a:lnTo>
                    <a:pt x="306" y="370"/>
                  </a:lnTo>
                  <a:lnTo>
                    <a:pt x="324" y="354"/>
                  </a:lnTo>
                  <a:lnTo>
                    <a:pt x="338" y="336"/>
                  </a:lnTo>
                  <a:lnTo>
                    <a:pt x="352" y="318"/>
                  </a:lnTo>
                  <a:lnTo>
                    <a:pt x="352" y="318"/>
                  </a:lnTo>
                  <a:close/>
                  <a:moveTo>
                    <a:pt x="110" y="178"/>
                  </a:moveTo>
                  <a:lnTo>
                    <a:pt x="158" y="250"/>
                  </a:lnTo>
                  <a:lnTo>
                    <a:pt x="164" y="240"/>
                  </a:lnTo>
                  <a:lnTo>
                    <a:pt x="122" y="178"/>
                  </a:lnTo>
                  <a:lnTo>
                    <a:pt x="110" y="178"/>
                  </a:lnTo>
                  <a:close/>
                  <a:moveTo>
                    <a:pt x="80" y="180"/>
                  </a:moveTo>
                  <a:lnTo>
                    <a:pt x="142" y="274"/>
                  </a:lnTo>
                  <a:lnTo>
                    <a:pt x="148" y="264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80" y="180"/>
                  </a:lnTo>
                  <a:lnTo>
                    <a:pt x="80" y="180"/>
                  </a:lnTo>
                  <a:close/>
                  <a:moveTo>
                    <a:pt x="102" y="76"/>
                  </a:moveTo>
                  <a:lnTo>
                    <a:pt x="102" y="76"/>
                  </a:lnTo>
                  <a:lnTo>
                    <a:pt x="104" y="90"/>
                  </a:lnTo>
                  <a:lnTo>
                    <a:pt x="108" y="104"/>
                  </a:lnTo>
                  <a:lnTo>
                    <a:pt x="114" y="118"/>
                  </a:lnTo>
                  <a:lnTo>
                    <a:pt x="124" y="128"/>
                  </a:lnTo>
                  <a:lnTo>
                    <a:pt x="134" y="138"/>
                  </a:lnTo>
                  <a:lnTo>
                    <a:pt x="148" y="144"/>
                  </a:lnTo>
                  <a:lnTo>
                    <a:pt x="162" y="148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92" y="148"/>
                  </a:lnTo>
                  <a:lnTo>
                    <a:pt x="206" y="144"/>
                  </a:lnTo>
                  <a:lnTo>
                    <a:pt x="218" y="138"/>
                  </a:lnTo>
                  <a:lnTo>
                    <a:pt x="230" y="128"/>
                  </a:lnTo>
                  <a:lnTo>
                    <a:pt x="238" y="118"/>
                  </a:lnTo>
                  <a:lnTo>
                    <a:pt x="246" y="104"/>
                  </a:lnTo>
                  <a:lnTo>
                    <a:pt x="250" y="90"/>
                  </a:lnTo>
                  <a:lnTo>
                    <a:pt x="252" y="76"/>
                  </a:lnTo>
                  <a:lnTo>
                    <a:pt x="252" y="76"/>
                  </a:lnTo>
                  <a:lnTo>
                    <a:pt x="250" y="60"/>
                  </a:lnTo>
                  <a:lnTo>
                    <a:pt x="246" y="46"/>
                  </a:lnTo>
                  <a:lnTo>
                    <a:pt x="238" y="34"/>
                  </a:lnTo>
                  <a:lnTo>
                    <a:pt x="230" y="22"/>
                  </a:lnTo>
                  <a:lnTo>
                    <a:pt x="218" y="14"/>
                  </a:lnTo>
                  <a:lnTo>
                    <a:pt x="206" y="6"/>
                  </a:lnTo>
                  <a:lnTo>
                    <a:pt x="192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62" y="2"/>
                  </a:lnTo>
                  <a:lnTo>
                    <a:pt x="148" y="6"/>
                  </a:lnTo>
                  <a:lnTo>
                    <a:pt x="134" y="14"/>
                  </a:lnTo>
                  <a:lnTo>
                    <a:pt x="124" y="22"/>
                  </a:lnTo>
                  <a:lnTo>
                    <a:pt x="114" y="34"/>
                  </a:lnTo>
                  <a:lnTo>
                    <a:pt x="108" y="46"/>
                  </a:lnTo>
                  <a:lnTo>
                    <a:pt x="104" y="60"/>
                  </a:lnTo>
                  <a:lnTo>
                    <a:pt x="102" y="76"/>
                  </a:lnTo>
                  <a:lnTo>
                    <a:pt x="102" y="76"/>
                  </a:lnTo>
                  <a:close/>
                  <a:moveTo>
                    <a:pt x="140" y="324"/>
                  </a:moveTo>
                  <a:lnTo>
                    <a:pt x="140" y="324"/>
                  </a:lnTo>
                  <a:lnTo>
                    <a:pt x="142" y="316"/>
                  </a:lnTo>
                  <a:lnTo>
                    <a:pt x="144" y="310"/>
                  </a:lnTo>
                  <a:lnTo>
                    <a:pt x="146" y="304"/>
                  </a:lnTo>
                  <a:lnTo>
                    <a:pt x="152" y="298"/>
                  </a:lnTo>
                  <a:lnTo>
                    <a:pt x="156" y="294"/>
                  </a:lnTo>
                  <a:lnTo>
                    <a:pt x="162" y="292"/>
                  </a:lnTo>
                  <a:lnTo>
                    <a:pt x="168" y="290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84" y="290"/>
                  </a:lnTo>
                  <a:lnTo>
                    <a:pt x="190" y="292"/>
                  </a:lnTo>
                  <a:lnTo>
                    <a:pt x="196" y="294"/>
                  </a:lnTo>
                  <a:lnTo>
                    <a:pt x="200" y="298"/>
                  </a:lnTo>
                  <a:lnTo>
                    <a:pt x="206" y="304"/>
                  </a:lnTo>
                  <a:lnTo>
                    <a:pt x="208" y="310"/>
                  </a:lnTo>
                  <a:lnTo>
                    <a:pt x="210" y="316"/>
                  </a:lnTo>
                  <a:lnTo>
                    <a:pt x="212" y="324"/>
                  </a:lnTo>
                  <a:lnTo>
                    <a:pt x="212" y="324"/>
                  </a:lnTo>
                  <a:lnTo>
                    <a:pt x="210" y="330"/>
                  </a:lnTo>
                  <a:lnTo>
                    <a:pt x="208" y="338"/>
                  </a:lnTo>
                  <a:lnTo>
                    <a:pt x="206" y="344"/>
                  </a:lnTo>
                  <a:lnTo>
                    <a:pt x="200" y="348"/>
                  </a:lnTo>
                  <a:lnTo>
                    <a:pt x="196" y="352"/>
                  </a:lnTo>
                  <a:lnTo>
                    <a:pt x="190" y="356"/>
                  </a:lnTo>
                  <a:lnTo>
                    <a:pt x="184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8" y="358"/>
                  </a:lnTo>
                  <a:lnTo>
                    <a:pt x="162" y="356"/>
                  </a:lnTo>
                  <a:lnTo>
                    <a:pt x="156" y="352"/>
                  </a:lnTo>
                  <a:lnTo>
                    <a:pt x="152" y="348"/>
                  </a:lnTo>
                  <a:lnTo>
                    <a:pt x="146" y="344"/>
                  </a:lnTo>
                  <a:lnTo>
                    <a:pt x="144" y="338"/>
                  </a:lnTo>
                  <a:lnTo>
                    <a:pt x="142" y="330"/>
                  </a:lnTo>
                  <a:lnTo>
                    <a:pt x="140" y="324"/>
                  </a:lnTo>
                  <a:lnTo>
                    <a:pt x="140" y="324"/>
                  </a:lnTo>
                  <a:close/>
                  <a:moveTo>
                    <a:pt x="166" y="336"/>
                  </a:moveTo>
                  <a:lnTo>
                    <a:pt x="166" y="336"/>
                  </a:lnTo>
                  <a:lnTo>
                    <a:pt x="166" y="340"/>
                  </a:lnTo>
                  <a:lnTo>
                    <a:pt x="168" y="344"/>
                  </a:lnTo>
                  <a:lnTo>
                    <a:pt x="172" y="346"/>
                  </a:lnTo>
                  <a:lnTo>
                    <a:pt x="176" y="346"/>
                  </a:lnTo>
                  <a:lnTo>
                    <a:pt x="176" y="346"/>
                  </a:lnTo>
                  <a:lnTo>
                    <a:pt x="180" y="346"/>
                  </a:lnTo>
                  <a:lnTo>
                    <a:pt x="184" y="344"/>
                  </a:lnTo>
                  <a:lnTo>
                    <a:pt x="186" y="340"/>
                  </a:lnTo>
                  <a:lnTo>
                    <a:pt x="186" y="336"/>
                  </a:lnTo>
                  <a:lnTo>
                    <a:pt x="186" y="310"/>
                  </a:lnTo>
                  <a:lnTo>
                    <a:pt x="186" y="310"/>
                  </a:lnTo>
                  <a:lnTo>
                    <a:pt x="186" y="306"/>
                  </a:lnTo>
                  <a:lnTo>
                    <a:pt x="184" y="304"/>
                  </a:lnTo>
                  <a:lnTo>
                    <a:pt x="180" y="302"/>
                  </a:lnTo>
                  <a:lnTo>
                    <a:pt x="176" y="300"/>
                  </a:lnTo>
                  <a:lnTo>
                    <a:pt x="176" y="300"/>
                  </a:lnTo>
                  <a:lnTo>
                    <a:pt x="172" y="302"/>
                  </a:lnTo>
                  <a:lnTo>
                    <a:pt x="168" y="304"/>
                  </a:lnTo>
                  <a:lnTo>
                    <a:pt x="166" y="306"/>
                  </a:lnTo>
                  <a:lnTo>
                    <a:pt x="166" y="310"/>
                  </a:lnTo>
                  <a:lnTo>
                    <a:pt x="166" y="336"/>
                  </a:lnTo>
                  <a:close/>
                  <a:moveTo>
                    <a:pt x="254" y="178"/>
                  </a:moveTo>
                  <a:lnTo>
                    <a:pt x="230" y="178"/>
                  </a:lnTo>
                  <a:lnTo>
                    <a:pt x="182" y="250"/>
                  </a:lnTo>
                  <a:lnTo>
                    <a:pt x="176" y="258"/>
                  </a:lnTo>
                  <a:lnTo>
                    <a:pt x="176" y="258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6" y="268"/>
                  </a:lnTo>
                  <a:lnTo>
                    <a:pt x="176" y="268"/>
                  </a:lnTo>
                  <a:lnTo>
                    <a:pt x="184" y="268"/>
                  </a:lnTo>
                  <a:lnTo>
                    <a:pt x="192" y="270"/>
                  </a:lnTo>
                  <a:lnTo>
                    <a:pt x="206" y="278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54" y="178"/>
                  </a:lnTo>
                  <a:lnTo>
                    <a:pt x="254" y="178"/>
                  </a:lnTo>
                  <a:close/>
                </a:path>
              </a:pathLst>
            </a:custGeom>
            <a:solidFill>
              <a:srgbClr val="861E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Poppins SemiBold"/>
              </a:endParaRPr>
            </a:p>
          </p:txBody>
        </p:sp>
      </p:grp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3DA8913-1211-24EC-1DA1-6A1670EAD06E}"/>
              </a:ext>
            </a:extLst>
          </p:cNvPr>
          <p:cNvSpPr/>
          <p:nvPr/>
        </p:nvSpPr>
        <p:spPr>
          <a:xfrm rot="15663679">
            <a:off x="3740543" y="3059681"/>
            <a:ext cx="459000" cy="759154"/>
          </a:xfrm>
          <a:prstGeom prst="downArrow">
            <a:avLst>
              <a:gd name="adj1" fmla="val 42623"/>
              <a:gd name="adj2" fmla="val 50000"/>
            </a:avLst>
          </a:prstGeom>
          <a:solidFill>
            <a:srgbClr val="003F69"/>
          </a:solidFill>
          <a:ln>
            <a:solidFill>
              <a:srgbClr val="00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Poppins SemiBold"/>
            </a:endParaRP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2B3028C6-6DED-6A19-8309-D1B30FF088FA}"/>
              </a:ext>
            </a:extLst>
          </p:cNvPr>
          <p:cNvSpPr/>
          <p:nvPr/>
        </p:nvSpPr>
        <p:spPr>
          <a:xfrm rot="16724629">
            <a:off x="3741690" y="1406803"/>
            <a:ext cx="459000" cy="759154"/>
          </a:xfrm>
          <a:prstGeom prst="downArrow">
            <a:avLst>
              <a:gd name="adj1" fmla="val 42623"/>
              <a:gd name="adj2" fmla="val 50000"/>
            </a:avLst>
          </a:prstGeom>
          <a:solidFill>
            <a:srgbClr val="F3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8065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37"/>
    </mc:Choice>
    <mc:Fallback xmlns="">
      <p:transition spd="slow" advTm="5273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900769-9EFE-4458-B672-603D98DF068A}"/>
              </a:ext>
            </a:extLst>
          </p:cNvPr>
          <p:cNvGrpSpPr/>
          <p:nvPr/>
        </p:nvGrpSpPr>
        <p:grpSpPr>
          <a:xfrm>
            <a:off x="4772704" y="1038131"/>
            <a:ext cx="3331048" cy="3409348"/>
            <a:chOff x="1804140" y="1565728"/>
            <a:chExt cx="4774862" cy="49088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E120E6-E1C4-4FE7-B28A-1DACC986C69D}"/>
                </a:ext>
              </a:extLst>
            </p:cNvPr>
            <p:cNvGrpSpPr/>
            <p:nvPr/>
          </p:nvGrpSpPr>
          <p:grpSpPr>
            <a:xfrm>
              <a:off x="1804140" y="1565728"/>
              <a:ext cx="4774862" cy="4908805"/>
              <a:chOff x="1804140" y="1565728"/>
              <a:chExt cx="4774862" cy="490880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26E22FD-4A38-457E-B9DD-4BDE51AAAE1F}"/>
                  </a:ext>
                </a:extLst>
              </p:cNvPr>
              <p:cNvSpPr/>
              <p:nvPr/>
            </p:nvSpPr>
            <p:spPr>
              <a:xfrm>
                <a:off x="1836188" y="1565728"/>
                <a:ext cx="4705414" cy="4908805"/>
              </a:xfrm>
              <a:custGeom>
                <a:avLst/>
                <a:gdLst>
                  <a:gd name="connsiteX0" fmla="*/ 2352707 w 4705414"/>
                  <a:gd name="connsiteY0" fmla="*/ 0 h 4908805"/>
                  <a:gd name="connsiteX1" fmla="*/ 4705414 w 4705414"/>
                  <a:gd name="connsiteY1" fmla="*/ 2454403 h 4908805"/>
                  <a:gd name="connsiteX2" fmla="*/ 2352707 w 4705414"/>
                  <a:gd name="connsiteY2" fmla="*/ 2454403 h 4908805"/>
                  <a:gd name="connsiteX3" fmla="*/ 2352707 w 4705414"/>
                  <a:gd name="connsiteY3" fmla="*/ 0 h 4908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05414" h="4908805">
                    <a:moveTo>
                      <a:pt x="2352707" y="0"/>
                    </a:moveTo>
                    <a:cubicBezTo>
                      <a:pt x="3652071" y="0"/>
                      <a:pt x="4705414" y="1098874"/>
                      <a:pt x="4705414" y="2454403"/>
                    </a:cubicBezTo>
                    <a:lnTo>
                      <a:pt x="2352707" y="2454403"/>
                    </a:lnTo>
                    <a:lnTo>
                      <a:pt x="2352707" y="0"/>
                    </a:lnTo>
                    <a:close/>
                  </a:path>
                </a:pathLst>
              </a:custGeom>
              <a:solidFill>
                <a:srgbClr val="2E336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31533" tIns="707767" rIns="448477" bIns="1931462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>
                    <a:latin typeface="Sofia Pro Semi Bold" panose="020B0604020202020204" charset="0"/>
                  </a:rPr>
                  <a:t>Recruit</a:t>
                </a: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5AFC302-41F5-44AB-9A39-091BFF130E5D}"/>
                  </a:ext>
                </a:extLst>
              </p:cNvPr>
              <p:cNvSpPr/>
              <p:nvPr/>
            </p:nvSpPr>
            <p:spPr>
              <a:xfrm>
                <a:off x="1832589" y="1658874"/>
                <a:ext cx="4717964" cy="4650450"/>
              </a:xfrm>
              <a:custGeom>
                <a:avLst/>
                <a:gdLst>
                  <a:gd name="connsiteX0" fmla="*/ 4717964 w 4717964"/>
                  <a:gd name="connsiteY0" fmla="*/ 2325225 h 4650450"/>
                  <a:gd name="connsiteX1" fmla="*/ 2358982 w 4717964"/>
                  <a:gd name="connsiteY1" fmla="*/ 4650450 h 4650450"/>
                  <a:gd name="connsiteX2" fmla="*/ 2358982 w 4717964"/>
                  <a:gd name="connsiteY2" fmla="*/ 2325225 h 4650450"/>
                  <a:gd name="connsiteX3" fmla="*/ 4717964 w 4717964"/>
                  <a:gd name="connsiteY3" fmla="*/ 2325225 h 465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7964" h="4650450">
                    <a:moveTo>
                      <a:pt x="4717964" y="2325225"/>
                    </a:moveTo>
                    <a:cubicBezTo>
                      <a:pt x="4717964" y="3609411"/>
                      <a:pt x="3661812" y="4650450"/>
                      <a:pt x="2358982" y="4650450"/>
                    </a:cubicBezTo>
                    <a:lnTo>
                      <a:pt x="2358982" y="2325225"/>
                    </a:lnTo>
                    <a:lnTo>
                      <a:pt x="4717964" y="2325225"/>
                    </a:lnTo>
                    <a:close/>
                  </a:path>
                </a:pathLst>
              </a:custGeom>
              <a:solidFill>
                <a:srgbClr val="F3934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62904" tIns="1836681" rIns="430664" bIns="67407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>
                    <a:latin typeface="Sofia Pro Semi Bold" panose="020B0604020202020204" charset="0"/>
                  </a:rPr>
                  <a:t>Retain </a:t>
                </a: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C42571-0907-47E8-8694-525AC1BCB35F}"/>
                  </a:ext>
                </a:extLst>
              </p:cNvPr>
              <p:cNvSpPr/>
              <p:nvPr/>
            </p:nvSpPr>
            <p:spPr>
              <a:xfrm>
                <a:off x="1804140" y="1658874"/>
                <a:ext cx="4774862" cy="4650450"/>
              </a:xfrm>
              <a:custGeom>
                <a:avLst/>
                <a:gdLst>
                  <a:gd name="connsiteX0" fmla="*/ 2387431 w 4774862"/>
                  <a:gd name="connsiteY0" fmla="*/ 4650450 h 4650450"/>
                  <a:gd name="connsiteX1" fmla="*/ 0 w 4774862"/>
                  <a:gd name="connsiteY1" fmla="*/ 2325225 h 4650450"/>
                  <a:gd name="connsiteX2" fmla="*/ 2387431 w 4774862"/>
                  <a:gd name="connsiteY2" fmla="*/ 2325225 h 4650450"/>
                  <a:gd name="connsiteX3" fmla="*/ 2387431 w 4774862"/>
                  <a:gd name="connsiteY3" fmla="*/ 4650450 h 465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4862" h="4650450">
                    <a:moveTo>
                      <a:pt x="2387431" y="4650450"/>
                    </a:moveTo>
                    <a:cubicBezTo>
                      <a:pt x="1068889" y="4650450"/>
                      <a:pt x="0" y="3609411"/>
                      <a:pt x="0" y="2325225"/>
                    </a:cubicBezTo>
                    <a:lnTo>
                      <a:pt x="2387431" y="2325225"/>
                    </a:lnTo>
                    <a:lnTo>
                      <a:pt x="2387431" y="4650450"/>
                    </a:lnTo>
                    <a:close/>
                  </a:path>
                </a:pathLst>
              </a:custGeom>
              <a:solidFill>
                <a:srgbClr val="39ADA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5491" tIns="1836681" rIns="1885003" bIns="674070" numCol="1" spcCol="1270" anchor="ctr" anchorCtr="0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>
                    <a:latin typeface="Sofia Pro Semi Bold" panose="020B0604020202020204" charset="0"/>
                  </a:rPr>
                  <a:t>Recognise  </a:t>
                </a: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0985EF0-1B36-41D5-905C-3D5AE0064343}"/>
                  </a:ext>
                </a:extLst>
              </p:cNvPr>
              <p:cNvSpPr/>
              <p:nvPr/>
            </p:nvSpPr>
            <p:spPr>
              <a:xfrm>
                <a:off x="1804140" y="1576970"/>
                <a:ext cx="4774862" cy="4814257"/>
              </a:xfrm>
              <a:custGeom>
                <a:avLst/>
                <a:gdLst>
                  <a:gd name="connsiteX0" fmla="*/ 0 w 4774862"/>
                  <a:gd name="connsiteY0" fmla="*/ 2407129 h 4814257"/>
                  <a:gd name="connsiteX1" fmla="*/ 2387431 w 4774862"/>
                  <a:gd name="connsiteY1" fmla="*/ 0 h 4814257"/>
                  <a:gd name="connsiteX2" fmla="*/ 2387431 w 4774862"/>
                  <a:gd name="connsiteY2" fmla="*/ 2407129 h 4814257"/>
                  <a:gd name="connsiteX3" fmla="*/ 0 w 4774862"/>
                  <a:gd name="connsiteY3" fmla="*/ 2407129 h 481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4862" h="4814257">
                    <a:moveTo>
                      <a:pt x="0" y="2407129"/>
                    </a:moveTo>
                    <a:cubicBezTo>
                      <a:pt x="0" y="1077708"/>
                      <a:pt x="1068889" y="0"/>
                      <a:pt x="2387431" y="0"/>
                    </a:cubicBezTo>
                    <a:lnTo>
                      <a:pt x="2387431" y="2407129"/>
                    </a:lnTo>
                    <a:lnTo>
                      <a:pt x="0" y="2407129"/>
                    </a:lnTo>
                    <a:close/>
                  </a:path>
                </a:pathLst>
              </a:custGeom>
              <a:solidFill>
                <a:srgbClr val="861E6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31681" tIns="692929" rIns="1881193" bIns="1896494" numCol="1" spcCol="1270" anchor="ctr" anchorCtr="0">
                <a:noAutofit/>
              </a:bodyPr>
              <a:lstStyle/>
              <a:p>
                <a:pPr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>
                    <a:latin typeface="Sofia Pro Semi Bold" panose="020B0604020202020204" charset="0"/>
                  </a:rPr>
                  <a:t>Reward</a:t>
                </a: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E7D180E-79EE-4387-B55B-3A104EE28286}"/>
                </a:ext>
              </a:extLst>
            </p:cNvPr>
            <p:cNvSpPr/>
            <p:nvPr/>
          </p:nvSpPr>
          <p:spPr bwMode="ltGray">
            <a:xfrm>
              <a:off x="4740694" y="2225833"/>
              <a:ext cx="612000" cy="61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bg1"/>
                </a:solidFill>
                <a:latin typeface="Poppins SemiBold"/>
              </a:endParaRPr>
            </a:p>
          </p:txBody>
        </p:sp>
        <p:sp>
          <p:nvSpPr>
            <p:cNvPr id="6" name="Freeform 4924">
              <a:extLst>
                <a:ext uri="{FF2B5EF4-FFF2-40B4-BE49-F238E27FC236}">
                  <a16:creationId xmlns:a16="http://schemas.microsoft.com/office/drawing/2014/main" id="{C3F7CAEC-BF0D-4D43-B7C9-F1FA35C35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2318" y="2302263"/>
              <a:ext cx="448752" cy="459140"/>
            </a:xfrm>
            <a:custGeom>
              <a:avLst/>
              <a:gdLst>
                <a:gd name="T0" fmla="*/ 78 w 394"/>
                <a:gd name="T1" fmla="*/ 20 h 380"/>
                <a:gd name="T2" fmla="*/ 116 w 394"/>
                <a:gd name="T3" fmla="*/ 0 h 380"/>
                <a:gd name="T4" fmla="*/ 148 w 394"/>
                <a:gd name="T5" fmla="*/ 14 h 380"/>
                <a:gd name="T6" fmla="*/ 162 w 394"/>
                <a:gd name="T7" fmla="*/ 46 h 380"/>
                <a:gd name="T8" fmla="*/ 142 w 394"/>
                <a:gd name="T9" fmla="*/ 84 h 380"/>
                <a:gd name="T10" fmla="*/ 106 w 394"/>
                <a:gd name="T11" fmla="*/ 92 h 380"/>
                <a:gd name="T12" fmla="*/ 74 w 394"/>
                <a:gd name="T13" fmla="*/ 64 h 380"/>
                <a:gd name="T14" fmla="*/ 120 w 394"/>
                <a:gd name="T15" fmla="*/ 232 h 380"/>
                <a:gd name="T16" fmla="*/ 148 w 394"/>
                <a:gd name="T17" fmla="*/ 198 h 380"/>
                <a:gd name="T18" fmla="*/ 142 w 394"/>
                <a:gd name="T19" fmla="*/ 164 h 380"/>
                <a:gd name="T20" fmla="*/ 170 w 394"/>
                <a:gd name="T21" fmla="*/ 128 h 380"/>
                <a:gd name="T22" fmla="*/ 176 w 394"/>
                <a:gd name="T23" fmla="*/ 114 h 380"/>
                <a:gd name="T24" fmla="*/ 72 w 394"/>
                <a:gd name="T25" fmla="*/ 112 h 380"/>
                <a:gd name="T26" fmla="*/ 38 w 394"/>
                <a:gd name="T27" fmla="*/ 130 h 380"/>
                <a:gd name="T28" fmla="*/ 0 w 394"/>
                <a:gd name="T29" fmla="*/ 244 h 380"/>
                <a:gd name="T30" fmla="*/ 46 w 394"/>
                <a:gd name="T31" fmla="*/ 318 h 380"/>
                <a:gd name="T32" fmla="*/ 152 w 394"/>
                <a:gd name="T33" fmla="*/ 376 h 380"/>
                <a:gd name="T34" fmla="*/ 130 w 394"/>
                <a:gd name="T35" fmla="*/ 332 h 380"/>
                <a:gd name="T36" fmla="*/ 390 w 394"/>
                <a:gd name="T37" fmla="*/ 154 h 380"/>
                <a:gd name="T38" fmla="*/ 372 w 394"/>
                <a:gd name="T39" fmla="*/ 124 h 380"/>
                <a:gd name="T40" fmla="*/ 318 w 394"/>
                <a:gd name="T41" fmla="*/ 112 h 380"/>
                <a:gd name="T42" fmla="*/ 228 w 394"/>
                <a:gd name="T43" fmla="*/ 112 h 380"/>
                <a:gd name="T44" fmla="*/ 196 w 394"/>
                <a:gd name="T45" fmla="*/ 124 h 380"/>
                <a:gd name="T46" fmla="*/ 228 w 394"/>
                <a:gd name="T47" fmla="*/ 138 h 380"/>
                <a:gd name="T48" fmla="*/ 242 w 394"/>
                <a:gd name="T49" fmla="*/ 174 h 380"/>
                <a:gd name="T50" fmla="*/ 256 w 394"/>
                <a:gd name="T51" fmla="*/ 210 h 380"/>
                <a:gd name="T52" fmla="*/ 264 w 394"/>
                <a:gd name="T53" fmla="*/ 314 h 380"/>
                <a:gd name="T54" fmla="*/ 232 w 394"/>
                <a:gd name="T55" fmla="*/ 342 h 380"/>
                <a:gd name="T56" fmla="*/ 278 w 394"/>
                <a:gd name="T57" fmla="*/ 362 h 380"/>
                <a:gd name="T58" fmla="*/ 338 w 394"/>
                <a:gd name="T59" fmla="*/ 260 h 380"/>
                <a:gd name="T60" fmla="*/ 366 w 394"/>
                <a:gd name="T61" fmla="*/ 284 h 380"/>
                <a:gd name="T62" fmla="*/ 394 w 394"/>
                <a:gd name="T63" fmla="*/ 198 h 380"/>
                <a:gd name="T64" fmla="*/ 192 w 394"/>
                <a:gd name="T65" fmla="*/ 380 h 380"/>
                <a:gd name="T66" fmla="*/ 236 w 394"/>
                <a:gd name="T67" fmla="*/ 320 h 380"/>
                <a:gd name="T68" fmla="*/ 244 w 394"/>
                <a:gd name="T69" fmla="*/ 232 h 380"/>
                <a:gd name="T70" fmla="*/ 154 w 394"/>
                <a:gd name="T71" fmla="*/ 218 h 380"/>
                <a:gd name="T72" fmla="*/ 140 w 394"/>
                <a:gd name="T73" fmla="*/ 232 h 380"/>
                <a:gd name="T74" fmla="*/ 148 w 394"/>
                <a:gd name="T75" fmla="*/ 320 h 380"/>
                <a:gd name="T76" fmla="*/ 192 w 394"/>
                <a:gd name="T77" fmla="*/ 380 h 380"/>
                <a:gd name="T78" fmla="*/ 242 w 394"/>
                <a:gd name="T79" fmla="*/ 64 h 380"/>
                <a:gd name="T80" fmla="*/ 274 w 394"/>
                <a:gd name="T81" fmla="*/ 92 h 380"/>
                <a:gd name="T82" fmla="*/ 308 w 394"/>
                <a:gd name="T83" fmla="*/ 84 h 380"/>
                <a:gd name="T84" fmla="*/ 330 w 394"/>
                <a:gd name="T85" fmla="*/ 46 h 380"/>
                <a:gd name="T86" fmla="*/ 314 w 394"/>
                <a:gd name="T87" fmla="*/ 12 h 380"/>
                <a:gd name="T88" fmla="*/ 284 w 394"/>
                <a:gd name="T89" fmla="*/ 0 h 380"/>
                <a:gd name="T90" fmla="*/ 250 w 394"/>
                <a:gd name="T91" fmla="*/ 14 h 380"/>
                <a:gd name="T92" fmla="*/ 238 w 394"/>
                <a:gd name="T93" fmla="*/ 46 h 380"/>
                <a:gd name="T94" fmla="*/ 214 w 394"/>
                <a:gd name="T95" fmla="*/ 196 h 380"/>
                <a:gd name="T96" fmla="*/ 222 w 394"/>
                <a:gd name="T97" fmla="*/ 168 h 380"/>
                <a:gd name="T98" fmla="*/ 192 w 394"/>
                <a:gd name="T99" fmla="*/ 142 h 380"/>
                <a:gd name="T100" fmla="*/ 164 w 394"/>
                <a:gd name="T101" fmla="*/ 162 h 380"/>
                <a:gd name="T102" fmla="*/ 164 w 394"/>
                <a:gd name="T103" fmla="*/ 186 h 380"/>
                <a:gd name="T104" fmla="*/ 192 w 394"/>
                <a:gd name="T105" fmla="*/ 20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4" h="380">
                  <a:moveTo>
                    <a:pt x="70" y="46"/>
                  </a:moveTo>
                  <a:lnTo>
                    <a:pt x="70" y="46"/>
                  </a:lnTo>
                  <a:lnTo>
                    <a:pt x="72" y="38"/>
                  </a:lnTo>
                  <a:lnTo>
                    <a:pt x="74" y="28"/>
                  </a:lnTo>
                  <a:lnTo>
                    <a:pt x="78" y="20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8" y="4"/>
                  </a:lnTo>
                  <a:lnTo>
                    <a:pt x="106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6" y="2"/>
                  </a:lnTo>
                  <a:lnTo>
                    <a:pt x="134" y="4"/>
                  </a:lnTo>
                  <a:lnTo>
                    <a:pt x="142" y="8"/>
                  </a:lnTo>
                  <a:lnTo>
                    <a:pt x="148" y="14"/>
                  </a:lnTo>
                  <a:lnTo>
                    <a:pt x="154" y="20"/>
                  </a:lnTo>
                  <a:lnTo>
                    <a:pt x="158" y="28"/>
                  </a:lnTo>
                  <a:lnTo>
                    <a:pt x="160" y="38"/>
                  </a:lnTo>
                  <a:lnTo>
                    <a:pt x="162" y="46"/>
                  </a:lnTo>
                  <a:lnTo>
                    <a:pt x="162" y="46"/>
                  </a:lnTo>
                  <a:lnTo>
                    <a:pt x="160" y="56"/>
                  </a:lnTo>
                  <a:lnTo>
                    <a:pt x="158" y="64"/>
                  </a:lnTo>
                  <a:lnTo>
                    <a:pt x="154" y="72"/>
                  </a:lnTo>
                  <a:lnTo>
                    <a:pt x="148" y="78"/>
                  </a:lnTo>
                  <a:lnTo>
                    <a:pt x="142" y="84"/>
                  </a:lnTo>
                  <a:lnTo>
                    <a:pt x="134" y="88"/>
                  </a:lnTo>
                  <a:lnTo>
                    <a:pt x="126" y="92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06" y="92"/>
                  </a:lnTo>
                  <a:lnTo>
                    <a:pt x="98" y="88"/>
                  </a:lnTo>
                  <a:lnTo>
                    <a:pt x="90" y="84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74" y="64"/>
                  </a:lnTo>
                  <a:lnTo>
                    <a:pt x="72" y="56"/>
                  </a:lnTo>
                  <a:lnTo>
                    <a:pt x="70" y="46"/>
                  </a:lnTo>
                  <a:lnTo>
                    <a:pt x="70" y="46"/>
                  </a:lnTo>
                  <a:close/>
                  <a:moveTo>
                    <a:pt x="120" y="308"/>
                  </a:moveTo>
                  <a:lnTo>
                    <a:pt x="120" y="232"/>
                  </a:lnTo>
                  <a:lnTo>
                    <a:pt x="120" y="232"/>
                  </a:lnTo>
                  <a:lnTo>
                    <a:pt x="122" y="220"/>
                  </a:lnTo>
                  <a:lnTo>
                    <a:pt x="128" y="210"/>
                  </a:lnTo>
                  <a:lnTo>
                    <a:pt x="136" y="202"/>
                  </a:lnTo>
                  <a:lnTo>
                    <a:pt x="148" y="198"/>
                  </a:lnTo>
                  <a:lnTo>
                    <a:pt x="148" y="198"/>
                  </a:lnTo>
                  <a:lnTo>
                    <a:pt x="144" y="186"/>
                  </a:lnTo>
                  <a:lnTo>
                    <a:pt x="142" y="174"/>
                  </a:lnTo>
                  <a:lnTo>
                    <a:pt x="142" y="174"/>
                  </a:lnTo>
                  <a:lnTo>
                    <a:pt x="142" y="164"/>
                  </a:lnTo>
                  <a:lnTo>
                    <a:pt x="146" y="154"/>
                  </a:lnTo>
                  <a:lnTo>
                    <a:pt x="150" y="146"/>
                  </a:lnTo>
                  <a:lnTo>
                    <a:pt x="156" y="140"/>
                  </a:lnTo>
                  <a:lnTo>
                    <a:pt x="162" y="132"/>
                  </a:lnTo>
                  <a:lnTo>
                    <a:pt x="170" y="128"/>
                  </a:lnTo>
                  <a:lnTo>
                    <a:pt x="178" y="124"/>
                  </a:lnTo>
                  <a:lnTo>
                    <a:pt x="188" y="124"/>
                  </a:lnTo>
                  <a:lnTo>
                    <a:pt x="188" y="124"/>
                  </a:lnTo>
                  <a:lnTo>
                    <a:pt x="182" y="118"/>
                  </a:lnTo>
                  <a:lnTo>
                    <a:pt x="176" y="114"/>
                  </a:lnTo>
                  <a:lnTo>
                    <a:pt x="168" y="112"/>
                  </a:lnTo>
                  <a:lnTo>
                    <a:pt x="160" y="112"/>
                  </a:lnTo>
                  <a:lnTo>
                    <a:pt x="116" y="112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56" y="114"/>
                  </a:lnTo>
                  <a:lnTo>
                    <a:pt x="50" y="118"/>
                  </a:lnTo>
                  <a:lnTo>
                    <a:pt x="44" y="124"/>
                  </a:lnTo>
                  <a:lnTo>
                    <a:pt x="38" y="130"/>
                  </a:lnTo>
                  <a:lnTo>
                    <a:pt x="34" y="136"/>
                  </a:lnTo>
                  <a:lnTo>
                    <a:pt x="30" y="144"/>
                  </a:lnTo>
                  <a:lnTo>
                    <a:pt x="28" y="15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12" y="270"/>
                  </a:lnTo>
                  <a:lnTo>
                    <a:pt x="26" y="296"/>
                  </a:lnTo>
                  <a:lnTo>
                    <a:pt x="60" y="188"/>
                  </a:lnTo>
                  <a:lnTo>
                    <a:pt x="76" y="188"/>
                  </a:lnTo>
                  <a:lnTo>
                    <a:pt x="46" y="318"/>
                  </a:lnTo>
                  <a:lnTo>
                    <a:pt x="46" y="318"/>
                  </a:lnTo>
                  <a:lnTo>
                    <a:pt x="70" y="338"/>
                  </a:lnTo>
                  <a:lnTo>
                    <a:pt x="94" y="356"/>
                  </a:lnTo>
                  <a:lnTo>
                    <a:pt x="122" y="368"/>
                  </a:lnTo>
                  <a:lnTo>
                    <a:pt x="152" y="376"/>
                  </a:lnTo>
                  <a:lnTo>
                    <a:pt x="152" y="342"/>
                  </a:lnTo>
                  <a:lnTo>
                    <a:pt x="152" y="342"/>
                  </a:lnTo>
                  <a:lnTo>
                    <a:pt x="146" y="340"/>
                  </a:lnTo>
                  <a:lnTo>
                    <a:pt x="140" y="338"/>
                  </a:lnTo>
                  <a:lnTo>
                    <a:pt x="130" y="332"/>
                  </a:lnTo>
                  <a:lnTo>
                    <a:pt x="122" y="320"/>
                  </a:lnTo>
                  <a:lnTo>
                    <a:pt x="120" y="314"/>
                  </a:lnTo>
                  <a:lnTo>
                    <a:pt x="120" y="308"/>
                  </a:lnTo>
                  <a:lnTo>
                    <a:pt x="120" y="308"/>
                  </a:lnTo>
                  <a:close/>
                  <a:moveTo>
                    <a:pt x="390" y="154"/>
                  </a:moveTo>
                  <a:lnTo>
                    <a:pt x="390" y="154"/>
                  </a:lnTo>
                  <a:lnTo>
                    <a:pt x="388" y="146"/>
                  </a:lnTo>
                  <a:lnTo>
                    <a:pt x="384" y="138"/>
                  </a:lnTo>
                  <a:lnTo>
                    <a:pt x="378" y="130"/>
                  </a:lnTo>
                  <a:lnTo>
                    <a:pt x="372" y="124"/>
                  </a:lnTo>
                  <a:lnTo>
                    <a:pt x="366" y="118"/>
                  </a:lnTo>
                  <a:lnTo>
                    <a:pt x="358" y="116"/>
                  </a:lnTo>
                  <a:lnTo>
                    <a:pt x="348" y="112"/>
                  </a:lnTo>
                  <a:lnTo>
                    <a:pt x="340" y="112"/>
                  </a:lnTo>
                  <a:lnTo>
                    <a:pt x="318" y="112"/>
                  </a:lnTo>
                  <a:lnTo>
                    <a:pt x="310" y="112"/>
                  </a:lnTo>
                  <a:lnTo>
                    <a:pt x="284" y="148"/>
                  </a:lnTo>
                  <a:lnTo>
                    <a:pt x="256" y="112"/>
                  </a:lnTo>
                  <a:lnTo>
                    <a:pt x="250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18" y="112"/>
                  </a:lnTo>
                  <a:lnTo>
                    <a:pt x="210" y="114"/>
                  </a:lnTo>
                  <a:lnTo>
                    <a:pt x="202" y="11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204" y="124"/>
                  </a:lnTo>
                  <a:lnTo>
                    <a:pt x="214" y="128"/>
                  </a:lnTo>
                  <a:lnTo>
                    <a:pt x="222" y="132"/>
                  </a:lnTo>
                  <a:lnTo>
                    <a:pt x="228" y="138"/>
                  </a:lnTo>
                  <a:lnTo>
                    <a:pt x="234" y="146"/>
                  </a:lnTo>
                  <a:lnTo>
                    <a:pt x="238" y="154"/>
                  </a:lnTo>
                  <a:lnTo>
                    <a:pt x="242" y="164"/>
                  </a:lnTo>
                  <a:lnTo>
                    <a:pt x="242" y="174"/>
                  </a:lnTo>
                  <a:lnTo>
                    <a:pt x="242" y="174"/>
                  </a:lnTo>
                  <a:lnTo>
                    <a:pt x="240" y="186"/>
                  </a:lnTo>
                  <a:lnTo>
                    <a:pt x="236" y="198"/>
                  </a:lnTo>
                  <a:lnTo>
                    <a:pt x="236" y="198"/>
                  </a:lnTo>
                  <a:lnTo>
                    <a:pt x="248" y="202"/>
                  </a:lnTo>
                  <a:lnTo>
                    <a:pt x="256" y="210"/>
                  </a:lnTo>
                  <a:lnTo>
                    <a:pt x="262" y="220"/>
                  </a:lnTo>
                  <a:lnTo>
                    <a:pt x="264" y="232"/>
                  </a:lnTo>
                  <a:lnTo>
                    <a:pt x="264" y="308"/>
                  </a:lnTo>
                  <a:lnTo>
                    <a:pt x="264" y="308"/>
                  </a:lnTo>
                  <a:lnTo>
                    <a:pt x="264" y="314"/>
                  </a:lnTo>
                  <a:lnTo>
                    <a:pt x="262" y="320"/>
                  </a:lnTo>
                  <a:lnTo>
                    <a:pt x="254" y="332"/>
                  </a:lnTo>
                  <a:lnTo>
                    <a:pt x="244" y="338"/>
                  </a:lnTo>
                  <a:lnTo>
                    <a:pt x="238" y="340"/>
                  </a:lnTo>
                  <a:lnTo>
                    <a:pt x="232" y="342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48" y="372"/>
                  </a:lnTo>
                  <a:lnTo>
                    <a:pt x="262" y="368"/>
                  </a:lnTo>
                  <a:lnTo>
                    <a:pt x="278" y="362"/>
                  </a:lnTo>
                  <a:lnTo>
                    <a:pt x="292" y="354"/>
                  </a:lnTo>
                  <a:lnTo>
                    <a:pt x="306" y="346"/>
                  </a:lnTo>
                  <a:lnTo>
                    <a:pt x="318" y="336"/>
                  </a:lnTo>
                  <a:lnTo>
                    <a:pt x="340" y="316"/>
                  </a:lnTo>
                  <a:lnTo>
                    <a:pt x="338" y="260"/>
                  </a:lnTo>
                  <a:lnTo>
                    <a:pt x="338" y="192"/>
                  </a:lnTo>
                  <a:lnTo>
                    <a:pt x="350" y="192"/>
                  </a:lnTo>
                  <a:lnTo>
                    <a:pt x="350" y="192"/>
                  </a:lnTo>
                  <a:lnTo>
                    <a:pt x="354" y="192"/>
                  </a:lnTo>
                  <a:lnTo>
                    <a:pt x="366" y="284"/>
                  </a:lnTo>
                  <a:lnTo>
                    <a:pt x="366" y="284"/>
                  </a:lnTo>
                  <a:lnTo>
                    <a:pt x="376" y="264"/>
                  </a:lnTo>
                  <a:lnTo>
                    <a:pt x="384" y="244"/>
                  </a:lnTo>
                  <a:lnTo>
                    <a:pt x="390" y="222"/>
                  </a:lnTo>
                  <a:lnTo>
                    <a:pt x="394" y="198"/>
                  </a:lnTo>
                  <a:lnTo>
                    <a:pt x="394" y="198"/>
                  </a:lnTo>
                  <a:lnTo>
                    <a:pt x="390" y="154"/>
                  </a:lnTo>
                  <a:lnTo>
                    <a:pt x="390" y="154"/>
                  </a:lnTo>
                  <a:close/>
                  <a:moveTo>
                    <a:pt x="192" y="380"/>
                  </a:moveTo>
                  <a:lnTo>
                    <a:pt x="192" y="380"/>
                  </a:lnTo>
                  <a:lnTo>
                    <a:pt x="212" y="380"/>
                  </a:lnTo>
                  <a:lnTo>
                    <a:pt x="212" y="322"/>
                  </a:lnTo>
                  <a:lnTo>
                    <a:pt x="230" y="322"/>
                  </a:lnTo>
                  <a:lnTo>
                    <a:pt x="230" y="322"/>
                  </a:lnTo>
                  <a:lnTo>
                    <a:pt x="236" y="320"/>
                  </a:lnTo>
                  <a:lnTo>
                    <a:pt x="240" y="318"/>
                  </a:lnTo>
                  <a:lnTo>
                    <a:pt x="242" y="314"/>
                  </a:lnTo>
                  <a:lnTo>
                    <a:pt x="244" y="308"/>
                  </a:lnTo>
                  <a:lnTo>
                    <a:pt x="244" y="232"/>
                  </a:lnTo>
                  <a:lnTo>
                    <a:pt x="244" y="232"/>
                  </a:lnTo>
                  <a:lnTo>
                    <a:pt x="242" y="226"/>
                  </a:lnTo>
                  <a:lnTo>
                    <a:pt x="240" y="222"/>
                  </a:lnTo>
                  <a:lnTo>
                    <a:pt x="236" y="218"/>
                  </a:lnTo>
                  <a:lnTo>
                    <a:pt x="230" y="218"/>
                  </a:lnTo>
                  <a:lnTo>
                    <a:pt x="154" y="218"/>
                  </a:lnTo>
                  <a:lnTo>
                    <a:pt x="154" y="218"/>
                  </a:lnTo>
                  <a:lnTo>
                    <a:pt x="148" y="218"/>
                  </a:lnTo>
                  <a:lnTo>
                    <a:pt x="144" y="222"/>
                  </a:lnTo>
                  <a:lnTo>
                    <a:pt x="142" y="226"/>
                  </a:lnTo>
                  <a:lnTo>
                    <a:pt x="140" y="232"/>
                  </a:lnTo>
                  <a:lnTo>
                    <a:pt x="140" y="308"/>
                  </a:lnTo>
                  <a:lnTo>
                    <a:pt x="140" y="308"/>
                  </a:lnTo>
                  <a:lnTo>
                    <a:pt x="142" y="314"/>
                  </a:lnTo>
                  <a:lnTo>
                    <a:pt x="144" y="318"/>
                  </a:lnTo>
                  <a:lnTo>
                    <a:pt x="148" y="320"/>
                  </a:lnTo>
                  <a:lnTo>
                    <a:pt x="154" y="322"/>
                  </a:lnTo>
                  <a:lnTo>
                    <a:pt x="172" y="32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92" y="380"/>
                  </a:lnTo>
                  <a:lnTo>
                    <a:pt x="192" y="380"/>
                  </a:lnTo>
                  <a:close/>
                  <a:moveTo>
                    <a:pt x="238" y="46"/>
                  </a:moveTo>
                  <a:lnTo>
                    <a:pt x="238" y="46"/>
                  </a:lnTo>
                  <a:lnTo>
                    <a:pt x="238" y="56"/>
                  </a:lnTo>
                  <a:lnTo>
                    <a:pt x="242" y="64"/>
                  </a:lnTo>
                  <a:lnTo>
                    <a:pt x="246" y="72"/>
                  </a:lnTo>
                  <a:lnTo>
                    <a:pt x="250" y="78"/>
                  </a:lnTo>
                  <a:lnTo>
                    <a:pt x="258" y="84"/>
                  </a:lnTo>
                  <a:lnTo>
                    <a:pt x="266" y="88"/>
                  </a:lnTo>
                  <a:lnTo>
                    <a:pt x="274" y="92"/>
                  </a:lnTo>
                  <a:lnTo>
                    <a:pt x="284" y="92"/>
                  </a:lnTo>
                  <a:lnTo>
                    <a:pt x="284" y="92"/>
                  </a:lnTo>
                  <a:lnTo>
                    <a:pt x="292" y="92"/>
                  </a:lnTo>
                  <a:lnTo>
                    <a:pt x="302" y="88"/>
                  </a:lnTo>
                  <a:lnTo>
                    <a:pt x="308" y="84"/>
                  </a:lnTo>
                  <a:lnTo>
                    <a:pt x="316" y="78"/>
                  </a:lnTo>
                  <a:lnTo>
                    <a:pt x="322" y="72"/>
                  </a:lnTo>
                  <a:lnTo>
                    <a:pt x="326" y="64"/>
                  </a:lnTo>
                  <a:lnTo>
                    <a:pt x="328" y="56"/>
                  </a:lnTo>
                  <a:lnTo>
                    <a:pt x="330" y="46"/>
                  </a:lnTo>
                  <a:lnTo>
                    <a:pt x="330" y="46"/>
                  </a:lnTo>
                  <a:lnTo>
                    <a:pt x="328" y="36"/>
                  </a:lnTo>
                  <a:lnTo>
                    <a:pt x="324" y="28"/>
                  </a:lnTo>
                  <a:lnTo>
                    <a:pt x="320" y="20"/>
                  </a:lnTo>
                  <a:lnTo>
                    <a:pt x="314" y="12"/>
                  </a:lnTo>
                  <a:lnTo>
                    <a:pt x="314" y="12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294" y="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74" y="2"/>
                  </a:lnTo>
                  <a:lnTo>
                    <a:pt x="266" y="4"/>
                  </a:lnTo>
                  <a:lnTo>
                    <a:pt x="258" y="8"/>
                  </a:lnTo>
                  <a:lnTo>
                    <a:pt x="250" y="14"/>
                  </a:lnTo>
                  <a:lnTo>
                    <a:pt x="246" y="20"/>
                  </a:lnTo>
                  <a:lnTo>
                    <a:pt x="242" y="28"/>
                  </a:lnTo>
                  <a:lnTo>
                    <a:pt x="238" y="38"/>
                  </a:lnTo>
                  <a:lnTo>
                    <a:pt x="238" y="46"/>
                  </a:lnTo>
                  <a:lnTo>
                    <a:pt x="238" y="46"/>
                  </a:lnTo>
                  <a:close/>
                  <a:moveTo>
                    <a:pt x="192" y="204"/>
                  </a:moveTo>
                  <a:lnTo>
                    <a:pt x="192" y="204"/>
                  </a:lnTo>
                  <a:lnTo>
                    <a:pt x="198" y="204"/>
                  </a:lnTo>
                  <a:lnTo>
                    <a:pt x="204" y="202"/>
                  </a:lnTo>
                  <a:lnTo>
                    <a:pt x="214" y="196"/>
                  </a:lnTo>
                  <a:lnTo>
                    <a:pt x="220" y="186"/>
                  </a:lnTo>
                  <a:lnTo>
                    <a:pt x="222" y="180"/>
                  </a:lnTo>
                  <a:lnTo>
                    <a:pt x="222" y="174"/>
                  </a:lnTo>
                  <a:lnTo>
                    <a:pt x="222" y="174"/>
                  </a:lnTo>
                  <a:lnTo>
                    <a:pt x="222" y="168"/>
                  </a:lnTo>
                  <a:lnTo>
                    <a:pt x="220" y="162"/>
                  </a:lnTo>
                  <a:lnTo>
                    <a:pt x="214" y="152"/>
                  </a:lnTo>
                  <a:lnTo>
                    <a:pt x="204" y="146"/>
                  </a:lnTo>
                  <a:lnTo>
                    <a:pt x="198" y="144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86" y="144"/>
                  </a:lnTo>
                  <a:lnTo>
                    <a:pt x="180" y="146"/>
                  </a:lnTo>
                  <a:lnTo>
                    <a:pt x="170" y="152"/>
                  </a:lnTo>
                  <a:lnTo>
                    <a:pt x="164" y="162"/>
                  </a:lnTo>
                  <a:lnTo>
                    <a:pt x="162" y="168"/>
                  </a:lnTo>
                  <a:lnTo>
                    <a:pt x="162" y="174"/>
                  </a:lnTo>
                  <a:lnTo>
                    <a:pt x="162" y="174"/>
                  </a:lnTo>
                  <a:lnTo>
                    <a:pt x="162" y="180"/>
                  </a:lnTo>
                  <a:lnTo>
                    <a:pt x="164" y="186"/>
                  </a:lnTo>
                  <a:lnTo>
                    <a:pt x="170" y="196"/>
                  </a:lnTo>
                  <a:lnTo>
                    <a:pt x="180" y="202"/>
                  </a:lnTo>
                  <a:lnTo>
                    <a:pt x="186" y="204"/>
                  </a:lnTo>
                  <a:lnTo>
                    <a:pt x="192" y="204"/>
                  </a:lnTo>
                  <a:lnTo>
                    <a:pt x="192" y="204"/>
                  </a:lnTo>
                  <a:close/>
                </a:path>
              </a:pathLst>
            </a:custGeom>
            <a:solidFill>
              <a:srgbClr val="003E6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Poppins SemiBold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2DA25B-F798-4058-81A6-26BD8EAC027A}"/>
                </a:ext>
              </a:extLst>
            </p:cNvPr>
            <p:cNvSpPr/>
            <p:nvPr/>
          </p:nvSpPr>
          <p:spPr bwMode="ltGray">
            <a:xfrm>
              <a:off x="4762200" y="5022889"/>
              <a:ext cx="612000" cy="61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bg1"/>
                </a:solidFill>
                <a:latin typeface="Poppins SemiBold"/>
              </a:endParaRPr>
            </a:p>
          </p:txBody>
        </p:sp>
        <p:sp>
          <p:nvSpPr>
            <p:cNvPr id="8" name="Freeform 4843">
              <a:extLst>
                <a:ext uri="{FF2B5EF4-FFF2-40B4-BE49-F238E27FC236}">
                  <a16:creationId xmlns:a16="http://schemas.microsoft.com/office/drawing/2014/main" id="{A8B00646-C34D-4A2B-A875-B7D60C09AF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7184" y="5086095"/>
              <a:ext cx="502032" cy="487410"/>
            </a:xfrm>
            <a:custGeom>
              <a:avLst/>
              <a:gdLst>
                <a:gd name="T0" fmla="*/ 376 w 412"/>
                <a:gd name="T1" fmla="*/ 96 h 400"/>
                <a:gd name="T2" fmla="*/ 382 w 412"/>
                <a:gd name="T3" fmla="*/ 126 h 400"/>
                <a:gd name="T4" fmla="*/ 356 w 412"/>
                <a:gd name="T5" fmla="*/ 144 h 400"/>
                <a:gd name="T6" fmla="*/ 328 w 412"/>
                <a:gd name="T7" fmla="*/ 116 h 400"/>
                <a:gd name="T8" fmla="*/ 344 w 412"/>
                <a:gd name="T9" fmla="*/ 90 h 400"/>
                <a:gd name="T10" fmla="*/ 374 w 412"/>
                <a:gd name="T11" fmla="*/ 156 h 400"/>
                <a:gd name="T12" fmla="*/ 320 w 412"/>
                <a:gd name="T13" fmla="*/ 156 h 400"/>
                <a:gd name="T14" fmla="*/ 314 w 412"/>
                <a:gd name="T15" fmla="*/ 204 h 400"/>
                <a:gd name="T16" fmla="*/ 370 w 412"/>
                <a:gd name="T17" fmla="*/ 268 h 400"/>
                <a:gd name="T18" fmla="*/ 404 w 412"/>
                <a:gd name="T19" fmla="*/ 246 h 400"/>
                <a:gd name="T20" fmla="*/ 410 w 412"/>
                <a:gd name="T21" fmla="*/ 166 h 400"/>
                <a:gd name="T22" fmla="*/ 398 w 412"/>
                <a:gd name="T23" fmla="*/ 156 h 400"/>
                <a:gd name="T24" fmla="*/ 98 w 412"/>
                <a:gd name="T25" fmla="*/ 156 h 400"/>
                <a:gd name="T26" fmla="*/ 56 w 412"/>
                <a:gd name="T27" fmla="*/ 182 h 400"/>
                <a:gd name="T28" fmla="*/ 14 w 412"/>
                <a:gd name="T29" fmla="*/ 156 h 400"/>
                <a:gd name="T30" fmla="*/ 2 w 412"/>
                <a:gd name="T31" fmla="*/ 166 h 400"/>
                <a:gd name="T32" fmla="*/ 8 w 412"/>
                <a:gd name="T33" fmla="*/ 246 h 400"/>
                <a:gd name="T34" fmla="*/ 42 w 412"/>
                <a:gd name="T35" fmla="*/ 268 h 400"/>
                <a:gd name="T36" fmla="*/ 98 w 412"/>
                <a:gd name="T37" fmla="*/ 204 h 400"/>
                <a:gd name="T38" fmla="*/ 172 w 412"/>
                <a:gd name="T39" fmla="*/ 50 h 400"/>
                <a:gd name="T40" fmla="*/ 192 w 412"/>
                <a:gd name="T41" fmla="*/ 68 h 400"/>
                <a:gd name="T42" fmla="*/ 214 w 412"/>
                <a:gd name="T43" fmla="*/ 70 h 400"/>
                <a:gd name="T44" fmla="*/ 236 w 412"/>
                <a:gd name="T45" fmla="*/ 56 h 400"/>
                <a:gd name="T46" fmla="*/ 242 w 412"/>
                <a:gd name="T47" fmla="*/ 36 h 400"/>
                <a:gd name="T48" fmla="*/ 232 w 412"/>
                <a:gd name="T49" fmla="*/ 10 h 400"/>
                <a:gd name="T50" fmla="*/ 206 w 412"/>
                <a:gd name="T51" fmla="*/ 0 h 400"/>
                <a:gd name="T52" fmla="*/ 186 w 412"/>
                <a:gd name="T53" fmla="*/ 6 h 400"/>
                <a:gd name="T54" fmla="*/ 170 w 412"/>
                <a:gd name="T55" fmla="*/ 28 h 400"/>
                <a:gd name="T56" fmla="*/ 206 w 412"/>
                <a:gd name="T57" fmla="*/ 400 h 400"/>
                <a:gd name="T58" fmla="*/ 296 w 412"/>
                <a:gd name="T59" fmla="*/ 378 h 400"/>
                <a:gd name="T60" fmla="*/ 366 w 412"/>
                <a:gd name="T61" fmla="*/ 322 h 400"/>
                <a:gd name="T62" fmla="*/ 320 w 412"/>
                <a:gd name="T63" fmla="*/ 250 h 400"/>
                <a:gd name="T64" fmla="*/ 244 w 412"/>
                <a:gd name="T65" fmla="*/ 200 h 400"/>
                <a:gd name="T66" fmla="*/ 206 w 412"/>
                <a:gd name="T67" fmla="*/ 194 h 400"/>
                <a:gd name="T68" fmla="*/ 158 w 412"/>
                <a:gd name="T69" fmla="*/ 234 h 400"/>
                <a:gd name="T70" fmla="*/ 140 w 412"/>
                <a:gd name="T71" fmla="*/ 262 h 400"/>
                <a:gd name="T72" fmla="*/ 118 w 412"/>
                <a:gd name="T73" fmla="*/ 262 h 400"/>
                <a:gd name="T74" fmla="*/ 100 w 412"/>
                <a:gd name="T75" fmla="*/ 244 h 400"/>
                <a:gd name="T76" fmla="*/ 46 w 412"/>
                <a:gd name="T77" fmla="*/ 322 h 400"/>
                <a:gd name="T78" fmla="*/ 96 w 412"/>
                <a:gd name="T79" fmla="*/ 368 h 400"/>
                <a:gd name="T80" fmla="*/ 182 w 412"/>
                <a:gd name="T81" fmla="*/ 398 h 400"/>
                <a:gd name="T82" fmla="*/ 28 w 412"/>
                <a:gd name="T83" fmla="*/ 116 h 400"/>
                <a:gd name="T84" fmla="*/ 56 w 412"/>
                <a:gd name="T85" fmla="*/ 144 h 400"/>
                <a:gd name="T86" fmla="*/ 82 w 412"/>
                <a:gd name="T87" fmla="*/ 126 h 400"/>
                <a:gd name="T88" fmla="*/ 76 w 412"/>
                <a:gd name="T89" fmla="*/ 96 h 400"/>
                <a:gd name="T90" fmla="*/ 46 w 412"/>
                <a:gd name="T91" fmla="*/ 90 h 400"/>
                <a:gd name="T92" fmla="*/ 28 w 412"/>
                <a:gd name="T93" fmla="*/ 116 h 400"/>
                <a:gd name="T94" fmla="*/ 300 w 412"/>
                <a:gd name="T95" fmla="*/ 116 h 400"/>
                <a:gd name="T96" fmla="*/ 298 w 412"/>
                <a:gd name="T97" fmla="*/ 102 h 400"/>
                <a:gd name="T98" fmla="*/ 268 w 412"/>
                <a:gd name="T99" fmla="*/ 82 h 400"/>
                <a:gd name="T100" fmla="*/ 144 w 412"/>
                <a:gd name="T101" fmla="*/ 82 h 400"/>
                <a:gd name="T102" fmla="*/ 122 w 412"/>
                <a:gd name="T103" fmla="*/ 92 h 400"/>
                <a:gd name="T104" fmla="*/ 112 w 412"/>
                <a:gd name="T105" fmla="*/ 116 h 400"/>
                <a:gd name="T106" fmla="*/ 114 w 412"/>
                <a:gd name="T107" fmla="*/ 240 h 400"/>
                <a:gd name="T108" fmla="*/ 128 w 412"/>
                <a:gd name="T109" fmla="*/ 248 h 400"/>
                <a:gd name="T110" fmla="*/ 144 w 412"/>
                <a:gd name="T111" fmla="*/ 234 h 400"/>
                <a:gd name="T112" fmla="*/ 154 w 412"/>
                <a:gd name="T113" fmla="*/ 140 h 400"/>
                <a:gd name="T114" fmla="*/ 158 w 412"/>
                <a:gd name="T115" fmla="*/ 170 h 400"/>
                <a:gd name="T116" fmla="*/ 230 w 412"/>
                <a:gd name="T117" fmla="*/ 164 h 400"/>
                <a:gd name="T118" fmla="*/ 254 w 412"/>
                <a:gd name="T119" fmla="*/ 150 h 400"/>
                <a:gd name="T120" fmla="*/ 268 w 412"/>
                <a:gd name="T121" fmla="*/ 176 h 400"/>
                <a:gd name="T122" fmla="*/ 300 w 412"/>
                <a:gd name="T123" fmla="*/ 19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" h="400">
                  <a:moveTo>
                    <a:pt x="356" y="88"/>
                  </a:moveTo>
                  <a:lnTo>
                    <a:pt x="356" y="88"/>
                  </a:lnTo>
                  <a:lnTo>
                    <a:pt x="366" y="90"/>
                  </a:lnTo>
                  <a:lnTo>
                    <a:pt x="376" y="96"/>
                  </a:lnTo>
                  <a:lnTo>
                    <a:pt x="382" y="104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2" y="126"/>
                  </a:lnTo>
                  <a:lnTo>
                    <a:pt x="376" y="136"/>
                  </a:lnTo>
                  <a:lnTo>
                    <a:pt x="366" y="142"/>
                  </a:lnTo>
                  <a:lnTo>
                    <a:pt x="356" y="144"/>
                  </a:lnTo>
                  <a:lnTo>
                    <a:pt x="356" y="144"/>
                  </a:lnTo>
                  <a:lnTo>
                    <a:pt x="344" y="142"/>
                  </a:lnTo>
                  <a:lnTo>
                    <a:pt x="336" y="136"/>
                  </a:lnTo>
                  <a:lnTo>
                    <a:pt x="330" y="126"/>
                  </a:lnTo>
                  <a:lnTo>
                    <a:pt x="328" y="116"/>
                  </a:lnTo>
                  <a:lnTo>
                    <a:pt x="328" y="116"/>
                  </a:lnTo>
                  <a:lnTo>
                    <a:pt x="330" y="104"/>
                  </a:lnTo>
                  <a:lnTo>
                    <a:pt x="336" y="96"/>
                  </a:lnTo>
                  <a:lnTo>
                    <a:pt x="344" y="90"/>
                  </a:lnTo>
                  <a:lnTo>
                    <a:pt x="356" y="88"/>
                  </a:lnTo>
                  <a:lnTo>
                    <a:pt x="356" y="88"/>
                  </a:lnTo>
                  <a:close/>
                  <a:moveTo>
                    <a:pt x="392" y="156"/>
                  </a:moveTo>
                  <a:lnTo>
                    <a:pt x="374" y="156"/>
                  </a:lnTo>
                  <a:lnTo>
                    <a:pt x="356" y="182"/>
                  </a:lnTo>
                  <a:lnTo>
                    <a:pt x="338" y="156"/>
                  </a:lnTo>
                  <a:lnTo>
                    <a:pt x="320" y="156"/>
                  </a:lnTo>
                  <a:lnTo>
                    <a:pt x="320" y="156"/>
                  </a:lnTo>
                  <a:lnTo>
                    <a:pt x="314" y="156"/>
                  </a:lnTo>
                  <a:lnTo>
                    <a:pt x="314" y="156"/>
                  </a:lnTo>
                  <a:lnTo>
                    <a:pt x="314" y="158"/>
                  </a:lnTo>
                  <a:lnTo>
                    <a:pt x="314" y="204"/>
                  </a:lnTo>
                  <a:lnTo>
                    <a:pt x="314" y="204"/>
                  </a:lnTo>
                  <a:lnTo>
                    <a:pt x="336" y="224"/>
                  </a:lnTo>
                  <a:lnTo>
                    <a:pt x="354" y="244"/>
                  </a:lnTo>
                  <a:lnTo>
                    <a:pt x="370" y="268"/>
                  </a:lnTo>
                  <a:lnTo>
                    <a:pt x="386" y="294"/>
                  </a:lnTo>
                  <a:lnTo>
                    <a:pt x="386" y="294"/>
                  </a:lnTo>
                  <a:lnTo>
                    <a:pt x="396" y="270"/>
                  </a:lnTo>
                  <a:lnTo>
                    <a:pt x="404" y="246"/>
                  </a:lnTo>
                  <a:lnTo>
                    <a:pt x="410" y="220"/>
                  </a:lnTo>
                  <a:lnTo>
                    <a:pt x="412" y="194"/>
                  </a:lnTo>
                  <a:lnTo>
                    <a:pt x="412" y="194"/>
                  </a:lnTo>
                  <a:lnTo>
                    <a:pt x="410" y="166"/>
                  </a:lnTo>
                  <a:lnTo>
                    <a:pt x="410" y="166"/>
                  </a:lnTo>
                  <a:lnTo>
                    <a:pt x="406" y="162"/>
                  </a:lnTo>
                  <a:lnTo>
                    <a:pt x="402" y="158"/>
                  </a:lnTo>
                  <a:lnTo>
                    <a:pt x="398" y="156"/>
                  </a:lnTo>
                  <a:lnTo>
                    <a:pt x="392" y="156"/>
                  </a:lnTo>
                  <a:lnTo>
                    <a:pt x="392" y="156"/>
                  </a:lnTo>
                  <a:close/>
                  <a:moveTo>
                    <a:pt x="98" y="204"/>
                  </a:moveTo>
                  <a:lnTo>
                    <a:pt x="98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74" y="156"/>
                  </a:lnTo>
                  <a:lnTo>
                    <a:pt x="56" y="182"/>
                  </a:lnTo>
                  <a:lnTo>
                    <a:pt x="38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14" y="156"/>
                  </a:lnTo>
                  <a:lnTo>
                    <a:pt x="10" y="158"/>
                  </a:lnTo>
                  <a:lnTo>
                    <a:pt x="6" y="162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2" y="220"/>
                  </a:lnTo>
                  <a:lnTo>
                    <a:pt x="8" y="246"/>
                  </a:lnTo>
                  <a:lnTo>
                    <a:pt x="16" y="270"/>
                  </a:lnTo>
                  <a:lnTo>
                    <a:pt x="26" y="294"/>
                  </a:lnTo>
                  <a:lnTo>
                    <a:pt x="26" y="294"/>
                  </a:lnTo>
                  <a:lnTo>
                    <a:pt x="42" y="268"/>
                  </a:lnTo>
                  <a:lnTo>
                    <a:pt x="58" y="244"/>
                  </a:lnTo>
                  <a:lnTo>
                    <a:pt x="76" y="224"/>
                  </a:lnTo>
                  <a:lnTo>
                    <a:pt x="98" y="204"/>
                  </a:lnTo>
                  <a:lnTo>
                    <a:pt x="98" y="204"/>
                  </a:lnTo>
                  <a:close/>
                  <a:moveTo>
                    <a:pt x="170" y="36"/>
                  </a:moveTo>
                  <a:lnTo>
                    <a:pt x="170" y="36"/>
                  </a:lnTo>
                  <a:lnTo>
                    <a:pt x="170" y="42"/>
                  </a:lnTo>
                  <a:lnTo>
                    <a:pt x="172" y="50"/>
                  </a:lnTo>
                  <a:lnTo>
                    <a:pt x="176" y="56"/>
                  </a:lnTo>
                  <a:lnTo>
                    <a:pt x="180" y="60"/>
                  </a:lnTo>
                  <a:lnTo>
                    <a:pt x="186" y="66"/>
                  </a:lnTo>
                  <a:lnTo>
                    <a:pt x="192" y="68"/>
                  </a:lnTo>
                  <a:lnTo>
                    <a:pt x="198" y="70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14" y="70"/>
                  </a:lnTo>
                  <a:lnTo>
                    <a:pt x="220" y="68"/>
                  </a:lnTo>
                  <a:lnTo>
                    <a:pt x="226" y="66"/>
                  </a:lnTo>
                  <a:lnTo>
                    <a:pt x="232" y="60"/>
                  </a:lnTo>
                  <a:lnTo>
                    <a:pt x="236" y="56"/>
                  </a:lnTo>
                  <a:lnTo>
                    <a:pt x="240" y="50"/>
                  </a:lnTo>
                  <a:lnTo>
                    <a:pt x="242" y="42"/>
                  </a:lnTo>
                  <a:lnTo>
                    <a:pt x="242" y="36"/>
                  </a:lnTo>
                  <a:lnTo>
                    <a:pt x="242" y="36"/>
                  </a:lnTo>
                  <a:lnTo>
                    <a:pt x="242" y="28"/>
                  </a:lnTo>
                  <a:lnTo>
                    <a:pt x="240" y="22"/>
                  </a:lnTo>
                  <a:lnTo>
                    <a:pt x="236" y="16"/>
                  </a:lnTo>
                  <a:lnTo>
                    <a:pt x="232" y="10"/>
                  </a:lnTo>
                  <a:lnTo>
                    <a:pt x="226" y="6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0"/>
                  </a:lnTo>
                  <a:lnTo>
                    <a:pt x="192" y="2"/>
                  </a:lnTo>
                  <a:lnTo>
                    <a:pt x="186" y="6"/>
                  </a:lnTo>
                  <a:lnTo>
                    <a:pt x="180" y="10"/>
                  </a:lnTo>
                  <a:lnTo>
                    <a:pt x="176" y="16"/>
                  </a:lnTo>
                  <a:lnTo>
                    <a:pt x="172" y="22"/>
                  </a:lnTo>
                  <a:lnTo>
                    <a:pt x="170" y="28"/>
                  </a:lnTo>
                  <a:lnTo>
                    <a:pt x="170" y="36"/>
                  </a:lnTo>
                  <a:lnTo>
                    <a:pt x="170" y="36"/>
                  </a:lnTo>
                  <a:close/>
                  <a:moveTo>
                    <a:pt x="206" y="400"/>
                  </a:moveTo>
                  <a:lnTo>
                    <a:pt x="206" y="400"/>
                  </a:lnTo>
                  <a:lnTo>
                    <a:pt x="230" y="398"/>
                  </a:lnTo>
                  <a:lnTo>
                    <a:pt x="254" y="394"/>
                  </a:lnTo>
                  <a:lnTo>
                    <a:pt x="276" y="388"/>
                  </a:lnTo>
                  <a:lnTo>
                    <a:pt x="296" y="378"/>
                  </a:lnTo>
                  <a:lnTo>
                    <a:pt x="316" y="368"/>
                  </a:lnTo>
                  <a:lnTo>
                    <a:pt x="334" y="354"/>
                  </a:lnTo>
                  <a:lnTo>
                    <a:pt x="352" y="338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52" y="296"/>
                  </a:lnTo>
                  <a:lnTo>
                    <a:pt x="336" y="272"/>
                  </a:lnTo>
                  <a:lnTo>
                    <a:pt x="320" y="250"/>
                  </a:lnTo>
                  <a:lnTo>
                    <a:pt x="300" y="232"/>
                  </a:lnTo>
                  <a:lnTo>
                    <a:pt x="280" y="216"/>
                  </a:lnTo>
                  <a:lnTo>
                    <a:pt x="256" y="204"/>
                  </a:lnTo>
                  <a:lnTo>
                    <a:pt x="244" y="200"/>
                  </a:lnTo>
                  <a:lnTo>
                    <a:pt x="232" y="196"/>
                  </a:lnTo>
                  <a:lnTo>
                    <a:pt x="220" y="194"/>
                  </a:lnTo>
                  <a:lnTo>
                    <a:pt x="206" y="194"/>
                  </a:lnTo>
                  <a:lnTo>
                    <a:pt x="206" y="194"/>
                  </a:lnTo>
                  <a:lnTo>
                    <a:pt x="182" y="196"/>
                  </a:lnTo>
                  <a:lnTo>
                    <a:pt x="158" y="202"/>
                  </a:lnTo>
                  <a:lnTo>
                    <a:pt x="158" y="234"/>
                  </a:lnTo>
                  <a:lnTo>
                    <a:pt x="158" y="234"/>
                  </a:lnTo>
                  <a:lnTo>
                    <a:pt x="158" y="240"/>
                  </a:lnTo>
                  <a:lnTo>
                    <a:pt x="156" y="244"/>
                  </a:lnTo>
                  <a:lnTo>
                    <a:pt x="150" y="254"/>
                  </a:lnTo>
                  <a:lnTo>
                    <a:pt x="140" y="262"/>
                  </a:lnTo>
                  <a:lnTo>
                    <a:pt x="134" y="264"/>
                  </a:lnTo>
                  <a:lnTo>
                    <a:pt x="128" y="264"/>
                  </a:lnTo>
                  <a:lnTo>
                    <a:pt x="128" y="264"/>
                  </a:lnTo>
                  <a:lnTo>
                    <a:pt x="118" y="262"/>
                  </a:lnTo>
                  <a:lnTo>
                    <a:pt x="110" y="258"/>
                  </a:lnTo>
                  <a:lnTo>
                    <a:pt x="104" y="252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84" y="260"/>
                  </a:lnTo>
                  <a:lnTo>
                    <a:pt x="70" y="280"/>
                  </a:lnTo>
                  <a:lnTo>
                    <a:pt x="58" y="300"/>
                  </a:lnTo>
                  <a:lnTo>
                    <a:pt x="46" y="322"/>
                  </a:lnTo>
                  <a:lnTo>
                    <a:pt x="46" y="322"/>
                  </a:lnTo>
                  <a:lnTo>
                    <a:pt x="60" y="338"/>
                  </a:lnTo>
                  <a:lnTo>
                    <a:pt x="78" y="354"/>
                  </a:lnTo>
                  <a:lnTo>
                    <a:pt x="96" y="368"/>
                  </a:lnTo>
                  <a:lnTo>
                    <a:pt x="116" y="378"/>
                  </a:lnTo>
                  <a:lnTo>
                    <a:pt x="136" y="388"/>
                  </a:lnTo>
                  <a:lnTo>
                    <a:pt x="158" y="394"/>
                  </a:lnTo>
                  <a:lnTo>
                    <a:pt x="182" y="398"/>
                  </a:lnTo>
                  <a:lnTo>
                    <a:pt x="206" y="400"/>
                  </a:lnTo>
                  <a:lnTo>
                    <a:pt x="206" y="400"/>
                  </a:lnTo>
                  <a:close/>
                  <a:moveTo>
                    <a:pt x="28" y="116"/>
                  </a:moveTo>
                  <a:lnTo>
                    <a:pt x="28" y="116"/>
                  </a:lnTo>
                  <a:lnTo>
                    <a:pt x="30" y="126"/>
                  </a:lnTo>
                  <a:lnTo>
                    <a:pt x="36" y="136"/>
                  </a:lnTo>
                  <a:lnTo>
                    <a:pt x="46" y="14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68" y="142"/>
                  </a:lnTo>
                  <a:lnTo>
                    <a:pt x="76" y="136"/>
                  </a:lnTo>
                  <a:lnTo>
                    <a:pt x="82" y="126"/>
                  </a:lnTo>
                  <a:lnTo>
                    <a:pt x="84" y="116"/>
                  </a:lnTo>
                  <a:lnTo>
                    <a:pt x="84" y="116"/>
                  </a:lnTo>
                  <a:lnTo>
                    <a:pt x="82" y="104"/>
                  </a:lnTo>
                  <a:lnTo>
                    <a:pt x="76" y="96"/>
                  </a:lnTo>
                  <a:lnTo>
                    <a:pt x="68" y="90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46" y="90"/>
                  </a:lnTo>
                  <a:lnTo>
                    <a:pt x="36" y="96"/>
                  </a:lnTo>
                  <a:lnTo>
                    <a:pt x="30" y="104"/>
                  </a:lnTo>
                  <a:lnTo>
                    <a:pt x="28" y="116"/>
                  </a:lnTo>
                  <a:lnTo>
                    <a:pt x="28" y="116"/>
                  </a:lnTo>
                  <a:close/>
                  <a:moveTo>
                    <a:pt x="300" y="192"/>
                  </a:moveTo>
                  <a:lnTo>
                    <a:pt x="30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300" y="114"/>
                  </a:lnTo>
                  <a:lnTo>
                    <a:pt x="300" y="114"/>
                  </a:lnTo>
                  <a:lnTo>
                    <a:pt x="300" y="108"/>
                  </a:lnTo>
                  <a:lnTo>
                    <a:pt x="298" y="102"/>
                  </a:lnTo>
                  <a:lnTo>
                    <a:pt x="290" y="92"/>
                  </a:lnTo>
                  <a:lnTo>
                    <a:pt x="280" y="84"/>
                  </a:lnTo>
                  <a:lnTo>
                    <a:pt x="274" y="82"/>
                  </a:lnTo>
                  <a:lnTo>
                    <a:pt x="268" y="82"/>
                  </a:lnTo>
                  <a:lnTo>
                    <a:pt x="232" y="82"/>
                  </a:lnTo>
                  <a:lnTo>
                    <a:pt x="206" y="116"/>
                  </a:lnTo>
                  <a:lnTo>
                    <a:pt x="180" y="82"/>
                  </a:lnTo>
                  <a:lnTo>
                    <a:pt x="144" y="8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2" y="84"/>
                  </a:lnTo>
                  <a:lnTo>
                    <a:pt x="122" y="92"/>
                  </a:lnTo>
                  <a:lnTo>
                    <a:pt x="114" y="102"/>
                  </a:lnTo>
                  <a:lnTo>
                    <a:pt x="112" y="108"/>
                  </a:lnTo>
                  <a:lnTo>
                    <a:pt x="112" y="114"/>
                  </a:lnTo>
                  <a:lnTo>
                    <a:pt x="112" y="116"/>
                  </a:lnTo>
                  <a:lnTo>
                    <a:pt x="112" y="130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4" y="240"/>
                  </a:lnTo>
                  <a:lnTo>
                    <a:pt x="116" y="244"/>
                  </a:lnTo>
                  <a:lnTo>
                    <a:pt x="122" y="248"/>
                  </a:lnTo>
                  <a:lnTo>
                    <a:pt x="128" y="248"/>
                  </a:lnTo>
                  <a:lnTo>
                    <a:pt x="128" y="248"/>
                  </a:lnTo>
                  <a:lnTo>
                    <a:pt x="134" y="248"/>
                  </a:lnTo>
                  <a:lnTo>
                    <a:pt x="138" y="244"/>
                  </a:lnTo>
                  <a:lnTo>
                    <a:pt x="142" y="240"/>
                  </a:lnTo>
                  <a:lnTo>
                    <a:pt x="144" y="234"/>
                  </a:lnTo>
                  <a:lnTo>
                    <a:pt x="144" y="130"/>
                  </a:lnTo>
                  <a:lnTo>
                    <a:pt x="144" y="130"/>
                  </a:lnTo>
                  <a:lnTo>
                    <a:pt x="150" y="134"/>
                  </a:lnTo>
                  <a:lnTo>
                    <a:pt x="154" y="140"/>
                  </a:lnTo>
                  <a:lnTo>
                    <a:pt x="158" y="148"/>
                  </a:lnTo>
                  <a:lnTo>
                    <a:pt x="158" y="156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82" y="164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30" y="164"/>
                  </a:lnTo>
                  <a:lnTo>
                    <a:pt x="254" y="170"/>
                  </a:lnTo>
                  <a:lnTo>
                    <a:pt x="254" y="158"/>
                  </a:lnTo>
                  <a:lnTo>
                    <a:pt x="254" y="158"/>
                  </a:lnTo>
                  <a:lnTo>
                    <a:pt x="254" y="150"/>
                  </a:lnTo>
                  <a:lnTo>
                    <a:pt x="258" y="142"/>
                  </a:lnTo>
                  <a:lnTo>
                    <a:pt x="262" y="136"/>
                  </a:lnTo>
                  <a:lnTo>
                    <a:pt x="268" y="132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84" y="184"/>
                  </a:lnTo>
                  <a:lnTo>
                    <a:pt x="300" y="192"/>
                  </a:lnTo>
                  <a:lnTo>
                    <a:pt x="300" y="192"/>
                  </a:lnTo>
                  <a:close/>
                </a:path>
              </a:pathLst>
            </a:custGeom>
            <a:solidFill>
              <a:srgbClr val="F3934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Poppins SemiBold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086A6B-D276-4D28-834E-2DD5C6559DB9}"/>
                </a:ext>
              </a:extLst>
            </p:cNvPr>
            <p:cNvSpPr/>
            <p:nvPr/>
          </p:nvSpPr>
          <p:spPr bwMode="ltGray">
            <a:xfrm>
              <a:off x="3004681" y="5022889"/>
              <a:ext cx="612000" cy="61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bg1"/>
                </a:solidFill>
                <a:latin typeface="Poppins SemiBold"/>
              </a:endParaRPr>
            </a:p>
          </p:txBody>
        </p:sp>
        <p:sp>
          <p:nvSpPr>
            <p:cNvPr id="10" name="Freeform 4831">
              <a:extLst>
                <a:ext uri="{FF2B5EF4-FFF2-40B4-BE49-F238E27FC236}">
                  <a16:creationId xmlns:a16="http://schemas.microsoft.com/office/drawing/2014/main" id="{EF59D633-D50C-41A0-8A79-843B6B69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832" y="5193529"/>
              <a:ext cx="501699" cy="270719"/>
            </a:xfrm>
            <a:custGeom>
              <a:avLst/>
              <a:gdLst>
                <a:gd name="T0" fmla="*/ 300 w 404"/>
                <a:gd name="T1" fmla="*/ 166 h 218"/>
                <a:gd name="T2" fmla="*/ 288 w 404"/>
                <a:gd name="T3" fmla="*/ 172 h 218"/>
                <a:gd name="T4" fmla="*/ 272 w 404"/>
                <a:gd name="T5" fmla="*/ 184 h 218"/>
                <a:gd name="T6" fmla="*/ 252 w 404"/>
                <a:gd name="T7" fmla="*/ 170 h 218"/>
                <a:gd name="T8" fmla="*/ 244 w 404"/>
                <a:gd name="T9" fmla="*/ 186 h 218"/>
                <a:gd name="T10" fmla="*/ 232 w 404"/>
                <a:gd name="T11" fmla="*/ 188 h 218"/>
                <a:gd name="T12" fmla="*/ 226 w 404"/>
                <a:gd name="T13" fmla="*/ 188 h 218"/>
                <a:gd name="T14" fmla="*/ 216 w 404"/>
                <a:gd name="T15" fmla="*/ 166 h 218"/>
                <a:gd name="T16" fmla="*/ 192 w 404"/>
                <a:gd name="T17" fmla="*/ 154 h 218"/>
                <a:gd name="T18" fmla="*/ 178 w 404"/>
                <a:gd name="T19" fmla="*/ 142 h 218"/>
                <a:gd name="T20" fmla="*/ 160 w 404"/>
                <a:gd name="T21" fmla="*/ 138 h 218"/>
                <a:gd name="T22" fmla="*/ 134 w 404"/>
                <a:gd name="T23" fmla="*/ 120 h 218"/>
                <a:gd name="T24" fmla="*/ 106 w 404"/>
                <a:gd name="T25" fmla="*/ 136 h 218"/>
                <a:gd name="T26" fmla="*/ 74 w 404"/>
                <a:gd name="T27" fmla="*/ 124 h 218"/>
                <a:gd name="T28" fmla="*/ 94 w 404"/>
                <a:gd name="T29" fmla="*/ 42 h 218"/>
                <a:gd name="T30" fmla="*/ 138 w 404"/>
                <a:gd name="T31" fmla="*/ 38 h 218"/>
                <a:gd name="T32" fmla="*/ 134 w 404"/>
                <a:gd name="T33" fmla="*/ 66 h 218"/>
                <a:gd name="T34" fmla="*/ 150 w 404"/>
                <a:gd name="T35" fmla="*/ 88 h 218"/>
                <a:gd name="T36" fmla="*/ 178 w 404"/>
                <a:gd name="T37" fmla="*/ 92 h 218"/>
                <a:gd name="T38" fmla="*/ 288 w 404"/>
                <a:gd name="T39" fmla="*/ 92 h 218"/>
                <a:gd name="T40" fmla="*/ 294 w 404"/>
                <a:gd name="T41" fmla="*/ 100 h 218"/>
                <a:gd name="T42" fmla="*/ 320 w 404"/>
                <a:gd name="T43" fmla="*/ 144 h 218"/>
                <a:gd name="T44" fmla="*/ 134 w 404"/>
                <a:gd name="T45" fmla="*/ 132 h 218"/>
                <a:gd name="T46" fmla="*/ 118 w 404"/>
                <a:gd name="T47" fmla="*/ 142 h 218"/>
                <a:gd name="T48" fmla="*/ 102 w 404"/>
                <a:gd name="T49" fmla="*/ 190 h 218"/>
                <a:gd name="T50" fmla="*/ 118 w 404"/>
                <a:gd name="T51" fmla="*/ 198 h 218"/>
                <a:gd name="T52" fmla="*/ 130 w 404"/>
                <a:gd name="T53" fmla="*/ 204 h 218"/>
                <a:gd name="T54" fmla="*/ 146 w 404"/>
                <a:gd name="T55" fmla="*/ 214 h 218"/>
                <a:gd name="T56" fmla="*/ 162 w 404"/>
                <a:gd name="T57" fmla="*/ 204 h 218"/>
                <a:gd name="T58" fmla="*/ 174 w 404"/>
                <a:gd name="T59" fmla="*/ 216 h 218"/>
                <a:gd name="T60" fmla="*/ 188 w 404"/>
                <a:gd name="T61" fmla="*/ 218 h 218"/>
                <a:gd name="T62" fmla="*/ 208 w 404"/>
                <a:gd name="T63" fmla="*/ 194 h 218"/>
                <a:gd name="T64" fmla="*/ 202 w 404"/>
                <a:gd name="T65" fmla="*/ 168 h 218"/>
                <a:gd name="T66" fmla="*/ 182 w 404"/>
                <a:gd name="T67" fmla="*/ 170 h 218"/>
                <a:gd name="T68" fmla="*/ 172 w 404"/>
                <a:gd name="T69" fmla="*/ 152 h 218"/>
                <a:gd name="T70" fmla="*/ 156 w 404"/>
                <a:gd name="T71" fmla="*/ 150 h 218"/>
                <a:gd name="T72" fmla="*/ 146 w 404"/>
                <a:gd name="T73" fmla="*/ 138 h 218"/>
                <a:gd name="T74" fmla="*/ 378 w 404"/>
                <a:gd name="T75" fmla="*/ 0 h 218"/>
                <a:gd name="T76" fmla="*/ 394 w 404"/>
                <a:gd name="T77" fmla="*/ 160 h 218"/>
                <a:gd name="T78" fmla="*/ 402 w 404"/>
                <a:gd name="T79" fmla="*/ 70 h 218"/>
                <a:gd name="T80" fmla="*/ 26 w 404"/>
                <a:gd name="T81" fmla="*/ 0 h 218"/>
                <a:gd name="T82" fmla="*/ 0 w 404"/>
                <a:gd name="T83" fmla="*/ 96 h 218"/>
                <a:gd name="T84" fmla="*/ 18 w 404"/>
                <a:gd name="T85" fmla="*/ 178 h 218"/>
                <a:gd name="T86" fmla="*/ 96 w 404"/>
                <a:gd name="T87" fmla="*/ 154 h 218"/>
                <a:gd name="T88" fmla="*/ 68 w 404"/>
                <a:gd name="T89" fmla="*/ 142 h 218"/>
                <a:gd name="T90" fmla="*/ 74 w 404"/>
                <a:gd name="T91" fmla="*/ 170 h 218"/>
                <a:gd name="T92" fmla="*/ 88 w 404"/>
                <a:gd name="T93" fmla="*/ 172 h 218"/>
                <a:gd name="T94" fmla="*/ 306 w 404"/>
                <a:gd name="T95" fmla="*/ 34 h 218"/>
                <a:gd name="T96" fmla="*/ 230 w 404"/>
                <a:gd name="T97" fmla="*/ 8 h 218"/>
                <a:gd name="T98" fmla="*/ 192 w 404"/>
                <a:gd name="T99" fmla="*/ 2 h 218"/>
                <a:gd name="T100" fmla="*/ 190 w 404"/>
                <a:gd name="T101" fmla="*/ 0 h 218"/>
                <a:gd name="T102" fmla="*/ 182 w 404"/>
                <a:gd name="T103" fmla="*/ 2 h 218"/>
                <a:gd name="T104" fmla="*/ 148 w 404"/>
                <a:gd name="T105" fmla="*/ 44 h 218"/>
                <a:gd name="T106" fmla="*/ 156 w 404"/>
                <a:gd name="T107" fmla="*/ 78 h 218"/>
                <a:gd name="T108" fmla="*/ 180 w 404"/>
                <a:gd name="T109" fmla="*/ 78 h 218"/>
                <a:gd name="T110" fmla="*/ 292 w 404"/>
                <a:gd name="T111" fmla="*/ 82 h 218"/>
                <a:gd name="T112" fmla="*/ 304 w 404"/>
                <a:gd name="T113" fmla="*/ 94 h 218"/>
                <a:gd name="T114" fmla="*/ 328 w 404"/>
                <a:gd name="T115" fmla="*/ 1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218">
                  <a:moveTo>
                    <a:pt x="310" y="162"/>
                  </a:moveTo>
                  <a:lnTo>
                    <a:pt x="310" y="162"/>
                  </a:lnTo>
                  <a:lnTo>
                    <a:pt x="306" y="164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296" y="164"/>
                  </a:lnTo>
                  <a:lnTo>
                    <a:pt x="290" y="162"/>
                  </a:lnTo>
                  <a:lnTo>
                    <a:pt x="290" y="162"/>
                  </a:lnTo>
                  <a:lnTo>
                    <a:pt x="290" y="168"/>
                  </a:lnTo>
                  <a:lnTo>
                    <a:pt x="288" y="172"/>
                  </a:lnTo>
                  <a:lnTo>
                    <a:pt x="286" y="176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76" y="182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62" y="180"/>
                  </a:lnTo>
                  <a:lnTo>
                    <a:pt x="258" y="178"/>
                  </a:lnTo>
                  <a:lnTo>
                    <a:pt x="256" y="174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0" y="178"/>
                  </a:lnTo>
                  <a:lnTo>
                    <a:pt x="248" y="182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38" y="188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232" y="188"/>
                  </a:lnTo>
                  <a:lnTo>
                    <a:pt x="232" y="188"/>
                  </a:lnTo>
                  <a:lnTo>
                    <a:pt x="230" y="188"/>
                  </a:lnTo>
                  <a:lnTo>
                    <a:pt x="230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6" y="188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16" y="166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0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46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0" y="138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56" y="130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2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26" y="122"/>
                  </a:lnTo>
                  <a:lnTo>
                    <a:pt x="118" y="124"/>
                  </a:lnTo>
                  <a:lnTo>
                    <a:pt x="112" y="130"/>
                  </a:lnTo>
                  <a:lnTo>
                    <a:pt x="106" y="136"/>
                  </a:lnTo>
                  <a:lnTo>
                    <a:pt x="102" y="14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6" y="128"/>
                  </a:lnTo>
                  <a:lnTo>
                    <a:pt x="74" y="124"/>
                  </a:lnTo>
                  <a:lnTo>
                    <a:pt x="72" y="120"/>
                  </a:lnTo>
                  <a:lnTo>
                    <a:pt x="74" y="11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4" y="42"/>
                  </a:lnTo>
                  <a:lnTo>
                    <a:pt x="98" y="38"/>
                  </a:lnTo>
                  <a:lnTo>
                    <a:pt x="102" y="36"/>
                  </a:lnTo>
                  <a:lnTo>
                    <a:pt x="106" y="36"/>
                  </a:lnTo>
                  <a:lnTo>
                    <a:pt x="140" y="34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4" y="46"/>
                  </a:lnTo>
                  <a:lnTo>
                    <a:pt x="132" y="52"/>
                  </a:lnTo>
                  <a:lnTo>
                    <a:pt x="132" y="6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4" y="8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8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78" y="92"/>
                  </a:lnTo>
                  <a:lnTo>
                    <a:pt x="186" y="88"/>
                  </a:lnTo>
                  <a:lnTo>
                    <a:pt x="194" y="82"/>
                  </a:lnTo>
                  <a:lnTo>
                    <a:pt x="198" y="74"/>
                  </a:lnTo>
                  <a:lnTo>
                    <a:pt x="212" y="52"/>
                  </a:lnTo>
                  <a:lnTo>
                    <a:pt x="288" y="92"/>
                  </a:lnTo>
                  <a:lnTo>
                    <a:pt x="288" y="92"/>
                  </a:lnTo>
                  <a:lnTo>
                    <a:pt x="290" y="94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20" y="144"/>
                  </a:lnTo>
                  <a:lnTo>
                    <a:pt x="320" y="150"/>
                  </a:lnTo>
                  <a:lnTo>
                    <a:pt x="316" y="158"/>
                  </a:lnTo>
                  <a:lnTo>
                    <a:pt x="310" y="162"/>
                  </a:lnTo>
                  <a:lnTo>
                    <a:pt x="310" y="162"/>
                  </a:lnTo>
                  <a:close/>
                  <a:moveTo>
                    <a:pt x="134" y="132"/>
                  </a:moveTo>
                  <a:lnTo>
                    <a:pt x="134" y="132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0" y="138"/>
                  </a:lnTo>
                  <a:lnTo>
                    <a:pt x="118" y="142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98" y="176"/>
                  </a:lnTo>
                  <a:lnTo>
                    <a:pt x="100" y="184"/>
                  </a:lnTo>
                  <a:lnTo>
                    <a:pt x="102" y="190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12" y="196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22" y="196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8"/>
                  </a:lnTo>
                  <a:lnTo>
                    <a:pt x="130" y="204"/>
                  </a:lnTo>
                  <a:lnTo>
                    <a:pt x="132" y="208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42" y="214"/>
                  </a:lnTo>
                  <a:lnTo>
                    <a:pt x="146" y="214"/>
                  </a:lnTo>
                  <a:lnTo>
                    <a:pt x="146" y="214"/>
                  </a:lnTo>
                  <a:lnTo>
                    <a:pt x="152" y="214"/>
                  </a:lnTo>
                  <a:lnTo>
                    <a:pt x="156" y="212"/>
                  </a:lnTo>
                  <a:lnTo>
                    <a:pt x="160" y="208"/>
                  </a:lnTo>
                  <a:lnTo>
                    <a:pt x="162" y="204"/>
                  </a:lnTo>
                  <a:lnTo>
                    <a:pt x="166" y="200"/>
                  </a:lnTo>
                  <a:lnTo>
                    <a:pt x="166" y="200"/>
                  </a:lnTo>
                  <a:lnTo>
                    <a:pt x="168" y="208"/>
                  </a:lnTo>
                  <a:lnTo>
                    <a:pt x="170" y="212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8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8" y="218"/>
                  </a:lnTo>
                  <a:lnTo>
                    <a:pt x="192" y="216"/>
                  </a:lnTo>
                  <a:lnTo>
                    <a:pt x="196" y="212"/>
                  </a:lnTo>
                  <a:lnTo>
                    <a:pt x="200" y="208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10" y="188"/>
                  </a:lnTo>
                  <a:lnTo>
                    <a:pt x="210" y="180"/>
                  </a:lnTo>
                  <a:lnTo>
                    <a:pt x="206" y="174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196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86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76" y="156"/>
                  </a:lnTo>
                  <a:lnTo>
                    <a:pt x="172" y="152"/>
                  </a:lnTo>
                  <a:lnTo>
                    <a:pt x="172" y="152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48"/>
                  </a:lnTo>
                  <a:lnTo>
                    <a:pt x="150" y="142"/>
                  </a:lnTo>
                  <a:lnTo>
                    <a:pt x="146" y="138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8" y="132"/>
                  </a:lnTo>
                  <a:lnTo>
                    <a:pt x="134" y="132"/>
                  </a:lnTo>
                  <a:close/>
                  <a:moveTo>
                    <a:pt x="378" y="0"/>
                  </a:moveTo>
                  <a:lnTo>
                    <a:pt x="316" y="18"/>
                  </a:lnTo>
                  <a:lnTo>
                    <a:pt x="366" y="184"/>
                  </a:lnTo>
                  <a:lnTo>
                    <a:pt x="386" y="178"/>
                  </a:lnTo>
                  <a:lnTo>
                    <a:pt x="386" y="178"/>
                  </a:lnTo>
                  <a:lnTo>
                    <a:pt x="394" y="160"/>
                  </a:lnTo>
                  <a:lnTo>
                    <a:pt x="398" y="140"/>
                  </a:lnTo>
                  <a:lnTo>
                    <a:pt x="402" y="118"/>
                  </a:lnTo>
                  <a:lnTo>
                    <a:pt x="404" y="96"/>
                  </a:lnTo>
                  <a:lnTo>
                    <a:pt x="404" y="96"/>
                  </a:lnTo>
                  <a:lnTo>
                    <a:pt x="402" y="70"/>
                  </a:lnTo>
                  <a:lnTo>
                    <a:pt x="398" y="46"/>
                  </a:lnTo>
                  <a:lnTo>
                    <a:pt x="390" y="22"/>
                  </a:lnTo>
                  <a:lnTo>
                    <a:pt x="378" y="0"/>
                  </a:lnTo>
                  <a:lnTo>
                    <a:pt x="378" y="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14" y="22"/>
                  </a:lnTo>
                  <a:lnTo>
                    <a:pt x="6" y="46"/>
                  </a:lnTo>
                  <a:lnTo>
                    <a:pt x="2" y="7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6" y="140"/>
                  </a:lnTo>
                  <a:lnTo>
                    <a:pt x="10" y="160"/>
                  </a:lnTo>
                  <a:lnTo>
                    <a:pt x="18" y="178"/>
                  </a:lnTo>
                  <a:lnTo>
                    <a:pt x="40" y="184"/>
                  </a:lnTo>
                  <a:lnTo>
                    <a:pt x="88" y="18"/>
                  </a:lnTo>
                  <a:lnTo>
                    <a:pt x="26" y="0"/>
                  </a:lnTo>
                  <a:close/>
                  <a:moveTo>
                    <a:pt x="90" y="164"/>
                  </a:moveTo>
                  <a:lnTo>
                    <a:pt x="96" y="154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0" y="138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8" y="164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80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90" y="164"/>
                  </a:lnTo>
                  <a:lnTo>
                    <a:pt x="90" y="164"/>
                  </a:lnTo>
                  <a:close/>
                  <a:moveTo>
                    <a:pt x="328" y="106"/>
                  </a:moveTo>
                  <a:lnTo>
                    <a:pt x="306" y="34"/>
                  </a:lnTo>
                  <a:lnTo>
                    <a:pt x="306" y="34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6" y="24"/>
                  </a:lnTo>
                  <a:lnTo>
                    <a:pt x="292" y="22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2" y="2"/>
                  </a:lnTo>
                  <a:lnTo>
                    <a:pt x="176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4" y="54"/>
                  </a:lnTo>
                  <a:lnTo>
                    <a:pt x="146" y="62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2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80" y="78"/>
                  </a:lnTo>
                  <a:lnTo>
                    <a:pt x="184" y="74"/>
                  </a:lnTo>
                  <a:lnTo>
                    <a:pt x="188" y="68"/>
                  </a:lnTo>
                  <a:lnTo>
                    <a:pt x="208" y="36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8" y="86"/>
                  </a:lnTo>
                  <a:lnTo>
                    <a:pt x="304" y="90"/>
                  </a:lnTo>
                  <a:lnTo>
                    <a:pt x="304" y="90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94"/>
                  </a:lnTo>
                  <a:lnTo>
                    <a:pt x="324" y="124"/>
                  </a:lnTo>
                  <a:lnTo>
                    <a:pt x="324" y="124"/>
                  </a:lnTo>
                  <a:lnTo>
                    <a:pt x="326" y="120"/>
                  </a:lnTo>
                  <a:lnTo>
                    <a:pt x="328" y="116"/>
                  </a:lnTo>
                  <a:lnTo>
                    <a:pt x="330" y="110"/>
                  </a:lnTo>
                  <a:lnTo>
                    <a:pt x="328" y="106"/>
                  </a:lnTo>
                  <a:lnTo>
                    <a:pt x="328" y="106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Poppins SemiBold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EA5232-806E-41C9-A4D9-2B51006EA268}"/>
                </a:ext>
              </a:extLst>
            </p:cNvPr>
            <p:cNvSpPr/>
            <p:nvPr/>
          </p:nvSpPr>
          <p:spPr bwMode="ltGray">
            <a:xfrm>
              <a:off x="3041688" y="2281286"/>
              <a:ext cx="612000" cy="61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solidFill>
                  <a:schemeClr val="bg1"/>
                </a:solidFill>
                <a:latin typeface="Poppins SemiBold"/>
              </a:endParaRPr>
            </a:p>
          </p:txBody>
        </p:sp>
        <p:sp>
          <p:nvSpPr>
            <p:cNvPr id="12" name="Freeform 4917">
              <a:extLst>
                <a:ext uri="{FF2B5EF4-FFF2-40B4-BE49-F238E27FC236}">
                  <a16:creationId xmlns:a16="http://schemas.microsoft.com/office/drawing/2014/main" id="{09BC96FF-18DF-4474-B8DC-23E25E30A7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5687" y="2336739"/>
              <a:ext cx="424003" cy="501094"/>
            </a:xfrm>
            <a:custGeom>
              <a:avLst/>
              <a:gdLst>
                <a:gd name="T0" fmla="*/ 176 w 352"/>
                <a:gd name="T1" fmla="*/ 222 h 416"/>
                <a:gd name="T2" fmla="*/ 352 w 352"/>
                <a:gd name="T3" fmla="*/ 264 h 416"/>
                <a:gd name="T4" fmla="*/ 328 w 352"/>
                <a:gd name="T5" fmla="*/ 212 h 416"/>
                <a:gd name="T6" fmla="*/ 292 w 352"/>
                <a:gd name="T7" fmla="*/ 186 h 416"/>
                <a:gd name="T8" fmla="*/ 226 w 352"/>
                <a:gd name="T9" fmla="*/ 300 h 416"/>
                <a:gd name="T10" fmla="*/ 232 w 352"/>
                <a:gd name="T11" fmla="*/ 324 h 416"/>
                <a:gd name="T12" fmla="*/ 214 w 352"/>
                <a:gd name="T13" fmla="*/ 362 h 416"/>
                <a:gd name="T14" fmla="*/ 176 w 352"/>
                <a:gd name="T15" fmla="*/ 378 h 416"/>
                <a:gd name="T16" fmla="*/ 146 w 352"/>
                <a:gd name="T17" fmla="*/ 370 h 416"/>
                <a:gd name="T18" fmla="*/ 122 w 352"/>
                <a:gd name="T19" fmla="*/ 334 h 416"/>
                <a:gd name="T20" fmla="*/ 124 w 352"/>
                <a:gd name="T21" fmla="*/ 306 h 416"/>
                <a:gd name="T22" fmla="*/ 62 w 352"/>
                <a:gd name="T23" fmla="*/ 190 h 416"/>
                <a:gd name="T24" fmla="*/ 36 w 352"/>
                <a:gd name="T25" fmla="*/ 200 h 416"/>
                <a:gd name="T26" fmla="*/ 4 w 352"/>
                <a:gd name="T27" fmla="*/ 246 h 416"/>
                <a:gd name="T28" fmla="*/ 0 w 352"/>
                <a:gd name="T29" fmla="*/ 318 h 416"/>
                <a:gd name="T30" fmla="*/ 66 w 352"/>
                <a:gd name="T31" fmla="*/ 384 h 416"/>
                <a:gd name="T32" fmla="*/ 92 w 352"/>
                <a:gd name="T33" fmla="*/ 398 h 416"/>
                <a:gd name="T34" fmla="*/ 176 w 352"/>
                <a:gd name="T35" fmla="*/ 416 h 416"/>
                <a:gd name="T36" fmla="*/ 240 w 352"/>
                <a:gd name="T37" fmla="*/ 406 h 416"/>
                <a:gd name="T38" fmla="*/ 288 w 352"/>
                <a:gd name="T39" fmla="*/ 384 h 416"/>
                <a:gd name="T40" fmla="*/ 338 w 352"/>
                <a:gd name="T41" fmla="*/ 336 h 416"/>
                <a:gd name="T42" fmla="*/ 158 w 352"/>
                <a:gd name="T43" fmla="*/ 250 h 416"/>
                <a:gd name="T44" fmla="*/ 80 w 352"/>
                <a:gd name="T45" fmla="*/ 180 h 416"/>
                <a:gd name="T46" fmla="*/ 92 w 352"/>
                <a:gd name="T47" fmla="*/ 180 h 416"/>
                <a:gd name="T48" fmla="*/ 102 w 352"/>
                <a:gd name="T49" fmla="*/ 76 h 416"/>
                <a:gd name="T50" fmla="*/ 124 w 352"/>
                <a:gd name="T51" fmla="*/ 128 h 416"/>
                <a:gd name="T52" fmla="*/ 176 w 352"/>
                <a:gd name="T53" fmla="*/ 150 h 416"/>
                <a:gd name="T54" fmla="*/ 218 w 352"/>
                <a:gd name="T55" fmla="*/ 138 h 416"/>
                <a:gd name="T56" fmla="*/ 250 w 352"/>
                <a:gd name="T57" fmla="*/ 90 h 416"/>
                <a:gd name="T58" fmla="*/ 246 w 352"/>
                <a:gd name="T59" fmla="*/ 46 h 416"/>
                <a:gd name="T60" fmla="*/ 206 w 352"/>
                <a:gd name="T61" fmla="*/ 6 h 416"/>
                <a:gd name="T62" fmla="*/ 176 w 352"/>
                <a:gd name="T63" fmla="*/ 0 h 416"/>
                <a:gd name="T64" fmla="*/ 134 w 352"/>
                <a:gd name="T65" fmla="*/ 14 h 416"/>
                <a:gd name="T66" fmla="*/ 104 w 352"/>
                <a:gd name="T67" fmla="*/ 60 h 416"/>
                <a:gd name="T68" fmla="*/ 140 w 352"/>
                <a:gd name="T69" fmla="*/ 324 h 416"/>
                <a:gd name="T70" fmla="*/ 152 w 352"/>
                <a:gd name="T71" fmla="*/ 298 h 416"/>
                <a:gd name="T72" fmla="*/ 176 w 352"/>
                <a:gd name="T73" fmla="*/ 288 h 416"/>
                <a:gd name="T74" fmla="*/ 196 w 352"/>
                <a:gd name="T75" fmla="*/ 294 h 416"/>
                <a:gd name="T76" fmla="*/ 210 w 352"/>
                <a:gd name="T77" fmla="*/ 316 h 416"/>
                <a:gd name="T78" fmla="*/ 208 w 352"/>
                <a:gd name="T79" fmla="*/ 338 h 416"/>
                <a:gd name="T80" fmla="*/ 190 w 352"/>
                <a:gd name="T81" fmla="*/ 356 h 416"/>
                <a:gd name="T82" fmla="*/ 168 w 352"/>
                <a:gd name="T83" fmla="*/ 358 h 416"/>
                <a:gd name="T84" fmla="*/ 146 w 352"/>
                <a:gd name="T85" fmla="*/ 344 h 416"/>
                <a:gd name="T86" fmla="*/ 140 w 352"/>
                <a:gd name="T87" fmla="*/ 324 h 416"/>
                <a:gd name="T88" fmla="*/ 168 w 352"/>
                <a:gd name="T89" fmla="*/ 344 h 416"/>
                <a:gd name="T90" fmla="*/ 180 w 352"/>
                <a:gd name="T91" fmla="*/ 346 h 416"/>
                <a:gd name="T92" fmla="*/ 186 w 352"/>
                <a:gd name="T93" fmla="*/ 310 h 416"/>
                <a:gd name="T94" fmla="*/ 180 w 352"/>
                <a:gd name="T95" fmla="*/ 302 h 416"/>
                <a:gd name="T96" fmla="*/ 168 w 352"/>
                <a:gd name="T97" fmla="*/ 304 h 416"/>
                <a:gd name="T98" fmla="*/ 254 w 352"/>
                <a:gd name="T99" fmla="*/ 178 h 416"/>
                <a:gd name="T100" fmla="*/ 176 w 352"/>
                <a:gd name="T101" fmla="*/ 258 h 416"/>
                <a:gd name="T102" fmla="*/ 176 w 352"/>
                <a:gd name="T103" fmla="*/ 268 h 416"/>
                <a:gd name="T104" fmla="*/ 272 w 352"/>
                <a:gd name="T105" fmla="*/ 1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416">
                  <a:moveTo>
                    <a:pt x="176" y="222"/>
                  </a:moveTo>
                  <a:lnTo>
                    <a:pt x="146" y="178"/>
                  </a:lnTo>
                  <a:lnTo>
                    <a:pt x="206" y="178"/>
                  </a:lnTo>
                  <a:lnTo>
                    <a:pt x="176" y="222"/>
                  </a:lnTo>
                  <a:close/>
                  <a:moveTo>
                    <a:pt x="352" y="318"/>
                  </a:moveTo>
                  <a:lnTo>
                    <a:pt x="352" y="278"/>
                  </a:lnTo>
                  <a:lnTo>
                    <a:pt x="352" y="278"/>
                  </a:lnTo>
                  <a:lnTo>
                    <a:pt x="352" y="264"/>
                  </a:lnTo>
                  <a:lnTo>
                    <a:pt x="348" y="250"/>
                  </a:lnTo>
                  <a:lnTo>
                    <a:pt x="342" y="236"/>
                  </a:lnTo>
                  <a:lnTo>
                    <a:pt x="336" y="224"/>
                  </a:lnTo>
                  <a:lnTo>
                    <a:pt x="328" y="212"/>
                  </a:lnTo>
                  <a:lnTo>
                    <a:pt x="316" y="202"/>
                  </a:lnTo>
                  <a:lnTo>
                    <a:pt x="304" y="192"/>
                  </a:lnTo>
                  <a:lnTo>
                    <a:pt x="292" y="186"/>
                  </a:lnTo>
                  <a:lnTo>
                    <a:pt x="292" y="186"/>
                  </a:lnTo>
                  <a:lnTo>
                    <a:pt x="290" y="190"/>
                  </a:lnTo>
                  <a:lnTo>
                    <a:pt x="222" y="292"/>
                  </a:lnTo>
                  <a:lnTo>
                    <a:pt x="222" y="292"/>
                  </a:lnTo>
                  <a:lnTo>
                    <a:pt x="226" y="300"/>
                  </a:lnTo>
                  <a:lnTo>
                    <a:pt x="228" y="306"/>
                  </a:lnTo>
                  <a:lnTo>
                    <a:pt x="230" y="314"/>
                  </a:lnTo>
                  <a:lnTo>
                    <a:pt x="232" y="324"/>
                  </a:lnTo>
                  <a:lnTo>
                    <a:pt x="232" y="324"/>
                  </a:lnTo>
                  <a:lnTo>
                    <a:pt x="230" y="334"/>
                  </a:lnTo>
                  <a:lnTo>
                    <a:pt x="226" y="344"/>
                  </a:lnTo>
                  <a:lnTo>
                    <a:pt x="222" y="354"/>
                  </a:lnTo>
                  <a:lnTo>
                    <a:pt x="214" y="362"/>
                  </a:lnTo>
                  <a:lnTo>
                    <a:pt x="206" y="370"/>
                  </a:lnTo>
                  <a:lnTo>
                    <a:pt x="198" y="374"/>
                  </a:lnTo>
                  <a:lnTo>
                    <a:pt x="188" y="378"/>
                  </a:lnTo>
                  <a:lnTo>
                    <a:pt x="176" y="378"/>
                  </a:lnTo>
                  <a:lnTo>
                    <a:pt x="176" y="378"/>
                  </a:lnTo>
                  <a:lnTo>
                    <a:pt x="164" y="378"/>
                  </a:lnTo>
                  <a:lnTo>
                    <a:pt x="154" y="374"/>
                  </a:lnTo>
                  <a:lnTo>
                    <a:pt x="146" y="370"/>
                  </a:lnTo>
                  <a:lnTo>
                    <a:pt x="138" y="362"/>
                  </a:lnTo>
                  <a:lnTo>
                    <a:pt x="130" y="354"/>
                  </a:lnTo>
                  <a:lnTo>
                    <a:pt x="126" y="344"/>
                  </a:lnTo>
                  <a:lnTo>
                    <a:pt x="122" y="334"/>
                  </a:lnTo>
                  <a:lnTo>
                    <a:pt x="120" y="324"/>
                  </a:lnTo>
                  <a:lnTo>
                    <a:pt x="120" y="324"/>
                  </a:lnTo>
                  <a:lnTo>
                    <a:pt x="122" y="314"/>
                  </a:lnTo>
                  <a:lnTo>
                    <a:pt x="124" y="306"/>
                  </a:lnTo>
                  <a:lnTo>
                    <a:pt x="126" y="300"/>
                  </a:lnTo>
                  <a:lnTo>
                    <a:pt x="130" y="292"/>
                  </a:lnTo>
                  <a:lnTo>
                    <a:pt x="62" y="190"/>
                  </a:lnTo>
                  <a:lnTo>
                    <a:pt x="62" y="190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48" y="192"/>
                  </a:lnTo>
                  <a:lnTo>
                    <a:pt x="36" y="200"/>
                  </a:lnTo>
                  <a:lnTo>
                    <a:pt x="26" y="210"/>
                  </a:lnTo>
                  <a:lnTo>
                    <a:pt x="16" y="220"/>
                  </a:lnTo>
                  <a:lnTo>
                    <a:pt x="10" y="234"/>
                  </a:lnTo>
                  <a:lnTo>
                    <a:pt x="4" y="246"/>
                  </a:lnTo>
                  <a:lnTo>
                    <a:pt x="0" y="262"/>
                  </a:lnTo>
                  <a:lnTo>
                    <a:pt x="0" y="276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14" y="336"/>
                  </a:lnTo>
                  <a:lnTo>
                    <a:pt x="28" y="354"/>
                  </a:lnTo>
                  <a:lnTo>
                    <a:pt x="46" y="370"/>
                  </a:lnTo>
                  <a:lnTo>
                    <a:pt x="66" y="384"/>
                  </a:lnTo>
                  <a:lnTo>
                    <a:pt x="66" y="296"/>
                  </a:lnTo>
                  <a:lnTo>
                    <a:pt x="92" y="296"/>
                  </a:lnTo>
                  <a:lnTo>
                    <a:pt x="92" y="398"/>
                  </a:lnTo>
                  <a:lnTo>
                    <a:pt x="92" y="398"/>
                  </a:lnTo>
                  <a:lnTo>
                    <a:pt x="112" y="406"/>
                  </a:lnTo>
                  <a:lnTo>
                    <a:pt x="132" y="410"/>
                  </a:lnTo>
                  <a:lnTo>
                    <a:pt x="154" y="414"/>
                  </a:lnTo>
                  <a:lnTo>
                    <a:pt x="176" y="416"/>
                  </a:lnTo>
                  <a:lnTo>
                    <a:pt x="176" y="416"/>
                  </a:lnTo>
                  <a:lnTo>
                    <a:pt x="198" y="414"/>
                  </a:lnTo>
                  <a:lnTo>
                    <a:pt x="220" y="410"/>
                  </a:lnTo>
                  <a:lnTo>
                    <a:pt x="240" y="406"/>
                  </a:lnTo>
                  <a:lnTo>
                    <a:pt x="260" y="398"/>
                  </a:lnTo>
                  <a:lnTo>
                    <a:pt x="260" y="296"/>
                  </a:lnTo>
                  <a:lnTo>
                    <a:pt x="288" y="296"/>
                  </a:lnTo>
                  <a:lnTo>
                    <a:pt x="288" y="384"/>
                  </a:lnTo>
                  <a:lnTo>
                    <a:pt x="288" y="384"/>
                  </a:lnTo>
                  <a:lnTo>
                    <a:pt x="306" y="370"/>
                  </a:lnTo>
                  <a:lnTo>
                    <a:pt x="324" y="354"/>
                  </a:lnTo>
                  <a:lnTo>
                    <a:pt x="338" y="336"/>
                  </a:lnTo>
                  <a:lnTo>
                    <a:pt x="352" y="318"/>
                  </a:lnTo>
                  <a:lnTo>
                    <a:pt x="352" y="318"/>
                  </a:lnTo>
                  <a:close/>
                  <a:moveTo>
                    <a:pt x="110" y="178"/>
                  </a:moveTo>
                  <a:lnTo>
                    <a:pt x="158" y="250"/>
                  </a:lnTo>
                  <a:lnTo>
                    <a:pt x="164" y="240"/>
                  </a:lnTo>
                  <a:lnTo>
                    <a:pt x="122" y="178"/>
                  </a:lnTo>
                  <a:lnTo>
                    <a:pt x="110" y="178"/>
                  </a:lnTo>
                  <a:close/>
                  <a:moveTo>
                    <a:pt x="80" y="180"/>
                  </a:moveTo>
                  <a:lnTo>
                    <a:pt x="142" y="274"/>
                  </a:lnTo>
                  <a:lnTo>
                    <a:pt x="148" y="264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80" y="180"/>
                  </a:lnTo>
                  <a:lnTo>
                    <a:pt x="80" y="180"/>
                  </a:lnTo>
                  <a:close/>
                  <a:moveTo>
                    <a:pt x="102" y="76"/>
                  </a:moveTo>
                  <a:lnTo>
                    <a:pt x="102" y="76"/>
                  </a:lnTo>
                  <a:lnTo>
                    <a:pt x="104" y="90"/>
                  </a:lnTo>
                  <a:lnTo>
                    <a:pt x="108" y="104"/>
                  </a:lnTo>
                  <a:lnTo>
                    <a:pt x="114" y="118"/>
                  </a:lnTo>
                  <a:lnTo>
                    <a:pt x="124" y="128"/>
                  </a:lnTo>
                  <a:lnTo>
                    <a:pt x="134" y="138"/>
                  </a:lnTo>
                  <a:lnTo>
                    <a:pt x="148" y="144"/>
                  </a:lnTo>
                  <a:lnTo>
                    <a:pt x="162" y="148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92" y="148"/>
                  </a:lnTo>
                  <a:lnTo>
                    <a:pt x="206" y="144"/>
                  </a:lnTo>
                  <a:lnTo>
                    <a:pt x="218" y="138"/>
                  </a:lnTo>
                  <a:lnTo>
                    <a:pt x="230" y="128"/>
                  </a:lnTo>
                  <a:lnTo>
                    <a:pt x="238" y="118"/>
                  </a:lnTo>
                  <a:lnTo>
                    <a:pt x="246" y="104"/>
                  </a:lnTo>
                  <a:lnTo>
                    <a:pt x="250" y="90"/>
                  </a:lnTo>
                  <a:lnTo>
                    <a:pt x="252" y="76"/>
                  </a:lnTo>
                  <a:lnTo>
                    <a:pt x="252" y="76"/>
                  </a:lnTo>
                  <a:lnTo>
                    <a:pt x="250" y="60"/>
                  </a:lnTo>
                  <a:lnTo>
                    <a:pt x="246" y="46"/>
                  </a:lnTo>
                  <a:lnTo>
                    <a:pt x="238" y="34"/>
                  </a:lnTo>
                  <a:lnTo>
                    <a:pt x="230" y="22"/>
                  </a:lnTo>
                  <a:lnTo>
                    <a:pt x="218" y="14"/>
                  </a:lnTo>
                  <a:lnTo>
                    <a:pt x="206" y="6"/>
                  </a:lnTo>
                  <a:lnTo>
                    <a:pt x="192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62" y="2"/>
                  </a:lnTo>
                  <a:lnTo>
                    <a:pt x="148" y="6"/>
                  </a:lnTo>
                  <a:lnTo>
                    <a:pt x="134" y="14"/>
                  </a:lnTo>
                  <a:lnTo>
                    <a:pt x="124" y="22"/>
                  </a:lnTo>
                  <a:lnTo>
                    <a:pt x="114" y="34"/>
                  </a:lnTo>
                  <a:lnTo>
                    <a:pt x="108" y="46"/>
                  </a:lnTo>
                  <a:lnTo>
                    <a:pt x="104" y="60"/>
                  </a:lnTo>
                  <a:lnTo>
                    <a:pt x="102" y="76"/>
                  </a:lnTo>
                  <a:lnTo>
                    <a:pt x="102" y="76"/>
                  </a:lnTo>
                  <a:close/>
                  <a:moveTo>
                    <a:pt x="140" y="324"/>
                  </a:moveTo>
                  <a:lnTo>
                    <a:pt x="140" y="324"/>
                  </a:lnTo>
                  <a:lnTo>
                    <a:pt x="142" y="316"/>
                  </a:lnTo>
                  <a:lnTo>
                    <a:pt x="144" y="310"/>
                  </a:lnTo>
                  <a:lnTo>
                    <a:pt x="146" y="304"/>
                  </a:lnTo>
                  <a:lnTo>
                    <a:pt x="152" y="298"/>
                  </a:lnTo>
                  <a:lnTo>
                    <a:pt x="156" y="294"/>
                  </a:lnTo>
                  <a:lnTo>
                    <a:pt x="162" y="292"/>
                  </a:lnTo>
                  <a:lnTo>
                    <a:pt x="168" y="290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84" y="290"/>
                  </a:lnTo>
                  <a:lnTo>
                    <a:pt x="190" y="292"/>
                  </a:lnTo>
                  <a:lnTo>
                    <a:pt x="196" y="294"/>
                  </a:lnTo>
                  <a:lnTo>
                    <a:pt x="200" y="298"/>
                  </a:lnTo>
                  <a:lnTo>
                    <a:pt x="206" y="304"/>
                  </a:lnTo>
                  <a:lnTo>
                    <a:pt x="208" y="310"/>
                  </a:lnTo>
                  <a:lnTo>
                    <a:pt x="210" y="316"/>
                  </a:lnTo>
                  <a:lnTo>
                    <a:pt x="212" y="324"/>
                  </a:lnTo>
                  <a:lnTo>
                    <a:pt x="212" y="324"/>
                  </a:lnTo>
                  <a:lnTo>
                    <a:pt x="210" y="330"/>
                  </a:lnTo>
                  <a:lnTo>
                    <a:pt x="208" y="338"/>
                  </a:lnTo>
                  <a:lnTo>
                    <a:pt x="206" y="344"/>
                  </a:lnTo>
                  <a:lnTo>
                    <a:pt x="200" y="348"/>
                  </a:lnTo>
                  <a:lnTo>
                    <a:pt x="196" y="352"/>
                  </a:lnTo>
                  <a:lnTo>
                    <a:pt x="190" y="356"/>
                  </a:lnTo>
                  <a:lnTo>
                    <a:pt x="184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8" y="358"/>
                  </a:lnTo>
                  <a:lnTo>
                    <a:pt x="162" y="356"/>
                  </a:lnTo>
                  <a:lnTo>
                    <a:pt x="156" y="352"/>
                  </a:lnTo>
                  <a:lnTo>
                    <a:pt x="152" y="348"/>
                  </a:lnTo>
                  <a:lnTo>
                    <a:pt x="146" y="344"/>
                  </a:lnTo>
                  <a:lnTo>
                    <a:pt x="144" y="338"/>
                  </a:lnTo>
                  <a:lnTo>
                    <a:pt x="142" y="330"/>
                  </a:lnTo>
                  <a:lnTo>
                    <a:pt x="140" y="324"/>
                  </a:lnTo>
                  <a:lnTo>
                    <a:pt x="140" y="324"/>
                  </a:lnTo>
                  <a:close/>
                  <a:moveTo>
                    <a:pt x="166" y="336"/>
                  </a:moveTo>
                  <a:lnTo>
                    <a:pt x="166" y="336"/>
                  </a:lnTo>
                  <a:lnTo>
                    <a:pt x="166" y="340"/>
                  </a:lnTo>
                  <a:lnTo>
                    <a:pt x="168" y="344"/>
                  </a:lnTo>
                  <a:lnTo>
                    <a:pt x="172" y="346"/>
                  </a:lnTo>
                  <a:lnTo>
                    <a:pt x="176" y="346"/>
                  </a:lnTo>
                  <a:lnTo>
                    <a:pt x="176" y="346"/>
                  </a:lnTo>
                  <a:lnTo>
                    <a:pt x="180" y="346"/>
                  </a:lnTo>
                  <a:lnTo>
                    <a:pt x="184" y="344"/>
                  </a:lnTo>
                  <a:lnTo>
                    <a:pt x="186" y="340"/>
                  </a:lnTo>
                  <a:lnTo>
                    <a:pt x="186" y="336"/>
                  </a:lnTo>
                  <a:lnTo>
                    <a:pt x="186" y="310"/>
                  </a:lnTo>
                  <a:lnTo>
                    <a:pt x="186" y="310"/>
                  </a:lnTo>
                  <a:lnTo>
                    <a:pt x="186" y="306"/>
                  </a:lnTo>
                  <a:lnTo>
                    <a:pt x="184" y="304"/>
                  </a:lnTo>
                  <a:lnTo>
                    <a:pt x="180" y="302"/>
                  </a:lnTo>
                  <a:lnTo>
                    <a:pt x="176" y="300"/>
                  </a:lnTo>
                  <a:lnTo>
                    <a:pt x="176" y="300"/>
                  </a:lnTo>
                  <a:lnTo>
                    <a:pt x="172" y="302"/>
                  </a:lnTo>
                  <a:lnTo>
                    <a:pt x="168" y="304"/>
                  </a:lnTo>
                  <a:lnTo>
                    <a:pt x="166" y="306"/>
                  </a:lnTo>
                  <a:lnTo>
                    <a:pt x="166" y="310"/>
                  </a:lnTo>
                  <a:lnTo>
                    <a:pt x="166" y="336"/>
                  </a:lnTo>
                  <a:close/>
                  <a:moveTo>
                    <a:pt x="254" y="178"/>
                  </a:moveTo>
                  <a:lnTo>
                    <a:pt x="230" y="178"/>
                  </a:lnTo>
                  <a:lnTo>
                    <a:pt x="182" y="250"/>
                  </a:lnTo>
                  <a:lnTo>
                    <a:pt x="176" y="258"/>
                  </a:lnTo>
                  <a:lnTo>
                    <a:pt x="176" y="258"/>
                  </a:lnTo>
                  <a:lnTo>
                    <a:pt x="170" y="268"/>
                  </a:lnTo>
                  <a:lnTo>
                    <a:pt x="170" y="268"/>
                  </a:lnTo>
                  <a:lnTo>
                    <a:pt x="176" y="268"/>
                  </a:lnTo>
                  <a:lnTo>
                    <a:pt x="176" y="268"/>
                  </a:lnTo>
                  <a:lnTo>
                    <a:pt x="184" y="268"/>
                  </a:lnTo>
                  <a:lnTo>
                    <a:pt x="192" y="270"/>
                  </a:lnTo>
                  <a:lnTo>
                    <a:pt x="206" y="278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54" y="178"/>
                  </a:lnTo>
                  <a:lnTo>
                    <a:pt x="254" y="178"/>
                  </a:lnTo>
                  <a:close/>
                </a:path>
              </a:pathLst>
            </a:custGeom>
            <a:solidFill>
              <a:srgbClr val="861E6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600">
                <a:latin typeface="Poppins SemiBold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C722F33-0A67-478E-B78C-989896F3C78D}"/>
              </a:ext>
            </a:extLst>
          </p:cNvPr>
          <p:cNvSpPr txBox="1"/>
          <p:nvPr/>
        </p:nvSpPr>
        <p:spPr>
          <a:xfrm>
            <a:off x="535572" y="2248584"/>
            <a:ext cx="277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kern="0">
                <a:solidFill>
                  <a:prstClr val="black"/>
                </a:solidFill>
                <a:latin typeface="Sofia Pro Semi Bold" panose="020B0604020202020204" charset="0"/>
              </a:rPr>
              <a:t>What is the difference between…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87BBA2-7C12-4566-B206-2FAA0FF8A681}"/>
              </a:ext>
            </a:extLst>
          </p:cNvPr>
          <p:cNvSpPr txBox="1"/>
          <p:nvPr/>
        </p:nvSpPr>
        <p:spPr>
          <a:xfrm>
            <a:off x="327154" y="275385"/>
            <a:ext cx="65456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363A72"/>
                </a:solidFill>
                <a:latin typeface="Sofia Pro Semi Bold" panose="020B0604020202020204" charset="0"/>
              </a:rPr>
              <a:t>Recruit, retain, recognise and reward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EBE5A61-F647-7946-793E-001E94524F10}"/>
              </a:ext>
            </a:extLst>
          </p:cNvPr>
          <p:cNvSpPr/>
          <p:nvPr/>
        </p:nvSpPr>
        <p:spPr>
          <a:xfrm rot="15663679">
            <a:off x="3740543" y="3059681"/>
            <a:ext cx="459000" cy="759154"/>
          </a:xfrm>
          <a:prstGeom prst="downArrow">
            <a:avLst>
              <a:gd name="adj1" fmla="val 42623"/>
              <a:gd name="adj2" fmla="val 50000"/>
            </a:avLst>
          </a:prstGeom>
          <a:solidFill>
            <a:srgbClr val="003F69"/>
          </a:solidFill>
          <a:ln>
            <a:solidFill>
              <a:srgbClr val="00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Poppins SemiBold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BA35D8F3-98F5-0E3A-F5C0-F29112D9E9E6}"/>
              </a:ext>
            </a:extLst>
          </p:cNvPr>
          <p:cNvSpPr/>
          <p:nvPr/>
        </p:nvSpPr>
        <p:spPr>
          <a:xfrm rot="16724629">
            <a:off x="3741690" y="1406803"/>
            <a:ext cx="459000" cy="759154"/>
          </a:xfrm>
          <a:prstGeom prst="downArrow">
            <a:avLst>
              <a:gd name="adj1" fmla="val 42623"/>
              <a:gd name="adj2" fmla="val 50000"/>
            </a:avLst>
          </a:prstGeom>
          <a:solidFill>
            <a:srgbClr val="F39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615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86"/>
    </mc:Choice>
    <mc:Fallback xmlns="">
      <p:transition spd="slow" advTm="565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6022CE-D7D2-413D-97DE-D858B2E1C226}"/>
              </a:ext>
            </a:extLst>
          </p:cNvPr>
          <p:cNvSpPr txBox="1"/>
          <p:nvPr/>
        </p:nvSpPr>
        <p:spPr>
          <a:xfrm>
            <a:off x="325424" y="272783"/>
            <a:ext cx="4573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363A72"/>
                </a:solidFill>
                <a:latin typeface="Sofia Pro Semi Bold" panose="020B0604020202020204" charset="0"/>
              </a:rPr>
              <a:t>Rethink volunteering roles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FAF5E16-DD23-4536-B299-306D3607E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370459"/>
              </p:ext>
            </p:extLst>
          </p:nvPr>
        </p:nvGraphicFramePr>
        <p:xfrm>
          <a:off x="2348204" y="1164797"/>
          <a:ext cx="4447592" cy="316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8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13"/>
    </mc:Choice>
    <mc:Fallback xmlns="">
      <p:transition spd="slow" advTm="6271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2BB64C83-2069-4E56-92BD-29093B51F8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3695" y="222675"/>
            <a:ext cx="8768003" cy="3983243"/>
            <a:chOff x="110" y="1397"/>
            <a:chExt cx="28382" cy="14070"/>
          </a:xfrm>
        </p:grpSpPr>
        <p:sp>
          <p:nvSpPr>
            <p:cNvPr id="3" name="Text Box 33">
              <a:extLst>
                <a:ext uri="{FF2B5EF4-FFF2-40B4-BE49-F238E27FC236}">
                  <a16:creationId xmlns:a16="http://schemas.microsoft.com/office/drawing/2014/main" id="{764703CA-8680-4E01-AF94-68712ED71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3" y="13803"/>
              <a:ext cx="3260" cy="1620"/>
            </a:xfrm>
            <a:prstGeom prst="roundRect">
              <a:avLst/>
            </a:prstGeom>
            <a:solidFill>
              <a:srgbClr val="861E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Events Coordinator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4" name="Text Box 32">
              <a:extLst>
                <a:ext uri="{FF2B5EF4-FFF2-40B4-BE49-F238E27FC236}">
                  <a16:creationId xmlns:a16="http://schemas.microsoft.com/office/drawing/2014/main" id="{4D80898F-698E-4BC3-9B60-E79DE9021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8" y="13817"/>
              <a:ext cx="3260" cy="1620"/>
            </a:xfrm>
            <a:prstGeom prst="roundRect">
              <a:avLst/>
            </a:prstGeom>
            <a:solidFill>
              <a:srgbClr val="861E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Website Administrator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5" name="Text Box 31">
              <a:extLst>
                <a:ext uri="{FF2B5EF4-FFF2-40B4-BE49-F238E27FC236}">
                  <a16:creationId xmlns:a16="http://schemas.microsoft.com/office/drawing/2014/main" id="{07C3552C-546D-4216-A15A-489F98E13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3" y="10272"/>
              <a:ext cx="3260" cy="1620"/>
            </a:xfrm>
            <a:prstGeom prst="roundRect">
              <a:avLst/>
            </a:prstGeom>
            <a:solidFill>
              <a:srgbClr val="861E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Caterer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6" name="Text Box 30">
              <a:extLst>
                <a:ext uri="{FF2B5EF4-FFF2-40B4-BE49-F238E27FC236}">
                  <a16:creationId xmlns:a16="http://schemas.microsoft.com/office/drawing/2014/main" id="{4FBA8F64-1C9E-44E6-B5AE-9C9E66953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43" y="8520"/>
              <a:ext cx="3260" cy="1620"/>
            </a:xfrm>
            <a:prstGeom prst="roundRect">
              <a:avLst/>
            </a:prstGeom>
            <a:solidFill>
              <a:srgbClr val="861E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Fundraising and Sponsorship</a:t>
              </a: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7" name="Text Box 29">
              <a:extLst>
                <a:ext uri="{FF2B5EF4-FFF2-40B4-BE49-F238E27FC236}">
                  <a16:creationId xmlns:a16="http://schemas.microsoft.com/office/drawing/2014/main" id="{A6F452B1-EAD1-453C-895B-DD176B335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18" y="11987"/>
              <a:ext cx="3260" cy="1620"/>
            </a:xfrm>
            <a:prstGeom prst="roundRect">
              <a:avLst/>
            </a:prstGeom>
            <a:solidFill>
              <a:srgbClr val="861E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Bar Manager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8" name="Text Box 28">
              <a:extLst>
                <a:ext uri="{FF2B5EF4-FFF2-40B4-BE49-F238E27FC236}">
                  <a16:creationId xmlns:a16="http://schemas.microsoft.com/office/drawing/2014/main" id="{575A5170-1E74-4549-B5A6-C2B1A66E1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" y="12092"/>
              <a:ext cx="3260" cy="1620"/>
            </a:xfrm>
            <a:prstGeom prst="roundRect">
              <a:avLst/>
            </a:prstGeom>
            <a:solidFill>
              <a:srgbClr val="D83B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Women and Girls Coordinator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FE58223A-812D-4ECE-A566-3F1B1289A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8564"/>
              <a:ext cx="3260" cy="1620"/>
            </a:xfrm>
            <a:prstGeom prst="roundRect">
              <a:avLst/>
            </a:prstGeom>
            <a:solidFill>
              <a:srgbClr val="D83B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Disability Officer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10" name="Text Box 26">
              <a:extLst>
                <a:ext uri="{FF2B5EF4-FFF2-40B4-BE49-F238E27FC236}">
                  <a16:creationId xmlns:a16="http://schemas.microsoft.com/office/drawing/2014/main" id="{7D9F5E15-DDAF-4F1A-B44C-982A91862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10337"/>
              <a:ext cx="3260" cy="1620"/>
            </a:xfrm>
            <a:prstGeom prst="roundRect">
              <a:avLst/>
            </a:prstGeom>
            <a:solidFill>
              <a:srgbClr val="D83B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Coaches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11" name="Text Box 25">
              <a:extLst>
                <a:ext uri="{FF2B5EF4-FFF2-40B4-BE49-F238E27FC236}">
                  <a16:creationId xmlns:a16="http://schemas.microsoft.com/office/drawing/2014/main" id="{A57136BC-7FDD-40BB-9862-700279F1BA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" y="13847"/>
              <a:ext cx="3260" cy="1620"/>
            </a:xfrm>
            <a:prstGeom prst="roundRect">
              <a:avLst/>
            </a:prstGeom>
            <a:solidFill>
              <a:srgbClr val="D83B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Junior Coordinator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528BBEC2-B4A7-469E-B2D6-5F9C06837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4" y="13847"/>
              <a:ext cx="3260" cy="1620"/>
            </a:xfrm>
            <a:prstGeom prst="roundRect">
              <a:avLst/>
            </a:prstGeom>
            <a:solidFill>
              <a:srgbClr val="D83B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Schools Liaison Officer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13" name="Text Box 23">
              <a:extLst>
                <a:ext uri="{FF2B5EF4-FFF2-40B4-BE49-F238E27FC236}">
                  <a16:creationId xmlns:a16="http://schemas.microsoft.com/office/drawing/2014/main" id="{19A5FF67-4D82-4022-B828-34084B7B6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" y="1485"/>
              <a:ext cx="3260" cy="1620"/>
            </a:xfrm>
            <a:prstGeom prst="roundRect">
              <a:avLst/>
            </a:prstGeom>
            <a:solidFill>
              <a:srgbClr val="2F33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Groundsman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14" name="Text Box 22">
              <a:extLst>
                <a:ext uri="{FF2B5EF4-FFF2-40B4-BE49-F238E27FC236}">
                  <a16:creationId xmlns:a16="http://schemas.microsoft.com/office/drawing/2014/main" id="{7B835293-0E83-4D6A-9E9E-920114417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5" y="1423"/>
              <a:ext cx="3260" cy="1620"/>
            </a:xfrm>
            <a:prstGeom prst="roundRect">
              <a:avLst/>
            </a:prstGeom>
            <a:solidFill>
              <a:srgbClr val="2F33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General Maintenance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7C4859DA-17F0-42B8-B009-54D720182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7" y="1397"/>
              <a:ext cx="3260" cy="1620"/>
            </a:xfrm>
            <a:prstGeom prst="roundRect">
              <a:avLst/>
            </a:prstGeom>
            <a:solidFill>
              <a:srgbClr val="3B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Chairman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448A105D-D819-4CEA-A867-62499BBD6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0" y="1397"/>
              <a:ext cx="3260" cy="1620"/>
            </a:xfrm>
            <a:prstGeom prst="roundRect">
              <a:avLst/>
            </a:prstGeom>
            <a:solidFill>
              <a:srgbClr val="3B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Secretary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FFB04479-4184-4CC7-9A6B-2618AB6DC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8" y="3240"/>
              <a:ext cx="3260" cy="1620"/>
            </a:xfrm>
            <a:prstGeom prst="roundRect">
              <a:avLst/>
            </a:prstGeom>
            <a:solidFill>
              <a:srgbClr val="3B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Fixtures Secretary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19" name="Text Box 17">
              <a:extLst>
                <a:ext uri="{FF2B5EF4-FFF2-40B4-BE49-F238E27FC236}">
                  <a16:creationId xmlns:a16="http://schemas.microsoft.com/office/drawing/2014/main" id="{7B794BBB-3CE9-4E76-A1CA-59993618F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8" y="4984"/>
              <a:ext cx="3260" cy="1620"/>
            </a:xfrm>
            <a:prstGeom prst="roundRect">
              <a:avLst/>
            </a:prstGeom>
            <a:solidFill>
              <a:srgbClr val="3B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Volunteer coordinator</a:t>
              </a: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id="{C2C56A65-AC60-4680-8810-DDBF1A986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8" y="6736"/>
              <a:ext cx="3260" cy="1620"/>
            </a:xfrm>
            <a:prstGeom prst="roundRect">
              <a:avLst/>
            </a:prstGeom>
            <a:solidFill>
              <a:srgbClr val="3B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Welfare Officer</a:t>
              </a: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715B8603-F34F-40F7-9405-3423191BF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4980"/>
              <a:ext cx="3260" cy="1620"/>
            </a:xfrm>
            <a:prstGeom prst="roundRect">
              <a:avLst/>
            </a:prstGeom>
            <a:solidFill>
              <a:srgbClr val="2F33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Coaches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22" name="Text Box 14">
              <a:extLst>
                <a:ext uri="{FF2B5EF4-FFF2-40B4-BE49-F238E27FC236}">
                  <a16:creationId xmlns:a16="http://schemas.microsoft.com/office/drawing/2014/main" id="{77C75E69-8918-4380-85DB-863C4D79C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" y="3167"/>
              <a:ext cx="3260" cy="1620"/>
            </a:xfrm>
            <a:prstGeom prst="roundRect">
              <a:avLst/>
            </a:prstGeom>
            <a:solidFill>
              <a:srgbClr val="2F33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Team Managers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23" name="Text Box 13">
              <a:extLst>
                <a:ext uri="{FF2B5EF4-FFF2-40B4-BE49-F238E27FC236}">
                  <a16:creationId xmlns:a16="http://schemas.microsoft.com/office/drawing/2014/main" id="{43CFAC94-BBB2-4E26-967A-E9754F794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" y="1423"/>
              <a:ext cx="3260" cy="1620"/>
            </a:xfrm>
            <a:prstGeom prst="roundRect">
              <a:avLst/>
            </a:prstGeom>
            <a:solidFill>
              <a:srgbClr val="2F33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Physiotherapist 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1</a:t>
              </a:r>
              <a:r>
                <a:rPr lang="en-GB" altLang="en-US" sz="825" b="1" kern="0" baseline="3000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st</a:t>
              </a: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 Aid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8F113066-BF15-432C-8960-73ACE4BCC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8" y="1397"/>
              <a:ext cx="3260" cy="1620"/>
            </a:xfrm>
            <a:prstGeom prst="roundRect">
              <a:avLst/>
            </a:prstGeom>
            <a:solidFill>
              <a:srgbClr val="3B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Treasurer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5184835C-026E-4766-9630-A59928CEA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" y="6724"/>
              <a:ext cx="3260" cy="1620"/>
            </a:xfrm>
            <a:prstGeom prst="roundRect">
              <a:avLst/>
            </a:prstGeom>
            <a:solidFill>
              <a:srgbClr val="2F336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Referee/Official/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Umpire/ Scorer</a:t>
              </a: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207F1777-9781-4DEE-8DA6-ADFD2F9A6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" y="13847"/>
              <a:ext cx="3260" cy="1620"/>
            </a:xfrm>
            <a:prstGeom prst="roundRect">
              <a:avLst/>
            </a:prstGeom>
            <a:solidFill>
              <a:srgbClr val="D83B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Team Managers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D403BAE1-A064-4DEC-B425-5A65A7A2A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40" y="13817"/>
              <a:ext cx="3260" cy="1620"/>
            </a:xfrm>
            <a:prstGeom prst="roundRect">
              <a:avLst/>
            </a:prstGeom>
            <a:solidFill>
              <a:srgbClr val="861E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25" b="1" kern="0">
                  <a:solidFill>
                    <a:srgbClr val="FFFFFF"/>
                  </a:solidFill>
                  <a:latin typeface="Sofia Pro Semi Bold" panose="020B0604020202020204" charset="0"/>
                  <a:cs typeface="Times New Roman" panose="02020603050405020304" pitchFamily="18" charset="0"/>
                </a:rPr>
                <a:t>Social Secretary</a:t>
              </a:r>
              <a:endParaRPr lang="en-GB" altLang="en-US" sz="375" kern="0">
                <a:solidFill>
                  <a:srgbClr val="FFFFFF"/>
                </a:solidFill>
                <a:latin typeface="Sofia Pro Semi Bold" panose="020B0604020202020204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altLang="en-US" sz="1800" kern="0">
                <a:solidFill>
                  <a:srgbClr val="FFFFFF"/>
                </a:solidFill>
                <a:latin typeface="Sofia Pro Semi Bold" panose="020B0604020202020204" charset="0"/>
              </a:endParaRPr>
            </a:p>
          </p:txBody>
        </p:sp>
        <p:sp>
          <p:nvSpPr>
            <p:cNvPr id="29" name="Text Box 7">
              <a:extLst>
                <a:ext uri="{FF2B5EF4-FFF2-40B4-BE49-F238E27FC236}">
                  <a16:creationId xmlns:a16="http://schemas.microsoft.com/office/drawing/2014/main" id="{DA60914C-2F0D-4792-B6D5-3BFA0E231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9" y="13847"/>
              <a:ext cx="6233" cy="162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1000" b="1" kern="0">
                  <a:solidFill>
                    <a:srgbClr val="000000"/>
                  </a:solidFill>
                  <a:latin typeface="Sofia Pro Light" panose="020B0604020202020204" charset="0"/>
                  <a:cs typeface="Times New Roman" panose="02020603050405020304" pitchFamily="18" charset="0"/>
                </a:rPr>
                <a:t>Developing and promoting the future of the organisation</a:t>
              </a:r>
              <a:endParaRPr lang="en-GB" altLang="en-US" sz="1600" b="1" kern="0">
                <a:solidFill>
                  <a:srgbClr val="000000"/>
                </a:solidFill>
                <a:latin typeface="Sofia Pro Light" panose="020B0604020202020204" charset="0"/>
              </a:endParaRPr>
            </a:p>
          </p:txBody>
        </p:sp>
      </p:grp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7E9C982C-639D-4BD0-AA08-D016D76DB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763216"/>
              </p:ext>
            </p:extLst>
          </p:nvPr>
        </p:nvGraphicFramePr>
        <p:xfrm>
          <a:off x="2669726" y="1138134"/>
          <a:ext cx="2783643" cy="2382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15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67"/>
    </mc:Choice>
    <mc:Fallback xmlns="">
      <p:transition spd="slow" advTm="3726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04576C-C416-4798-90CD-A717C0340337}"/>
              </a:ext>
            </a:extLst>
          </p:cNvPr>
          <p:cNvSpPr txBox="1"/>
          <p:nvPr/>
        </p:nvSpPr>
        <p:spPr>
          <a:xfrm>
            <a:off x="474112" y="329255"/>
            <a:ext cx="4573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363A72"/>
                </a:solidFill>
                <a:latin typeface="Sofia Pro Semi Bold" panose="020B0604020202020204" charset="0"/>
              </a:rPr>
              <a:t>Roles and Tasks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8B7CD-66D9-4057-9D53-958CC1EF604F}"/>
              </a:ext>
            </a:extLst>
          </p:cNvPr>
          <p:cNvSpPr txBox="1"/>
          <p:nvPr/>
        </p:nvSpPr>
        <p:spPr>
          <a:xfrm>
            <a:off x="474112" y="1376134"/>
            <a:ext cx="37547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>
                <a:latin typeface="Sofia Pro Semi light"/>
              </a:rPr>
              <a:t>Select </a:t>
            </a:r>
            <a:r>
              <a:rPr lang="en-GB" sz="1600" b="1">
                <a:solidFill>
                  <a:srgbClr val="850050"/>
                </a:solidFill>
                <a:latin typeface="Sofia Pro Semi light"/>
              </a:rPr>
              <a:t>one </a:t>
            </a:r>
            <a:r>
              <a:rPr lang="en-GB" sz="1600">
                <a:latin typeface="Sofia Pro Semi light"/>
              </a:rPr>
              <a:t>role from the previous slide and break them down into just a minute, just an hour, just a day and regular help tasks.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>
              <a:latin typeface="Sofia Pro Semi ligh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>
              <a:latin typeface="Sofia Pro Semi ligh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>
                <a:latin typeface="Sofia Pro Semi light"/>
              </a:rPr>
              <a:t>How could three volunteers do one role?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70E0A2C-6FA0-4A0D-BBB3-280DF29B9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915913"/>
              </p:ext>
            </p:extLst>
          </p:nvPr>
        </p:nvGraphicFramePr>
        <p:xfrm>
          <a:off x="5237928" y="1099163"/>
          <a:ext cx="3431960" cy="2450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427BAE0-5EB7-45D3-89EE-E24132730569}"/>
              </a:ext>
            </a:extLst>
          </p:cNvPr>
          <p:cNvSpPr txBox="1"/>
          <p:nvPr/>
        </p:nvSpPr>
        <p:spPr>
          <a:xfrm>
            <a:off x="7617884" y="2930406"/>
            <a:ext cx="10520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/>
              <a:t>Just a minute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EEAF0D-11EB-4EDC-B2B9-FDB8ED71C64A}"/>
              </a:ext>
            </a:extLst>
          </p:cNvPr>
          <p:cNvCxnSpPr>
            <a:stCxn id="4" idx="1"/>
          </p:cNvCxnSpPr>
          <p:nvPr/>
        </p:nvCxnSpPr>
        <p:spPr>
          <a:xfrm flipH="1">
            <a:off x="7384845" y="3184322"/>
            <a:ext cx="233039" cy="72339"/>
          </a:xfrm>
          <a:prstGeom prst="straightConnector1">
            <a:avLst/>
          </a:prstGeom>
          <a:ln>
            <a:solidFill>
              <a:srgbClr val="003E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10"/>
    </mc:Choice>
    <mc:Fallback xmlns="">
      <p:transition spd="slow" advTm="762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FCF4AB-818F-423D-C233-03C1C10D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2DDC00-2B65-1948-8B3D-C3D4F99102CA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C6C24-4731-C512-0647-8E9568DF2144}"/>
              </a:ext>
            </a:extLst>
          </p:cNvPr>
          <p:cNvSpPr txBox="1"/>
          <p:nvPr/>
        </p:nvSpPr>
        <p:spPr>
          <a:xfrm>
            <a:off x="438453" y="1371996"/>
            <a:ext cx="3275011" cy="20236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5240"/>
              </a:lnSpc>
            </a:pPr>
            <a:r>
              <a:rPr lang="en-US" sz="3200" b="1" kern="1600">
                <a:solidFill>
                  <a:schemeClr val="bg1"/>
                </a:solidFill>
                <a:highlight>
                  <a:srgbClr val="2F336C"/>
                </a:highlight>
                <a:latin typeface="Sofia Pro Semi Bold"/>
                <a:cs typeface="Poppins SemiBold"/>
              </a:rPr>
              <a:t>Welcome. 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ts val="5240"/>
              </a:lnSpc>
            </a:pPr>
            <a:r>
              <a:rPr lang="en-US" sz="3200" b="1" kern="1600">
                <a:solidFill>
                  <a:schemeClr val="bg1"/>
                </a:solidFill>
                <a:highlight>
                  <a:srgbClr val="2F336C"/>
                </a:highlight>
                <a:latin typeface="Sofia Pro Semi Bold"/>
                <a:cs typeface="Poppins SemiBold"/>
              </a:rPr>
              <a:t>Your session will begin shortly.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5E594A-4A5E-81D3-3ADC-C5F979D49D14}"/>
              </a:ext>
            </a:extLst>
          </p:cNvPr>
          <p:cNvSpPr txBox="1"/>
          <p:nvPr/>
        </p:nvSpPr>
        <p:spPr>
          <a:xfrm>
            <a:off x="506561" y="3666732"/>
            <a:ext cx="3156112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>
                <a:solidFill>
                  <a:srgbClr val="2F336C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If you are using social media, please tag: #Buddle, @SportEngland @SportStructures</a:t>
            </a:r>
          </a:p>
        </p:txBody>
      </p:sp>
      <p:pic>
        <p:nvPicPr>
          <p:cNvPr id="8" name="Picture 7" descr="A white and black logo&#10;&#10;Description automatically generated">
            <a:extLst>
              <a:ext uri="{FF2B5EF4-FFF2-40B4-BE49-F238E27FC236}">
                <a16:creationId xmlns:a16="http://schemas.microsoft.com/office/drawing/2014/main" id="{027CE64C-976F-AAE9-0AA2-1F08DC149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71B430-551B-3557-5378-45D23B6FB3DF}"/>
              </a:ext>
            </a:extLst>
          </p:cNvPr>
          <p:cNvSpPr/>
          <p:nvPr/>
        </p:nvSpPr>
        <p:spPr>
          <a:xfrm>
            <a:off x="4989060" y="440137"/>
            <a:ext cx="3826551" cy="2103326"/>
          </a:xfrm>
          <a:custGeom>
            <a:avLst/>
            <a:gdLst>
              <a:gd name="connsiteX0" fmla="*/ 0 w 3826551"/>
              <a:gd name="connsiteY0" fmla="*/ 0 h 2103326"/>
              <a:gd name="connsiteX1" fmla="*/ 425172 w 3826551"/>
              <a:gd name="connsiteY1" fmla="*/ 0 h 2103326"/>
              <a:gd name="connsiteX2" fmla="*/ 735548 w 3826551"/>
              <a:gd name="connsiteY2" fmla="*/ 0 h 2103326"/>
              <a:gd name="connsiteX3" fmla="*/ 1160720 w 3826551"/>
              <a:gd name="connsiteY3" fmla="*/ 0 h 2103326"/>
              <a:gd name="connsiteX4" fmla="*/ 1547627 w 3826551"/>
              <a:gd name="connsiteY4" fmla="*/ 0 h 2103326"/>
              <a:gd name="connsiteX5" fmla="*/ 1858003 w 3826551"/>
              <a:gd name="connsiteY5" fmla="*/ 0 h 2103326"/>
              <a:gd name="connsiteX6" fmla="*/ 2321441 w 3826551"/>
              <a:gd name="connsiteY6" fmla="*/ 0 h 2103326"/>
              <a:gd name="connsiteX7" fmla="*/ 2823143 w 3826551"/>
              <a:gd name="connsiteY7" fmla="*/ 0 h 2103326"/>
              <a:gd name="connsiteX8" fmla="*/ 3248316 w 3826551"/>
              <a:gd name="connsiteY8" fmla="*/ 0 h 2103326"/>
              <a:gd name="connsiteX9" fmla="*/ 3826551 w 3826551"/>
              <a:gd name="connsiteY9" fmla="*/ 0 h 2103326"/>
              <a:gd name="connsiteX10" fmla="*/ 3826551 w 3826551"/>
              <a:gd name="connsiteY10" fmla="*/ 441698 h 2103326"/>
              <a:gd name="connsiteX11" fmla="*/ 3826551 w 3826551"/>
              <a:gd name="connsiteY11" fmla="*/ 799264 h 2103326"/>
              <a:gd name="connsiteX12" fmla="*/ 3826551 w 3826551"/>
              <a:gd name="connsiteY12" fmla="*/ 1156829 h 2103326"/>
              <a:gd name="connsiteX13" fmla="*/ 3826551 w 3826551"/>
              <a:gd name="connsiteY13" fmla="*/ 1577494 h 2103326"/>
              <a:gd name="connsiteX14" fmla="*/ 3826551 w 3826551"/>
              <a:gd name="connsiteY14" fmla="*/ 2103326 h 2103326"/>
              <a:gd name="connsiteX15" fmla="*/ 3363113 w 3826551"/>
              <a:gd name="connsiteY15" fmla="*/ 2103326 h 2103326"/>
              <a:gd name="connsiteX16" fmla="*/ 2937940 w 3826551"/>
              <a:gd name="connsiteY16" fmla="*/ 2103326 h 2103326"/>
              <a:gd name="connsiteX17" fmla="*/ 2436237 w 3826551"/>
              <a:gd name="connsiteY17" fmla="*/ 2103326 h 2103326"/>
              <a:gd name="connsiteX18" fmla="*/ 2087596 w 3826551"/>
              <a:gd name="connsiteY18" fmla="*/ 2103326 h 2103326"/>
              <a:gd name="connsiteX19" fmla="*/ 1662424 w 3826551"/>
              <a:gd name="connsiteY19" fmla="*/ 2103326 h 2103326"/>
              <a:gd name="connsiteX20" fmla="*/ 1160720 w 3826551"/>
              <a:gd name="connsiteY20" fmla="*/ 2103326 h 2103326"/>
              <a:gd name="connsiteX21" fmla="*/ 812078 w 3826551"/>
              <a:gd name="connsiteY21" fmla="*/ 2103326 h 2103326"/>
              <a:gd name="connsiteX22" fmla="*/ 386906 w 3826551"/>
              <a:gd name="connsiteY22" fmla="*/ 2103326 h 2103326"/>
              <a:gd name="connsiteX23" fmla="*/ 0 w 3826551"/>
              <a:gd name="connsiteY23" fmla="*/ 2103326 h 2103326"/>
              <a:gd name="connsiteX24" fmla="*/ 0 w 3826551"/>
              <a:gd name="connsiteY24" fmla="*/ 1640594 h 2103326"/>
              <a:gd name="connsiteX25" fmla="*/ 0 w 3826551"/>
              <a:gd name="connsiteY25" fmla="*/ 1198895 h 2103326"/>
              <a:gd name="connsiteX26" fmla="*/ 0 w 3826551"/>
              <a:gd name="connsiteY26" fmla="*/ 820296 h 2103326"/>
              <a:gd name="connsiteX27" fmla="*/ 0 w 3826551"/>
              <a:gd name="connsiteY27" fmla="*/ 399631 h 2103326"/>
              <a:gd name="connsiteX28" fmla="*/ 0 w 3826551"/>
              <a:gd name="connsiteY28" fmla="*/ 0 h 2103326"/>
              <a:gd name="connsiteX0" fmla="*/ 0 w 3826551"/>
              <a:gd name="connsiteY0" fmla="*/ 0 h 2103326"/>
              <a:gd name="connsiteX1" fmla="*/ 310376 w 3826551"/>
              <a:gd name="connsiteY1" fmla="*/ 0 h 2103326"/>
              <a:gd name="connsiteX2" fmla="*/ 697282 w 3826551"/>
              <a:gd name="connsiteY2" fmla="*/ 0 h 2103326"/>
              <a:gd name="connsiteX3" fmla="*/ 1007658 w 3826551"/>
              <a:gd name="connsiteY3" fmla="*/ 0 h 2103326"/>
              <a:gd name="connsiteX4" fmla="*/ 1318034 w 3826551"/>
              <a:gd name="connsiteY4" fmla="*/ 0 h 2103326"/>
              <a:gd name="connsiteX5" fmla="*/ 1666675 w 3826551"/>
              <a:gd name="connsiteY5" fmla="*/ 0 h 2103326"/>
              <a:gd name="connsiteX6" fmla="*/ 2053582 w 3826551"/>
              <a:gd name="connsiteY6" fmla="*/ 0 h 2103326"/>
              <a:gd name="connsiteX7" fmla="*/ 2363958 w 3826551"/>
              <a:gd name="connsiteY7" fmla="*/ 0 h 2103326"/>
              <a:gd name="connsiteX8" fmla="*/ 2674333 w 3826551"/>
              <a:gd name="connsiteY8" fmla="*/ 0 h 2103326"/>
              <a:gd name="connsiteX9" fmla="*/ 2984709 w 3826551"/>
              <a:gd name="connsiteY9" fmla="*/ 0 h 2103326"/>
              <a:gd name="connsiteX10" fmla="*/ 3333350 w 3826551"/>
              <a:gd name="connsiteY10" fmla="*/ 0 h 2103326"/>
              <a:gd name="connsiteX11" fmla="*/ 3826551 w 3826551"/>
              <a:gd name="connsiteY11" fmla="*/ 0 h 2103326"/>
              <a:gd name="connsiteX12" fmla="*/ 3826551 w 3826551"/>
              <a:gd name="connsiteY12" fmla="*/ 420665 h 2103326"/>
              <a:gd name="connsiteX13" fmla="*/ 3826551 w 3826551"/>
              <a:gd name="connsiteY13" fmla="*/ 820296 h 2103326"/>
              <a:gd name="connsiteX14" fmla="*/ 3826551 w 3826551"/>
              <a:gd name="connsiteY14" fmla="*/ 1240962 h 2103326"/>
              <a:gd name="connsiteX15" fmla="*/ 3826551 w 3826551"/>
              <a:gd name="connsiteY15" fmla="*/ 1661627 h 2103326"/>
              <a:gd name="connsiteX16" fmla="*/ 3826551 w 3826551"/>
              <a:gd name="connsiteY16" fmla="*/ 2103326 h 2103326"/>
              <a:gd name="connsiteX17" fmla="*/ 3516174 w 3826551"/>
              <a:gd name="connsiteY17" fmla="*/ 2103326 h 2103326"/>
              <a:gd name="connsiteX18" fmla="*/ 3205799 w 3826551"/>
              <a:gd name="connsiteY18" fmla="*/ 2103326 h 2103326"/>
              <a:gd name="connsiteX19" fmla="*/ 2818892 w 3826551"/>
              <a:gd name="connsiteY19" fmla="*/ 2103326 h 2103326"/>
              <a:gd name="connsiteX20" fmla="*/ 2470251 w 3826551"/>
              <a:gd name="connsiteY20" fmla="*/ 2103326 h 2103326"/>
              <a:gd name="connsiteX21" fmla="*/ 1968547 w 3826551"/>
              <a:gd name="connsiteY21" fmla="*/ 2103326 h 2103326"/>
              <a:gd name="connsiteX22" fmla="*/ 1543375 w 3826551"/>
              <a:gd name="connsiteY22" fmla="*/ 2103326 h 2103326"/>
              <a:gd name="connsiteX23" fmla="*/ 1118203 w 3826551"/>
              <a:gd name="connsiteY23" fmla="*/ 2103326 h 2103326"/>
              <a:gd name="connsiteX24" fmla="*/ 616499 w 3826551"/>
              <a:gd name="connsiteY24" fmla="*/ 2103326 h 2103326"/>
              <a:gd name="connsiteX25" fmla="*/ 0 w 3826551"/>
              <a:gd name="connsiteY25" fmla="*/ 2103326 h 2103326"/>
              <a:gd name="connsiteX26" fmla="*/ 0 w 3826551"/>
              <a:gd name="connsiteY26" fmla="*/ 1724727 h 2103326"/>
              <a:gd name="connsiteX27" fmla="*/ 0 w 3826551"/>
              <a:gd name="connsiteY27" fmla="*/ 1346128 h 2103326"/>
              <a:gd name="connsiteX28" fmla="*/ 0 w 3826551"/>
              <a:gd name="connsiteY28" fmla="*/ 904430 h 2103326"/>
              <a:gd name="connsiteX29" fmla="*/ 0 w 3826551"/>
              <a:gd name="connsiteY29" fmla="*/ 525831 h 2103326"/>
              <a:gd name="connsiteX30" fmla="*/ 0 w 3826551"/>
              <a:gd name="connsiteY30" fmla="*/ 0 h 2103326"/>
              <a:gd name="connsiteX0" fmla="*/ 0 w 3826551"/>
              <a:gd name="connsiteY0" fmla="*/ 0 h 2103326"/>
              <a:gd name="connsiteX1" fmla="*/ 425172 w 3826551"/>
              <a:gd name="connsiteY1" fmla="*/ 0 h 2103326"/>
              <a:gd name="connsiteX2" fmla="*/ 735548 w 3826551"/>
              <a:gd name="connsiteY2" fmla="*/ 0 h 2103326"/>
              <a:gd name="connsiteX3" fmla="*/ 1160720 w 3826551"/>
              <a:gd name="connsiteY3" fmla="*/ 0 h 2103326"/>
              <a:gd name="connsiteX4" fmla="*/ 1547627 w 3826551"/>
              <a:gd name="connsiteY4" fmla="*/ 0 h 2103326"/>
              <a:gd name="connsiteX5" fmla="*/ 1858003 w 3826551"/>
              <a:gd name="connsiteY5" fmla="*/ 0 h 2103326"/>
              <a:gd name="connsiteX6" fmla="*/ 2321441 w 3826551"/>
              <a:gd name="connsiteY6" fmla="*/ 0 h 2103326"/>
              <a:gd name="connsiteX7" fmla="*/ 2823143 w 3826551"/>
              <a:gd name="connsiteY7" fmla="*/ 0 h 2103326"/>
              <a:gd name="connsiteX8" fmla="*/ 3248316 w 3826551"/>
              <a:gd name="connsiteY8" fmla="*/ 0 h 2103326"/>
              <a:gd name="connsiteX9" fmla="*/ 3826551 w 3826551"/>
              <a:gd name="connsiteY9" fmla="*/ 0 h 2103326"/>
              <a:gd name="connsiteX10" fmla="*/ 3826551 w 3826551"/>
              <a:gd name="connsiteY10" fmla="*/ 441698 h 2103326"/>
              <a:gd name="connsiteX11" fmla="*/ 3826551 w 3826551"/>
              <a:gd name="connsiteY11" fmla="*/ 799264 h 2103326"/>
              <a:gd name="connsiteX12" fmla="*/ 3826551 w 3826551"/>
              <a:gd name="connsiteY12" fmla="*/ 1156829 h 2103326"/>
              <a:gd name="connsiteX13" fmla="*/ 3826551 w 3826551"/>
              <a:gd name="connsiteY13" fmla="*/ 1577494 h 2103326"/>
              <a:gd name="connsiteX14" fmla="*/ 3826551 w 3826551"/>
              <a:gd name="connsiteY14" fmla="*/ 2103326 h 2103326"/>
              <a:gd name="connsiteX15" fmla="*/ 3363113 w 3826551"/>
              <a:gd name="connsiteY15" fmla="*/ 2103326 h 2103326"/>
              <a:gd name="connsiteX16" fmla="*/ 2937940 w 3826551"/>
              <a:gd name="connsiteY16" fmla="*/ 2103326 h 2103326"/>
              <a:gd name="connsiteX17" fmla="*/ 2436237 w 3826551"/>
              <a:gd name="connsiteY17" fmla="*/ 2103326 h 2103326"/>
              <a:gd name="connsiteX18" fmla="*/ 2087596 w 3826551"/>
              <a:gd name="connsiteY18" fmla="*/ 2103326 h 2103326"/>
              <a:gd name="connsiteX19" fmla="*/ 1662424 w 3826551"/>
              <a:gd name="connsiteY19" fmla="*/ 2103326 h 2103326"/>
              <a:gd name="connsiteX20" fmla="*/ 1160720 w 3826551"/>
              <a:gd name="connsiteY20" fmla="*/ 2103326 h 2103326"/>
              <a:gd name="connsiteX21" fmla="*/ 812078 w 3826551"/>
              <a:gd name="connsiteY21" fmla="*/ 2103326 h 2103326"/>
              <a:gd name="connsiteX22" fmla="*/ 386906 w 3826551"/>
              <a:gd name="connsiteY22" fmla="*/ 2103326 h 2103326"/>
              <a:gd name="connsiteX23" fmla="*/ 0 w 3826551"/>
              <a:gd name="connsiteY23" fmla="*/ 2103326 h 2103326"/>
              <a:gd name="connsiteX24" fmla="*/ 0 w 3826551"/>
              <a:gd name="connsiteY24" fmla="*/ 1640594 h 2103326"/>
              <a:gd name="connsiteX25" fmla="*/ 0 w 3826551"/>
              <a:gd name="connsiteY25" fmla="*/ 1198895 h 2103326"/>
              <a:gd name="connsiteX26" fmla="*/ 0 w 3826551"/>
              <a:gd name="connsiteY26" fmla="*/ 820296 h 2103326"/>
              <a:gd name="connsiteX27" fmla="*/ 0 w 3826551"/>
              <a:gd name="connsiteY27" fmla="*/ 399631 h 2103326"/>
              <a:gd name="connsiteX28" fmla="*/ 0 w 3826551"/>
              <a:gd name="connsiteY28" fmla="*/ 0 h 210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26551" h="2103326" fill="none" extrusionOk="0">
                <a:moveTo>
                  <a:pt x="0" y="0"/>
                </a:moveTo>
                <a:cubicBezTo>
                  <a:pt x="191330" y="-40555"/>
                  <a:pt x="242333" y="62146"/>
                  <a:pt x="425172" y="0"/>
                </a:cubicBezTo>
                <a:cubicBezTo>
                  <a:pt x="559602" y="-27051"/>
                  <a:pt x="652682" y="43295"/>
                  <a:pt x="735548" y="0"/>
                </a:cubicBezTo>
                <a:cubicBezTo>
                  <a:pt x="833764" y="-26929"/>
                  <a:pt x="976475" y="-29569"/>
                  <a:pt x="1160720" y="0"/>
                </a:cubicBezTo>
                <a:cubicBezTo>
                  <a:pt x="1353186" y="-30815"/>
                  <a:pt x="1358670" y="38790"/>
                  <a:pt x="1547627" y="0"/>
                </a:cubicBezTo>
                <a:cubicBezTo>
                  <a:pt x="1715983" y="-8446"/>
                  <a:pt x="1811413" y="530"/>
                  <a:pt x="1858003" y="0"/>
                </a:cubicBezTo>
                <a:cubicBezTo>
                  <a:pt x="1970528" y="7159"/>
                  <a:pt x="2212984" y="-27118"/>
                  <a:pt x="2321441" y="0"/>
                </a:cubicBezTo>
                <a:cubicBezTo>
                  <a:pt x="2483339" y="-3914"/>
                  <a:pt x="2616360" y="86208"/>
                  <a:pt x="2823143" y="0"/>
                </a:cubicBezTo>
                <a:cubicBezTo>
                  <a:pt x="3044044" y="-17844"/>
                  <a:pt x="3180592" y="22849"/>
                  <a:pt x="3248316" y="0"/>
                </a:cubicBezTo>
                <a:cubicBezTo>
                  <a:pt x="3420068" y="586"/>
                  <a:pt x="3569889" y="-52225"/>
                  <a:pt x="3826551" y="0"/>
                </a:cubicBezTo>
                <a:cubicBezTo>
                  <a:pt x="3934836" y="123636"/>
                  <a:pt x="3849100" y="264574"/>
                  <a:pt x="3826551" y="441698"/>
                </a:cubicBezTo>
                <a:cubicBezTo>
                  <a:pt x="3825798" y="568988"/>
                  <a:pt x="3824346" y="610683"/>
                  <a:pt x="3826551" y="799264"/>
                </a:cubicBezTo>
                <a:cubicBezTo>
                  <a:pt x="3853945" y="947477"/>
                  <a:pt x="3812129" y="1053433"/>
                  <a:pt x="3826551" y="1156829"/>
                </a:cubicBezTo>
                <a:cubicBezTo>
                  <a:pt x="3808914" y="1271047"/>
                  <a:pt x="3794567" y="1379034"/>
                  <a:pt x="3826551" y="1577494"/>
                </a:cubicBezTo>
                <a:cubicBezTo>
                  <a:pt x="3918722" y="1713450"/>
                  <a:pt x="3818899" y="1909938"/>
                  <a:pt x="3826551" y="2103326"/>
                </a:cubicBezTo>
                <a:cubicBezTo>
                  <a:pt x="3708407" y="2115037"/>
                  <a:pt x="3549251" y="2079177"/>
                  <a:pt x="3363113" y="2103326"/>
                </a:cubicBezTo>
                <a:cubicBezTo>
                  <a:pt x="3124830" y="2095789"/>
                  <a:pt x="3051795" y="2067714"/>
                  <a:pt x="2937940" y="2103326"/>
                </a:cubicBezTo>
                <a:cubicBezTo>
                  <a:pt x="2896476" y="2091278"/>
                  <a:pt x="2659070" y="2072713"/>
                  <a:pt x="2436237" y="2103326"/>
                </a:cubicBezTo>
                <a:cubicBezTo>
                  <a:pt x="2250472" y="2117788"/>
                  <a:pt x="2218608" y="2067980"/>
                  <a:pt x="2087596" y="2103326"/>
                </a:cubicBezTo>
                <a:cubicBezTo>
                  <a:pt x="2021703" y="2137101"/>
                  <a:pt x="1826863" y="2043344"/>
                  <a:pt x="1662424" y="2103326"/>
                </a:cubicBezTo>
                <a:cubicBezTo>
                  <a:pt x="1491725" y="2158400"/>
                  <a:pt x="1291804" y="2101584"/>
                  <a:pt x="1160720" y="2103326"/>
                </a:cubicBezTo>
                <a:cubicBezTo>
                  <a:pt x="1026189" y="2147115"/>
                  <a:pt x="968227" y="2061228"/>
                  <a:pt x="812078" y="2103326"/>
                </a:cubicBezTo>
                <a:cubicBezTo>
                  <a:pt x="699454" y="2174915"/>
                  <a:pt x="495342" y="2050225"/>
                  <a:pt x="386906" y="2103326"/>
                </a:cubicBezTo>
                <a:cubicBezTo>
                  <a:pt x="249006" y="2139803"/>
                  <a:pt x="148724" y="2048035"/>
                  <a:pt x="0" y="2103326"/>
                </a:cubicBezTo>
                <a:cubicBezTo>
                  <a:pt x="-105883" y="1929963"/>
                  <a:pt x="21258" y="1862508"/>
                  <a:pt x="0" y="1640594"/>
                </a:cubicBezTo>
                <a:cubicBezTo>
                  <a:pt x="-39334" y="1441897"/>
                  <a:pt x="-6178" y="1389321"/>
                  <a:pt x="0" y="1198895"/>
                </a:cubicBezTo>
                <a:cubicBezTo>
                  <a:pt x="-12707" y="1015018"/>
                  <a:pt x="57060" y="873687"/>
                  <a:pt x="0" y="820296"/>
                </a:cubicBezTo>
                <a:cubicBezTo>
                  <a:pt x="-10856" y="684996"/>
                  <a:pt x="207" y="511521"/>
                  <a:pt x="0" y="399631"/>
                </a:cubicBezTo>
                <a:cubicBezTo>
                  <a:pt x="-2579" y="209656"/>
                  <a:pt x="36047" y="191177"/>
                  <a:pt x="0" y="0"/>
                </a:cubicBezTo>
                <a:close/>
              </a:path>
              <a:path w="3826551" h="2103326" stroke="0" extrusionOk="0">
                <a:moveTo>
                  <a:pt x="0" y="0"/>
                </a:moveTo>
                <a:cubicBezTo>
                  <a:pt x="55156" y="-36095"/>
                  <a:pt x="204516" y="47047"/>
                  <a:pt x="310376" y="0"/>
                </a:cubicBezTo>
                <a:cubicBezTo>
                  <a:pt x="317719" y="-39772"/>
                  <a:pt x="474726" y="20505"/>
                  <a:pt x="697282" y="0"/>
                </a:cubicBezTo>
                <a:cubicBezTo>
                  <a:pt x="822132" y="-35697"/>
                  <a:pt x="903709" y="40309"/>
                  <a:pt x="1007658" y="0"/>
                </a:cubicBezTo>
                <a:cubicBezTo>
                  <a:pt x="1081324" y="-6398"/>
                  <a:pt x="1262382" y="39917"/>
                  <a:pt x="1318034" y="0"/>
                </a:cubicBezTo>
                <a:cubicBezTo>
                  <a:pt x="1374696" y="-32325"/>
                  <a:pt x="1590875" y="6656"/>
                  <a:pt x="1666675" y="0"/>
                </a:cubicBezTo>
                <a:cubicBezTo>
                  <a:pt x="1756979" y="-3446"/>
                  <a:pt x="1814101" y="5995"/>
                  <a:pt x="2053582" y="0"/>
                </a:cubicBezTo>
                <a:cubicBezTo>
                  <a:pt x="2243620" y="4360"/>
                  <a:pt x="2281984" y="15759"/>
                  <a:pt x="2363958" y="0"/>
                </a:cubicBezTo>
                <a:cubicBezTo>
                  <a:pt x="2464169" y="-1628"/>
                  <a:pt x="2560631" y="5242"/>
                  <a:pt x="2674333" y="0"/>
                </a:cubicBezTo>
                <a:cubicBezTo>
                  <a:pt x="2746985" y="-12060"/>
                  <a:pt x="2921429" y="18643"/>
                  <a:pt x="2984709" y="0"/>
                </a:cubicBezTo>
                <a:cubicBezTo>
                  <a:pt x="3066842" y="9618"/>
                  <a:pt x="3145277" y="-37603"/>
                  <a:pt x="3333350" y="0"/>
                </a:cubicBezTo>
                <a:cubicBezTo>
                  <a:pt x="3420340" y="42413"/>
                  <a:pt x="3639573" y="7555"/>
                  <a:pt x="3826551" y="0"/>
                </a:cubicBezTo>
                <a:cubicBezTo>
                  <a:pt x="3849161" y="208801"/>
                  <a:pt x="3831263" y="229797"/>
                  <a:pt x="3826551" y="420665"/>
                </a:cubicBezTo>
                <a:cubicBezTo>
                  <a:pt x="3849249" y="613708"/>
                  <a:pt x="3797011" y="656221"/>
                  <a:pt x="3826551" y="820296"/>
                </a:cubicBezTo>
                <a:cubicBezTo>
                  <a:pt x="3818682" y="976033"/>
                  <a:pt x="3774797" y="1094421"/>
                  <a:pt x="3826551" y="1240962"/>
                </a:cubicBezTo>
                <a:cubicBezTo>
                  <a:pt x="3830791" y="1388543"/>
                  <a:pt x="3811675" y="1444770"/>
                  <a:pt x="3826551" y="1661627"/>
                </a:cubicBezTo>
                <a:cubicBezTo>
                  <a:pt x="3893200" y="1852570"/>
                  <a:pt x="3736827" y="1934947"/>
                  <a:pt x="3826551" y="2103326"/>
                </a:cubicBezTo>
                <a:cubicBezTo>
                  <a:pt x="3785907" y="2103462"/>
                  <a:pt x="3574106" y="2066498"/>
                  <a:pt x="3516174" y="2103326"/>
                </a:cubicBezTo>
                <a:cubicBezTo>
                  <a:pt x="3414275" y="2124576"/>
                  <a:pt x="3274492" y="2090717"/>
                  <a:pt x="3205799" y="2103326"/>
                </a:cubicBezTo>
                <a:cubicBezTo>
                  <a:pt x="3107663" y="2166859"/>
                  <a:pt x="2983051" y="2000720"/>
                  <a:pt x="2818892" y="2103326"/>
                </a:cubicBezTo>
                <a:cubicBezTo>
                  <a:pt x="2641261" y="2143774"/>
                  <a:pt x="2572185" y="2101245"/>
                  <a:pt x="2470251" y="2103326"/>
                </a:cubicBezTo>
                <a:cubicBezTo>
                  <a:pt x="2294156" y="2150247"/>
                  <a:pt x="2219951" y="2100583"/>
                  <a:pt x="1968547" y="2103326"/>
                </a:cubicBezTo>
                <a:cubicBezTo>
                  <a:pt x="1780929" y="2152331"/>
                  <a:pt x="1731368" y="2041402"/>
                  <a:pt x="1543375" y="2103326"/>
                </a:cubicBezTo>
                <a:cubicBezTo>
                  <a:pt x="1356729" y="2153575"/>
                  <a:pt x="1299242" y="2041981"/>
                  <a:pt x="1118203" y="2103326"/>
                </a:cubicBezTo>
                <a:cubicBezTo>
                  <a:pt x="1011336" y="2190109"/>
                  <a:pt x="733685" y="2079061"/>
                  <a:pt x="616499" y="2103326"/>
                </a:cubicBezTo>
                <a:cubicBezTo>
                  <a:pt x="417549" y="2156163"/>
                  <a:pt x="258981" y="1988758"/>
                  <a:pt x="0" y="2103326"/>
                </a:cubicBezTo>
                <a:cubicBezTo>
                  <a:pt x="23891" y="1960715"/>
                  <a:pt x="43362" y="1879332"/>
                  <a:pt x="0" y="1724727"/>
                </a:cubicBezTo>
                <a:cubicBezTo>
                  <a:pt x="-39244" y="1563348"/>
                  <a:pt x="81639" y="1469474"/>
                  <a:pt x="0" y="1346128"/>
                </a:cubicBezTo>
                <a:cubicBezTo>
                  <a:pt x="-57730" y="1220325"/>
                  <a:pt x="23447" y="1041702"/>
                  <a:pt x="0" y="904430"/>
                </a:cubicBezTo>
                <a:cubicBezTo>
                  <a:pt x="-44831" y="736601"/>
                  <a:pt x="-20485" y="631614"/>
                  <a:pt x="0" y="525831"/>
                </a:cubicBezTo>
                <a:cubicBezTo>
                  <a:pt x="-33849" y="413963"/>
                  <a:pt x="21364" y="106266"/>
                  <a:pt x="0" y="0"/>
                </a:cubicBezTo>
                <a:close/>
              </a:path>
              <a:path w="3826551" h="2103326" fill="none" stroke="0" extrusionOk="0">
                <a:moveTo>
                  <a:pt x="0" y="0"/>
                </a:moveTo>
                <a:cubicBezTo>
                  <a:pt x="190301" y="-53120"/>
                  <a:pt x="254506" y="56158"/>
                  <a:pt x="425172" y="0"/>
                </a:cubicBezTo>
                <a:cubicBezTo>
                  <a:pt x="572261" y="-58306"/>
                  <a:pt x="602752" y="13572"/>
                  <a:pt x="735548" y="0"/>
                </a:cubicBezTo>
                <a:cubicBezTo>
                  <a:pt x="861887" y="-9690"/>
                  <a:pt x="927622" y="12800"/>
                  <a:pt x="1160720" y="0"/>
                </a:cubicBezTo>
                <a:cubicBezTo>
                  <a:pt x="1374382" y="-33605"/>
                  <a:pt x="1388793" y="50239"/>
                  <a:pt x="1547627" y="0"/>
                </a:cubicBezTo>
                <a:cubicBezTo>
                  <a:pt x="1712464" y="-35265"/>
                  <a:pt x="1782505" y="-23757"/>
                  <a:pt x="1858003" y="0"/>
                </a:cubicBezTo>
                <a:cubicBezTo>
                  <a:pt x="1926558" y="-7671"/>
                  <a:pt x="2227337" y="14008"/>
                  <a:pt x="2321441" y="0"/>
                </a:cubicBezTo>
                <a:cubicBezTo>
                  <a:pt x="2430557" y="35896"/>
                  <a:pt x="2591262" y="36719"/>
                  <a:pt x="2823143" y="0"/>
                </a:cubicBezTo>
                <a:cubicBezTo>
                  <a:pt x="3069699" y="-33783"/>
                  <a:pt x="3159749" y="46364"/>
                  <a:pt x="3248316" y="0"/>
                </a:cubicBezTo>
                <a:cubicBezTo>
                  <a:pt x="3368042" y="-48167"/>
                  <a:pt x="3545326" y="54058"/>
                  <a:pt x="3826551" y="0"/>
                </a:cubicBezTo>
                <a:cubicBezTo>
                  <a:pt x="3886690" y="164154"/>
                  <a:pt x="3838123" y="327292"/>
                  <a:pt x="3826551" y="441698"/>
                </a:cubicBezTo>
                <a:cubicBezTo>
                  <a:pt x="3840275" y="583287"/>
                  <a:pt x="3804866" y="624035"/>
                  <a:pt x="3826551" y="799264"/>
                </a:cubicBezTo>
                <a:cubicBezTo>
                  <a:pt x="3828550" y="977698"/>
                  <a:pt x="3791105" y="1019877"/>
                  <a:pt x="3826551" y="1156829"/>
                </a:cubicBezTo>
                <a:cubicBezTo>
                  <a:pt x="3796590" y="1294019"/>
                  <a:pt x="3780966" y="1435926"/>
                  <a:pt x="3826551" y="1577494"/>
                </a:cubicBezTo>
                <a:cubicBezTo>
                  <a:pt x="3886659" y="1712731"/>
                  <a:pt x="3814088" y="1915970"/>
                  <a:pt x="3826551" y="2103326"/>
                </a:cubicBezTo>
                <a:cubicBezTo>
                  <a:pt x="3692223" y="2110728"/>
                  <a:pt x="3589838" y="2096605"/>
                  <a:pt x="3363113" y="2103326"/>
                </a:cubicBezTo>
                <a:cubicBezTo>
                  <a:pt x="3136027" y="2120622"/>
                  <a:pt x="3070282" y="2080465"/>
                  <a:pt x="2937940" y="2103326"/>
                </a:cubicBezTo>
                <a:cubicBezTo>
                  <a:pt x="2751513" y="2137733"/>
                  <a:pt x="2635938" y="2146590"/>
                  <a:pt x="2436237" y="2103326"/>
                </a:cubicBezTo>
                <a:cubicBezTo>
                  <a:pt x="2312834" y="2126424"/>
                  <a:pt x="2215348" y="2097982"/>
                  <a:pt x="2087596" y="2103326"/>
                </a:cubicBezTo>
                <a:cubicBezTo>
                  <a:pt x="1940239" y="2113287"/>
                  <a:pt x="1797535" y="1996388"/>
                  <a:pt x="1662424" y="2103326"/>
                </a:cubicBezTo>
                <a:cubicBezTo>
                  <a:pt x="1542356" y="2150206"/>
                  <a:pt x="1345228" y="2097414"/>
                  <a:pt x="1160720" y="2103326"/>
                </a:cubicBezTo>
                <a:cubicBezTo>
                  <a:pt x="999997" y="2152621"/>
                  <a:pt x="883953" y="2063441"/>
                  <a:pt x="812078" y="2103326"/>
                </a:cubicBezTo>
                <a:cubicBezTo>
                  <a:pt x="624792" y="2139472"/>
                  <a:pt x="503890" y="2092865"/>
                  <a:pt x="386906" y="2103326"/>
                </a:cubicBezTo>
                <a:cubicBezTo>
                  <a:pt x="232809" y="2157146"/>
                  <a:pt x="140916" y="2101287"/>
                  <a:pt x="0" y="2103326"/>
                </a:cubicBezTo>
                <a:cubicBezTo>
                  <a:pt x="-22951" y="1929228"/>
                  <a:pt x="29969" y="1869871"/>
                  <a:pt x="0" y="1640594"/>
                </a:cubicBezTo>
                <a:cubicBezTo>
                  <a:pt x="-66066" y="1412941"/>
                  <a:pt x="9004" y="1351602"/>
                  <a:pt x="0" y="1198895"/>
                </a:cubicBezTo>
                <a:cubicBezTo>
                  <a:pt x="-21939" y="1036395"/>
                  <a:pt x="4978" y="938896"/>
                  <a:pt x="0" y="820296"/>
                </a:cubicBezTo>
                <a:cubicBezTo>
                  <a:pt x="6290" y="786446"/>
                  <a:pt x="16081" y="566119"/>
                  <a:pt x="0" y="399631"/>
                </a:cubicBezTo>
                <a:cubicBezTo>
                  <a:pt x="5251" y="238027"/>
                  <a:pt x="33457" y="187268"/>
                  <a:pt x="0" y="0"/>
                </a:cubicBezTo>
                <a:close/>
              </a:path>
              <a:path w="3826551" h="2103326" fill="none" stroke="0" extrusionOk="0">
                <a:moveTo>
                  <a:pt x="0" y="0"/>
                </a:moveTo>
                <a:cubicBezTo>
                  <a:pt x="171861" y="-37929"/>
                  <a:pt x="229871" y="63483"/>
                  <a:pt x="425172" y="0"/>
                </a:cubicBezTo>
                <a:cubicBezTo>
                  <a:pt x="563061" y="-50708"/>
                  <a:pt x="631576" y="23397"/>
                  <a:pt x="735548" y="0"/>
                </a:cubicBezTo>
                <a:cubicBezTo>
                  <a:pt x="853225" y="-12873"/>
                  <a:pt x="946748" y="-15734"/>
                  <a:pt x="1160720" y="0"/>
                </a:cubicBezTo>
                <a:cubicBezTo>
                  <a:pt x="1357289" y="-30021"/>
                  <a:pt x="1373534" y="41531"/>
                  <a:pt x="1547627" y="0"/>
                </a:cubicBezTo>
                <a:cubicBezTo>
                  <a:pt x="1703654" y="-20867"/>
                  <a:pt x="1801905" y="-9033"/>
                  <a:pt x="1858003" y="0"/>
                </a:cubicBezTo>
                <a:cubicBezTo>
                  <a:pt x="1967827" y="7252"/>
                  <a:pt x="2228870" y="3369"/>
                  <a:pt x="2321441" y="0"/>
                </a:cubicBezTo>
                <a:cubicBezTo>
                  <a:pt x="2457812" y="14214"/>
                  <a:pt x="2571152" y="39949"/>
                  <a:pt x="2823143" y="0"/>
                </a:cubicBezTo>
                <a:cubicBezTo>
                  <a:pt x="3054024" y="-19564"/>
                  <a:pt x="3183406" y="44616"/>
                  <a:pt x="3248316" y="0"/>
                </a:cubicBezTo>
                <a:cubicBezTo>
                  <a:pt x="3388445" y="-43054"/>
                  <a:pt x="3600252" y="-6553"/>
                  <a:pt x="3826551" y="0"/>
                </a:cubicBezTo>
                <a:cubicBezTo>
                  <a:pt x="3905691" y="142266"/>
                  <a:pt x="3864110" y="292781"/>
                  <a:pt x="3826551" y="441698"/>
                </a:cubicBezTo>
                <a:cubicBezTo>
                  <a:pt x="3829199" y="576280"/>
                  <a:pt x="3813476" y="611863"/>
                  <a:pt x="3826551" y="799264"/>
                </a:cubicBezTo>
                <a:cubicBezTo>
                  <a:pt x="3836902" y="969136"/>
                  <a:pt x="3807206" y="1036821"/>
                  <a:pt x="3826551" y="1156829"/>
                </a:cubicBezTo>
                <a:cubicBezTo>
                  <a:pt x="3815329" y="1282520"/>
                  <a:pt x="3791520" y="1454345"/>
                  <a:pt x="3826551" y="1577494"/>
                </a:cubicBezTo>
                <a:cubicBezTo>
                  <a:pt x="3906684" y="1720789"/>
                  <a:pt x="3808496" y="1951235"/>
                  <a:pt x="3826551" y="2103326"/>
                </a:cubicBezTo>
                <a:cubicBezTo>
                  <a:pt x="3680894" y="2109345"/>
                  <a:pt x="3534908" y="2074791"/>
                  <a:pt x="3363113" y="2103326"/>
                </a:cubicBezTo>
                <a:cubicBezTo>
                  <a:pt x="3128572" y="2094756"/>
                  <a:pt x="3063024" y="2077195"/>
                  <a:pt x="2937940" y="2103326"/>
                </a:cubicBezTo>
                <a:cubicBezTo>
                  <a:pt x="2804419" y="2115082"/>
                  <a:pt x="2657009" y="2114578"/>
                  <a:pt x="2436237" y="2103326"/>
                </a:cubicBezTo>
                <a:cubicBezTo>
                  <a:pt x="2268995" y="2114422"/>
                  <a:pt x="2214659" y="2079267"/>
                  <a:pt x="2087596" y="2103326"/>
                </a:cubicBezTo>
                <a:cubicBezTo>
                  <a:pt x="1998176" y="2132685"/>
                  <a:pt x="1830070" y="2008905"/>
                  <a:pt x="1662424" y="2103326"/>
                </a:cubicBezTo>
                <a:cubicBezTo>
                  <a:pt x="1531287" y="2166473"/>
                  <a:pt x="1326857" y="2078429"/>
                  <a:pt x="1160720" y="2103326"/>
                </a:cubicBezTo>
                <a:cubicBezTo>
                  <a:pt x="1031609" y="2134565"/>
                  <a:pt x="931949" y="2063116"/>
                  <a:pt x="812078" y="2103326"/>
                </a:cubicBezTo>
                <a:cubicBezTo>
                  <a:pt x="683089" y="2144164"/>
                  <a:pt x="512201" y="2026193"/>
                  <a:pt x="386906" y="2103326"/>
                </a:cubicBezTo>
                <a:cubicBezTo>
                  <a:pt x="248493" y="2136994"/>
                  <a:pt x="137863" y="2086941"/>
                  <a:pt x="0" y="2103326"/>
                </a:cubicBezTo>
                <a:cubicBezTo>
                  <a:pt x="-36621" y="1924915"/>
                  <a:pt x="41748" y="1859783"/>
                  <a:pt x="0" y="1640594"/>
                </a:cubicBezTo>
                <a:cubicBezTo>
                  <a:pt x="-41329" y="1415921"/>
                  <a:pt x="4620" y="1383244"/>
                  <a:pt x="0" y="1198895"/>
                </a:cubicBezTo>
                <a:cubicBezTo>
                  <a:pt x="-24344" y="1033094"/>
                  <a:pt x="28519" y="900723"/>
                  <a:pt x="0" y="820296"/>
                </a:cubicBezTo>
                <a:cubicBezTo>
                  <a:pt x="-21232" y="707663"/>
                  <a:pt x="3061" y="528301"/>
                  <a:pt x="0" y="399631"/>
                </a:cubicBezTo>
                <a:cubicBezTo>
                  <a:pt x="3655" y="224788"/>
                  <a:pt x="40380" y="19184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6761993">
                  <a:custGeom>
                    <a:avLst/>
                    <a:gdLst>
                      <a:gd name="connsiteX0" fmla="*/ 0 w 3826551"/>
                      <a:gd name="connsiteY0" fmla="*/ 0 h 2103326"/>
                      <a:gd name="connsiteX1" fmla="*/ 425172 w 3826551"/>
                      <a:gd name="connsiteY1" fmla="*/ 0 h 2103326"/>
                      <a:gd name="connsiteX2" fmla="*/ 735548 w 3826551"/>
                      <a:gd name="connsiteY2" fmla="*/ 0 h 2103326"/>
                      <a:gd name="connsiteX3" fmla="*/ 1160720 w 3826551"/>
                      <a:gd name="connsiteY3" fmla="*/ 0 h 2103326"/>
                      <a:gd name="connsiteX4" fmla="*/ 1547627 w 3826551"/>
                      <a:gd name="connsiteY4" fmla="*/ 0 h 2103326"/>
                      <a:gd name="connsiteX5" fmla="*/ 1858003 w 3826551"/>
                      <a:gd name="connsiteY5" fmla="*/ 0 h 2103326"/>
                      <a:gd name="connsiteX6" fmla="*/ 2321441 w 3826551"/>
                      <a:gd name="connsiteY6" fmla="*/ 0 h 2103326"/>
                      <a:gd name="connsiteX7" fmla="*/ 2823143 w 3826551"/>
                      <a:gd name="connsiteY7" fmla="*/ 0 h 2103326"/>
                      <a:gd name="connsiteX8" fmla="*/ 3248316 w 3826551"/>
                      <a:gd name="connsiteY8" fmla="*/ 0 h 2103326"/>
                      <a:gd name="connsiteX9" fmla="*/ 3826551 w 3826551"/>
                      <a:gd name="connsiteY9" fmla="*/ 0 h 2103326"/>
                      <a:gd name="connsiteX10" fmla="*/ 3826551 w 3826551"/>
                      <a:gd name="connsiteY10" fmla="*/ 441698 h 2103326"/>
                      <a:gd name="connsiteX11" fmla="*/ 3826551 w 3826551"/>
                      <a:gd name="connsiteY11" fmla="*/ 799264 h 2103326"/>
                      <a:gd name="connsiteX12" fmla="*/ 3826551 w 3826551"/>
                      <a:gd name="connsiteY12" fmla="*/ 1156829 h 2103326"/>
                      <a:gd name="connsiteX13" fmla="*/ 3826551 w 3826551"/>
                      <a:gd name="connsiteY13" fmla="*/ 1577494 h 2103326"/>
                      <a:gd name="connsiteX14" fmla="*/ 3826551 w 3826551"/>
                      <a:gd name="connsiteY14" fmla="*/ 2103326 h 2103326"/>
                      <a:gd name="connsiteX15" fmla="*/ 3363113 w 3826551"/>
                      <a:gd name="connsiteY15" fmla="*/ 2103326 h 2103326"/>
                      <a:gd name="connsiteX16" fmla="*/ 2937940 w 3826551"/>
                      <a:gd name="connsiteY16" fmla="*/ 2103326 h 2103326"/>
                      <a:gd name="connsiteX17" fmla="*/ 2436237 w 3826551"/>
                      <a:gd name="connsiteY17" fmla="*/ 2103326 h 2103326"/>
                      <a:gd name="connsiteX18" fmla="*/ 2087596 w 3826551"/>
                      <a:gd name="connsiteY18" fmla="*/ 2103326 h 2103326"/>
                      <a:gd name="connsiteX19" fmla="*/ 1662424 w 3826551"/>
                      <a:gd name="connsiteY19" fmla="*/ 2103326 h 2103326"/>
                      <a:gd name="connsiteX20" fmla="*/ 1160720 w 3826551"/>
                      <a:gd name="connsiteY20" fmla="*/ 2103326 h 2103326"/>
                      <a:gd name="connsiteX21" fmla="*/ 812078 w 3826551"/>
                      <a:gd name="connsiteY21" fmla="*/ 2103326 h 2103326"/>
                      <a:gd name="connsiteX22" fmla="*/ 386906 w 3826551"/>
                      <a:gd name="connsiteY22" fmla="*/ 2103326 h 2103326"/>
                      <a:gd name="connsiteX23" fmla="*/ 0 w 3826551"/>
                      <a:gd name="connsiteY23" fmla="*/ 2103326 h 2103326"/>
                      <a:gd name="connsiteX24" fmla="*/ 0 w 3826551"/>
                      <a:gd name="connsiteY24" fmla="*/ 1640594 h 2103326"/>
                      <a:gd name="connsiteX25" fmla="*/ 0 w 3826551"/>
                      <a:gd name="connsiteY25" fmla="*/ 1198895 h 2103326"/>
                      <a:gd name="connsiteX26" fmla="*/ 0 w 3826551"/>
                      <a:gd name="connsiteY26" fmla="*/ 820296 h 2103326"/>
                      <a:gd name="connsiteX27" fmla="*/ 0 w 3826551"/>
                      <a:gd name="connsiteY27" fmla="*/ 399631 h 2103326"/>
                      <a:gd name="connsiteX28" fmla="*/ 0 w 3826551"/>
                      <a:gd name="connsiteY28" fmla="*/ 0 h 2103326"/>
                      <a:gd name="connsiteX0" fmla="*/ 0 w 3826551"/>
                      <a:gd name="connsiteY0" fmla="*/ 0 h 2103326"/>
                      <a:gd name="connsiteX1" fmla="*/ 310376 w 3826551"/>
                      <a:gd name="connsiteY1" fmla="*/ 0 h 2103326"/>
                      <a:gd name="connsiteX2" fmla="*/ 697282 w 3826551"/>
                      <a:gd name="connsiteY2" fmla="*/ 0 h 2103326"/>
                      <a:gd name="connsiteX3" fmla="*/ 1007658 w 3826551"/>
                      <a:gd name="connsiteY3" fmla="*/ 0 h 2103326"/>
                      <a:gd name="connsiteX4" fmla="*/ 1318034 w 3826551"/>
                      <a:gd name="connsiteY4" fmla="*/ 0 h 2103326"/>
                      <a:gd name="connsiteX5" fmla="*/ 1666675 w 3826551"/>
                      <a:gd name="connsiteY5" fmla="*/ 0 h 2103326"/>
                      <a:gd name="connsiteX6" fmla="*/ 2053582 w 3826551"/>
                      <a:gd name="connsiteY6" fmla="*/ 0 h 2103326"/>
                      <a:gd name="connsiteX7" fmla="*/ 2363958 w 3826551"/>
                      <a:gd name="connsiteY7" fmla="*/ 0 h 2103326"/>
                      <a:gd name="connsiteX8" fmla="*/ 2674333 w 3826551"/>
                      <a:gd name="connsiteY8" fmla="*/ 0 h 2103326"/>
                      <a:gd name="connsiteX9" fmla="*/ 2984709 w 3826551"/>
                      <a:gd name="connsiteY9" fmla="*/ 0 h 2103326"/>
                      <a:gd name="connsiteX10" fmla="*/ 3333350 w 3826551"/>
                      <a:gd name="connsiteY10" fmla="*/ 0 h 2103326"/>
                      <a:gd name="connsiteX11" fmla="*/ 3826551 w 3826551"/>
                      <a:gd name="connsiteY11" fmla="*/ 0 h 2103326"/>
                      <a:gd name="connsiteX12" fmla="*/ 3826551 w 3826551"/>
                      <a:gd name="connsiteY12" fmla="*/ 420665 h 2103326"/>
                      <a:gd name="connsiteX13" fmla="*/ 3826551 w 3826551"/>
                      <a:gd name="connsiteY13" fmla="*/ 820296 h 2103326"/>
                      <a:gd name="connsiteX14" fmla="*/ 3826551 w 3826551"/>
                      <a:gd name="connsiteY14" fmla="*/ 1240962 h 2103326"/>
                      <a:gd name="connsiteX15" fmla="*/ 3826551 w 3826551"/>
                      <a:gd name="connsiteY15" fmla="*/ 1661627 h 2103326"/>
                      <a:gd name="connsiteX16" fmla="*/ 3826551 w 3826551"/>
                      <a:gd name="connsiteY16" fmla="*/ 2103326 h 2103326"/>
                      <a:gd name="connsiteX17" fmla="*/ 3516174 w 3826551"/>
                      <a:gd name="connsiteY17" fmla="*/ 2103326 h 2103326"/>
                      <a:gd name="connsiteX18" fmla="*/ 3205799 w 3826551"/>
                      <a:gd name="connsiteY18" fmla="*/ 2103326 h 2103326"/>
                      <a:gd name="connsiteX19" fmla="*/ 2818892 w 3826551"/>
                      <a:gd name="connsiteY19" fmla="*/ 2103326 h 2103326"/>
                      <a:gd name="connsiteX20" fmla="*/ 2470251 w 3826551"/>
                      <a:gd name="connsiteY20" fmla="*/ 2103326 h 2103326"/>
                      <a:gd name="connsiteX21" fmla="*/ 1968547 w 3826551"/>
                      <a:gd name="connsiteY21" fmla="*/ 2103326 h 2103326"/>
                      <a:gd name="connsiteX22" fmla="*/ 1543375 w 3826551"/>
                      <a:gd name="connsiteY22" fmla="*/ 2103326 h 2103326"/>
                      <a:gd name="connsiteX23" fmla="*/ 1118203 w 3826551"/>
                      <a:gd name="connsiteY23" fmla="*/ 2103326 h 2103326"/>
                      <a:gd name="connsiteX24" fmla="*/ 616499 w 3826551"/>
                      <a:gd name="connsiteY24" fmla="*/ 2103326 h 2103326"/>
                      <a:gd name="connsiteX25" fmla="*/ 0 w 3826551"/>
                      <a:gd name="connsiteY25" fmla="*/ 2103326 h 2103326"/>
                      <a:gd name="connsiteX26" fmla="*/ 0 w 3826551"/>
                      <a:gd name="connsiteY26" fmla="*/ 1724727 h 2103326"/>
                      <a:gd name="connsiteX27" fmla="*/ 0 w 3826551"/>
                      <a:gd name="connsiteY27" fmla="*/ 1346128 h 2103326"/>
                      <a:gd name="connsiteX28" fmla="*/ 0 w 3826551"/>
                      <a:gd name="connsiteY28" fmla="*/ 904430 h 2103326"/>
                      <a:gd name="connsiteX29" fmla="*/ 0 w 3826551"/>
                      <a:gd name="connsiteY29" fmla="*/ 525831 h 2103326"/>
                      <a:gd name="connsiteX30" fmla="*/ 0 w 3826551"/>
                      <a:gd name="connsiteY30" fmla="*/ 0 h 2103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3826551" h="2103326" fill="none" extrusionOk="0">
                        <a:moveTo>
                          <a:pt x="0" y="0"/>
                        </a:moveTo>
                        <a:cubicBezTo>
                          <a:pt x="166769" y="-26561"/>
                          <a:pt x="246175" y="59861"/>
                          <a:pt x="425172" y="0"/>
                        </a:cubicBezTo>
                        <a:cubicBezTo>
                          <a:pt x="565156" y="-32469"/>
                          <a:pt x="637273" y="23682"/>
                          <a:pt x="735548" y="0"/>
                        </a:cubicBezTo>
                        <a:cubicBezTo>
                          <a:pt x="839832" y="-17442"/>
                          <a:pt x="967244" y="-3884"/>
                          <a:pt x="1160720" y="0"/>
                        </a:cubicBezTo>
                        <a:cubicBezTo>
                          <a:pt x="1356238" y="-28322"/>
                          <a:pt x="1369713" y="41642"/>
                          <a:pt x="1547627" y="0"/>
                        </a:cubicBezTo>
                        <a:cubicBezTo>
                          <a:pt x="1717321" y="-26778"/>
                          <a:pt x="1793891" y="768"/>
                          <a:pt x="1858003" y="0"/>
                        </a:cubicBezTo>
                        <a:cubicBezTo>
                          <a:pt x="1951175" y="3294"/>
                          <a:pt x="2219598" y="-3464"/>
                          <a:pt x="2321441" y="0"/>
                        </a:cubicBezTo>
                        <a:cubicBezTo>
                          <a:pt x="2455052" y="-6099"/>
                          <a:pt x="2610961" y="42520"/>
                          <a:pt x="2823143" y="0"/>
                        </a:cubicBezTo>
                        <a:cubicBezTo>
                          <a:pt x="3040787" y="-19036"/>
                          <a:pt x="3175417" y="24809"/>
                          <a:pt x="3248316" y="0"/>
                        </a:cubicBezTo>
                        <a:cubicBezTo>
                          <a:pt x="3394047" y="-11262"/>
                          <a:pt x="3608328" y="-4515"/>
                          <a:pt x="3826551" y="0"/>
                        </a:cubicBezTo>
                        <a:cubicBezTo>
                          <a:pt x="3902220" y="138575"/>
                          <a:pt x="3840218" y="277785"/>
                          <a:pt x="3826551" y="441698"/>
                        </a:cubicBezTo>
                        <a:cubicBezTo>
                          <a:pt x="3829100" y="573610"/>
                          <a:pt x="3816440" y="620636"/>
                          <a:pt x="3826551" y="799264"/>
                        </a:cubicBezTo>
                        <a:cubicBezTo>
                          <a:pt x="3845707" y="965214"/>
                          <a:pt x="3808360" y="1049001"/>
                          <a:pt x="3826551" y="1156829"/>
                        </a:cubicBezTo>
                        <a:cubicBezTo>
                          <a:pt x="3851277" y="1279504"/>
                          <a:pt x="3780859" y="1423269"/>
                          <a:pt x="3826551" y="1577494"/>
                        </a:cubicBezTo>
                        <a:cubicBezTo>
                          <a:pt x="3901191" y="1717363"/>
                          <a:pt x="3813260" y="1904717"/>
                          <a:pt x="3826551" y="2103326"/>
                        </a:cubicBezTo>
                        <a:cubicBezTo>
                          <a:pt x="3689272" y="2122236"/>
                          <a:pt x="3566017" y="2085723"/>
                          <a:pt x="3363113" y="2103326"/>
                        </a:cubicBezTo>
                        <a:cubicBezTo>
                          <a:pt x="3128120" y="2099745"/>
                          <a:pt x="3047892" y="2075461"/>
                          <a:pt x="2937940" y="2103326"/>
                        </a:cubicBezTo>
                        <a:cubicBezTo>
                          <a:pt x="2851795" y="2113895"/>
                          <a:pt x="2627248" y="2086611"/>
                          <a:pt x="2436237" y="2103326"/>
                        </a:cubicBezTo>
                        <a:cubicBezTo>
                          <a:pt x="2265343" y="2111271"/>
                          <a:pt x="2216731" y="2078377"/>
                          <a:pt x="2087596" y="2103326"/>
                        </a:cubicBezTo>
                        <a:cubicBezTo>
                          <a:pt x="2001351" y="2129747"/>
                          <a:pt x="1814318" y="2048960"/>
                          <a:pt x="1662424" y="2103326"/>
                        </a:cubicBezTo>
                        <a:cubicBezTo>
                          <a:pt x="1515801" y="2153482"/>
                          <a:pt x="1310325" y="2087438"/>
                          <a:pt x="1160720" y="2103326"/>
                        </a:cubicBezTo>
                        <a:cubicBezTo>
                          <a:pt x="1012812" y="2142179"/>
                          <a:pt x="952303" y="2063452"/>
                          <a:pt x="812078" y="2103326"/>
                        </a:cubicBezTo>
                        <a:cubicBezTo>
                          <a:pt x="691829" y="2144402"/>
                          <a:pt x="514151" y="2065516"/>
                          <a:pt x="386906" y="2103326"/>
                        </a:cubicBezTo>
                        <a:cubicBezTo>
                          <a:pt x="246759" y="2133266"/>
                          <a:pt x="149309" y="2067071"/>
                          <a:pt x="0" y="2103326"/>
                        </a:cubicBezTo>
                        <a:cubicBezTo>
                          <a:pt x="-68644" y="1926799"/>
                          <a:pt x="50132" y="1857615"/>
                          <a:pt x="0" y="1640594"/>
                        </a:cubicBezTo>
                        <a:cubicBezTo>
                          <a:pt x="-49044" y="1431740"/>
                          <a:pt x="-1174" y="1385874"/>
                          <a:pt x="0" y="1198895"/>
                        </a:cubicBezTo>
                        <a:cubicBezTo>
                          <a:pt x="-8067" y="1015433"/>
                          <a:pt x="50730" y="890720"/>
                          <a:pt x="0" y="820296"/>
                        </a:cubicBezTo>
                        <a:cubicBezTo>
                          <a:pt x="-26376" y="703976"/>
                          <a:pt x="4664" y="547027"/>
                          <a:pt x="0" y="399631"/>
                        </a:cubicBezTo>
                        <a:cubicBezTo>
                          <a:pt x="-5556" y="220557"/>
                          <a:pt x="34972" y="189116"/>
                          <a:pt x="0" y="0"/>
                        </a:cubicBezTo>
                        <a:close/>
                      </a:path>
                      <a:path w="3826551" h="2103326" stroke="0" extrusionOk="0">
                        <a:moveTo>
                          <a:pt x="0" y="0"/>
                        </a:moveTo>
                        <a:cubicBezTo>
                          <a:pt x="59130" y="-33671"/>
                          <a:pt x="210112" y="36834"/>
                          <a:pt x="310376" y="0"/>
                        </a:cubicBezTo>
                        <a:cubicBezTo>
                          <a:pt x="358104" y="-30162"/>
                          <a:pt x="511036" y="27915"/>
                          <a:pt x="697282" y="0"/>
                        </a:cubicBezTo>
                        <a:cubicBezTo>
                          <a:pt x="834635" y="-35239"/>
                          <a:pt x="912440" y="27047"/>
                          <a:pt x="1007658" y="0"/>
                        </a:cubicBezTo>
                        <a:cubicBezTo>
                          <a:pt x="1091411" y="-13361"/>
                          <a:pt x="1253088" y="23051"/>
                          <a:pt x="1318034" y="0"/>
                        </a:cubicBezTo>
                        <a:cubicBezTo>
                          <a:pt x="1386066" y="-15278"/>
                          <a:pt x="1592731" y="28924"/>
                          <a:pt x="1666675" y="0"/>
                        </a:cubicBezTo>
                        <a:cubicBezTo>
                          <a:pt x="1745489" y="-26091"/>
                          <a:pt x="1837195" y="5332"/>
                          <a:pt x="2053582" y="0"/>
                        </a:cubicBezTo>
                        <a:cubicBezTo>
                          <a:pt x="2237989" y="-3445"/>
                          <a:pt x="2282237" y="6330"/>
                          <a:pt x="2363958" y="0"/>
                        </a:cubicBezTo>
                        <a:cubicBezTo>
                          <a:pt x="2455564" y="-2902"/>
                          <a:pt x="2570596" y="10647"/>
                          <a:pt x="2674333" y="0"/>
                        </a:cubicBezTo>
                        <a:cubicBezTo>
                          <a:pt x="2748268" y="-12821"/>
                          <a:pt x="2917217" y="11501"/>
                          <a:pt x="2984709" y="0"/>
                        </a:cubicBezTo>
                        <a:cubicBezTo>
                          <a:pt x="3060323" y="660"/>
                          <a:pt x="3153229" y="-17687"/>
                          <a:pt x="3333350" y="0"/>
                        </a:cubicBezTo>
                        <a:cubicBezTo>
                          <a:pt x="3465292" y="18248"/>
                          <a:pt x="3654751" y="31800"/>
                          <a:pt x="3826551" y="0"/>
                        </a:cubicBezTo>
                        <a:cubicBezTo>
                          <a:pt x="3847527" y="207681"/>
                          <a:pt x="3824398" y="224725"/>
                          <a:pt x="3826551" y="420665"/>
                        </a:cubicBezTo>
                        <a:cubicBezTo>
                          <a:pt x="3840838" y="615462"/>
                          <a:pt x="3805627" y="658141"/>
                          <a:pt x="3826551" y="820296"/>
                        </a:cubicBezTo>
                        <a:cubicBezTo>
                          <a:pt x="3823924" y="977202"/>
                          <a:pt x="3788586" y="1093612"/>
                          <a:pt x="3826551" y="1240962"/>
                        </a:cubicBezTo>
                        <a:cubicBezTo>
                          <a:pt x="3834562" y="1388562"/>
                          <a:pt x="3800853" y="1452422"/>
                          <a:pt x="3826551" y="1661627"/>
                        </a:cubicBezTo>
                        <a:cubicBezTo>
                          <a:pt x="3877887" y="1855340"/>
                          <a:pt x="3765115" y="1912670"/>
                          <a:pt x="3826551" y="2103326"/>
                        </a:cubicBezTo>
                        <a:cubicBezTo>
                          <a:pt x="3771406" y="2104570"/>
                          <a:pt x="3587184" y="2075159"/>
                          <a:pt x="3516174" y="2103326"/>
                        </a:cubicBezTo>
                        <a:cubicBezTo>
                          <a:pt x="3419145" y="2124945"/>
                          <a:pt x="3287953" y="2088859"/>
                          <a:pt x="3205799" y="2103326"/>
                        </a:cubicBezTo>
                        <a:cubicBezTo>
                          <a:pt x="3112835" y="2145001"/>
                          <a:pt x="2972174" y="2036746"/>
                          <a:pt x="2818892" y="2103326"/>
                        </a:cubicBezTo>
                        <a:cubicBezTo>
                          <a:pt x="2644956" y="2143597"/>
                          <a:pt x="2574632" y="2092393"/>
                          <a:pt x="2470251" y="2103326"/>
                        </a:cubicBezTo>
                        <a:cubicBezTo>
                          <a:pt x="2327425" y="2139842"/>
                          <a:pt x="2213771" y="2095181"/>
                          <a:pt x="1968547" y="2103326"/>
                        </a:cubicBezTo>
                        <a:cubicBezTo>
                          <a:pt x="1764050" y="2144624"/>
                          <a:pt x="1741675" y="2061270"/>
                          <a:pt x="1543375" y="2103326"/>
                        </a:cubicBezTo>
                        <a:cubicBezTo>
                          <a:pt x="1348479" y="2145945"/>
                          <a:pt x="1283079" y="2048370"/>
                          <a:pt x="1118203" y="2103326"/>
                        </a:cubicBezTo>
                        <a:cubicBezTo>
                          <a:pt x="1001233" y="2180917"/>
                          <a:pt x="769403" y="2087496"/>
                          <a:pt x="616499" y="2103326"/>
                        </a:cubicBezTo>
                        <a:cubicBezTo>
                          <a:pt x="421505" y="2133764"/>
                          <a:pt x="263726" y="2016279"/>
                          <a:pt x="0" y="2103326"/>
                        </a:cubicBezTo>
                        <a:cubicBezTo>
                          <a:pt x="11934" y="1957085"/>
                          <a:pt x="38874" y="1857307"/>
                          <a:pt x="0" y="1724727"/>
                        </a:cubicBezTo>
                        <a:cubicBezTo>
                          <a:pt x="-37744" y="1580250"/>
                          <a:pt x="56628" y="1453443"/>
                          <a:pt x="0" y="1346128"/>
                        </a:cubicBezTo>
                        <a:cubicBezTo>
                          <a:pt x="-54394" y="1227934"/>
                          <a:pt x="7045" y="1054279"/>
                          <a:pt x="0" y="904430"/>
                        </a:cubicBezTo>
                        <a:cubicBezTo>
                          <a:pt x="-21541" y="744005"/>
                          <a:pt x="-1304" y="646500"/>
                          <a:pt x="0" y="525831"/>
                        </a:cubicBezTo>
                        <a:cubicBezTo>
                          <a:pt x="-25740" y="403378"/>
                          <a:pt x="24971" y="107064"/>
                          <a:pt x="0" y="0"/>
                        </a:cubicBezTo>
                        <a:close/>
                      </a:path>
                      <a:path w="3826551" h="2103326" fill="none" stroke="0" extrusionOk="0">
                        <a:moveTo>
                          <a:pt x="0" y="0"/>
                        </a:moveTo>
                        <a:cubicBezTo>
                          <a:pt x="175055" y="-49180"/>
                          <a:pt x="261028" y="46120"/>
                          <a:pt x="425172" y="0"/>
                        </a:cubicBezTo>
                        <a:cubicBezTo>
                          <a:pt x="575945" y="-45009"/>
                          <a:pt x="607140" y="8898"/>
                          <a:pt x="735548" y="0"/>
                        </a:cubicBezTo>
                        <a:cubicBezTo>
                          <a:pt x="869854" y="-1274"/>
                          <a:pt x="930949" y="6758"/>
                          <a:pt x="1160720" y="0"/>
                        </a:cubicBezTo>
                        <a:cubicBezTo>
                          <a:pt x="1367962" y="-29342"/>
                          <a:pt x="1390491" y="43050"/>
                          <a:pt x="1547627" y="0"/>
                        </a:cubicBezTo>
                        <a:cubicBezTo>
                          <a:pt x="1714494" y="-41703"/>
                          <a:pt x="1793750" y="-8930"/>
                          <a:pt x="1858003" y="0"/>
                        </a:cubicBezTo>
                        <a:cubicBezTo>
                          <a:pt x="1932479" y="-356"/>
                          <a:pt x="2239173" y="20714"/>
                          <a:pt x="2321441" y="0"/>
                        </a:cubicBezTo>
                        <a:cubicBezTo>
                          <a:pt x="2427002" y="43820"/>
                          <a:pt x="2573567" y="17781"/>
                          <a:pt x="2823143" y="0"/>
                        </a:cubicBezTo>
                        <a:cubicBezTo>
                          <a:pt x="3052294" y="-20583"/>
                          <a:pt x="3158016" y="48870"/>
                          <a:pt x="3248316" y="0"/>
                        </a:cubicBezTo>
                        <a:cubicBezTo>
                          <a:pt x="3338845" y="-67112"/>
                          <a:pt x="3603953" y="22822"/>
                          <a:pt x="3826551" y="0"/>
                        </a:cubicBezTo>
                        <a:cubicBezTo>
                          <a:pt x="3881878" y="161237"/>
                          <a:pt x="3855622" y="327525"/>
                          <a:pt x="3826551" y="441698"/>
                        </a:cubicBezTo>
                        <a:cubicBezTo>
                          <a:pt x="3831901" y="579334"/>
                          <a:pt x="3805070" y="619068"/>
                          <a:pt x="3826551" y="799264"/>
                        </a:cubicBezTo>
                        <a:cubicBezTo>
                          <a:pt x="3826380" y="976283"/>
                          <a:pt x="3793149" y="1018574"/>
                          <a:pt x="3826551" y="1156829"/>
                        </a:cubicBezTo>
                        <a:cubicBezTo>
                          <a:pt x="3815230" y="1284609"/>
                          <a:pt x="3789469" y="1464506"/>
                          <a:pt x="3826551" y="1577494"/>
                        </a:cubicBezTo>
                        <a:cubicBezTo>
                          <a:pt x="3914272" y="1747809"/>
                          <a:pt x="3789914" y="1899286"/>
                          <a:pt x="3826551" y="2103326"/>
                        </a:cubicBezTo>
                        <a:cubicBezTo>
                          <a:pt x="3672604" y="2124490"/>
                          <a:pt x="3581896" y="2092140"/>
                          <a:pt x="3363113" y="2103326"/>
                        </a:cubicBezTo>
                        <a:cubicBezTo>
                          <a:pt x="3139256" y="2107331"/>
                          <a:pt x="3059569" y="2084246"/>
                          <a:pt x="2937940" y="2103326"/>
                        </a:cubicBezTo>
                        <a:cubicBezTo>
                          <a:pt x="2785736" y="2125297"/>
                          <a:pt x="2630179" y="2132550"/>
                          <a:pt x="2436237" y="2103326"/>
                        </a:cubicBezTo>
                        <a:cubicBezTo>
                          <a:pt x="2289665" y="2117613"/>
                          <a:pt x="2206274" y="2095014"/>
                          <a:pt x="2087596" y="2103326"/>
                        </a:cubicBezTo>
                        <a:cubicBezTo>
                          <a:pt x="1948017" y="2126969"/>
                          <a:pt x="1813293" y="2024612"/>
                          <a:pt x="1662424" y="2103326"/>
                        </a:cubicBezTo>
                        <a:cubicBezTo>
                          <a:pt x="1541265" y="2166922"/>
                          <a:pt x="1342035" y="2065842"/>
                          <a:pt x="1160720" y="2103326"/>
                        </a:cubicBezTo>
                        <a:cubicBezTo>
                          <a:pt x="1006092" y="2128322"/>
                          <a:pt x="910390" y="2065729"/>
                          <a:pt x="812078" y="2103326"/>
                        </a:cubicBezTo>
                        <a:cubicBezTo>
                          <a:pt x="668243" y="2139928"/>
                          <a:pt x="527262" y="2056021"/>
                          <a:pt x="386906" y="2103326"/>
                        </a:cubicBezTo>
                        <a:cubicBezTo>
                          <a:pt x="254602" y="2149181"/>
                          <a:pt x="143851" y="2102616"/>
                          <a:pt x="0" y="2103326"/>
                        </a:cubicBezTo>
                        <a:cubicBezTo>
                          <a:pt x="-23586" y="1923825"/>
                          <a:pt x="42251" y="1860168"/>
                          <a:pt x="0" y="1640594"/>
                        </a:cubicBezTo>
                        <a:cubicBezTo>
                          <a:pt x="-53367" y="1419330"/>
                          <a:pt x="21523" y="1374261"/>
                          <a:pt x="0" y="1198895"/>
                        </a:cubicBezTo>
                        <a:cubicBezTo>
                          <a:pt x="-11485" y="1023442"/>
                          <a:pt x="19739" y="929268"/>
                          <a:pt x="0" y="820296"/>
                        </a:cubicBezTo>
                        <a:cubicBezTo>
                          <a:pt x="-4791" y="745403"/>
                          <a:pt x="5958" y="550987"/>
                          <a:pt x="0" y="399631"/>
                        </a:cubicBezTo>
                        <a:cubicBezTo>
                          <a:pt x="6305" y="234716"/>
                          <a:pt x="43470" y="18648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tx1"/>
              </a:solidFill>
              <a:latin typeface="Poppins S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1516A-3580-5694-4A00-4DF78F7C4260}"/>
              </a:ext>
            </a:extLst>
          </p:cNvPr>
          <p:cNvSpPr txBox="1"/>
          <p:nvPr/>
        </p:nvSpPr>
        <p:spPr>
          <a:xfrm>
            <a:off x="5095302" y="599383"/>
            <a:ext cx="203693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>
                <a:solidFill>
                  <a:schemeClr val="tx1">
                    <a:lumMod val="65000"/>
                    <a:lumOff val="35000"/>
                  </a:schemeClr>
                </a:solidFill>
                <a:latin typeface="Sofia Pro Regular"/>
                <a:ea typeface="Tahoma"/>
                <a:cs typeface="Tahoma"/>
              </a:rPr>
              <a:t>Use this doodle box to try the annotation tools whilst you wait.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Sofia Pro 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8349D-0FC2-78D9-4A41-0C5F830D3C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625" t="33192" b="31791"/>
          <a:stretch/>
        </p:blipFill>
        <p:spPr>
          <a:xfrm>
            <a:off x="7279313" y="539226"/>
            <a:ext cx="1431961" cy="13121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82D193-FFDA-3BD4-ECB2-8CA51751623D}"/>
              </a:ext>
            </a:extLst>
          </p:cNvPr>
          <p:cNvSpPr txBox="1"/>
          <p:nvPr/>
        </p:nvSpPr>
        <p:spPr>
          <a:xfrm>
            <a:off x="7279743" y="850584"/>
            <a:ext cx="1185173" cy="938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solidFill>
                  <a:schemeClr val="bg1"/>
                </a:solidFill>
                <a:latin typeface="Sofia Pro Light"/>
              </a:rPr>
              <a:t>You can find the annotation tools on the right of your screen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323931-FCDF-9F40-4776-DE738E4D0591}"/>
              </a:ext>
            </a:extLst>
          </p:cNvPr>
          <p:cNvSpPr txBox="1"/>
          <p:nvPr/>
        </p:nvSpPr>
        <p:spPr>
          <a:xfrm>
            <a:off x="3974862" y="3152892"/>
            <a:ext cx="3156112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>
                <a:solidFill>
                  <a:srgbClr val="2F336C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Before we start, please ensure that:</a:t>
            </a:r>
          </a:p>
        </p:txBody>
      </p:sp>
      <p:pic>
        <p:nvPicPr>
          <p:cNvPr id="24" name="Graphic 23" descr="Radio microphone">
            <a:extLst>
              <a:ext uri="{FF2B5EF4-FFF2-40B4-BE49-F238E27FC236}">
                <a16:creationId xmlns:a16="http://schemas.microsoft.com/office/drawing/2014/main" id="{2DCBD315-BD0D-742C-429A-D6B74881E4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8313" y="3549297"/>
            <a:ext cx="695189" cy="695189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C3FAB4-0A62-AD72-451D-51492E421CE6}"/>
              </a:ext>
            </a:extLst>
          </p:cNvPr>
          <p:cNvCxnSpPr>
            <a:cxnSpLocks/>
          </p:cNvCxnSpPr>
          <p:nvPr/>
        </p:nvCxnSpPr>
        <p:spPr>
          <a:xfrm>
            <a:off x="3986828" y="3635547"/>
            <a:ext cx="460711" cy="5226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3CB0540-6BC3-0BB8-CEB0-CF13EAD22E98}"/>
              </a:ext>
            </a:extLst>
          </p:cNvPr>
          <p:cNvSpPr txBox="1"/>
          <p:nvPr/>
        </p:nvSpPr>
        <p:spPr>
          <a:xfrm>
            <a:off x="4692301" y="3635281"/>
            <a:ext cx="1578056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>
                <a:solidFill>
                  <a:srgbClr val="2F336C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Your microphone is muted</a:t>
            </a:r>
          </a:p>
        </p:txBody>
      </p:sp>
      <p:pic>
        <p:nvPicPr>
          <p:cNvPr id="7" name="Graphic 6" descr="Chat bubble">
            <a:extLst>
              <a:ext uri="{FF2B5EF4-FFF2-40B4-BE49-F238E27FC236}">
                <a16:creationId xmlns:a16="http://schemas.microsoft.com/office/drawing/2014/main" id="{360F863E-3382-ECEE-5ED1-F2502D7A10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9500" y="3523857"/>
            <a:ext cx="738664" cy="738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B8DA5B-D507-F170-74E4-70B6943DACAB}"/>
              </a:ext>
            </a:extLst>
          </p:cNvPr>
          <p:cNvSpPr txBox="1"/>
          <p:nvPr/>
        </p:nvSpPr>
        <p:spPr>
          <a:xfrm>
            <a:off x="7369551" y="3632014"/>
            <a:ext cx="1578056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400">
                <a:solidFill>
                  <a:srgbClr val="2F336C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You can see and use the chat box</a:t>
            </a:r>
          </a:p>
        </p:txBody>
      </p:sp>
      <p:pic>
        <p:nvPicPr>
          <p:cNvPr id="14" name="Graphic 4" descr="A blue and orange letters&#10;&#10;Description automatically generated">
            <a:extLst>
              <a:ext uri="{FF2B5EF4-FFF2-40B4-BE49-F238E27FC236}">
                <a16:creationId xmlns:a16="http://schemas.microsoft.com/office/drawing/2014/main" id="{A9F81E12-5D52-2FF2-DB53-94CCB46816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61" y="512196"/>
            <a:ext cx="2158270" cy="5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0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646">
        <p:fade/>
      </p:transition>
    </mc:Choice>
    <mc:Fallback>
      <p:transition spd="med" advTm="12646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CE385-82D0-CA2E-B6E8-AA6B5B869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" b="7762"/>
          <a:stretch/>
        </p:blipFill>
        <p:spPr>
          <a:xfrm>
            <a:off x="4483104" y="704554"/>
            <a:ext cx="4764664" cy="3763142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E0BEF7A-8875-40E7-8B5A-91DEDC05D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8185091"/>
              </p:ext>
            </p:extLst>
          </p:nvPr>
        </p:nvGraphicFramePr>
        <p:xfrm>
          <a:off x="363894" y="1385596"/>
          <a:ext cx="4128796" cy="272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2B49893-E1C9-4B0C-99CF-B915F78BD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29277"/>
              </p:ext>
            </p:extLst>
          </p:nvPr>
        </p:nvGraphicFramePr>
        <p:xfrm>
          <a:off x="5011570" y="947473"/>
          <a:ext cx="3731840" cy="327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920">
                  <a:extLst>
                    <a:ext uri="{9D8B030D-6E8A-4147-A177-3AD203B41FA5}">
                      <a16:colId xmlns:a16="http://schemas.microsoft.com/office/drawing/2014/main" val="3860006106"/>
                    </a:ext>
                  </a:extLst>
                </a:gridCol>
                <a:gridCol w="1865920">
                  <a:extLst>
                    <a:ext uri="{9D8B030D-6E8A-4147-A177-3AD203B41FA5}">
                      <a16:colId xmlns:a16="http://schemas.microsoft.com/office/drawing/2014/main" val="3054499988"/>
                    </a:ext>
                  </a:extLst>
                </a:gridCol>
              </a:tblGrid>
              <a:tr h="345342">
                <a:tc>
                  <a:txBody>
                    <a:bodyPr/>
                    <a:lstStyle/>
                    <a:p>
                      <a:r>
                        <a:rPr lang="en-GB" sz="1400">
                          <a:latin typeface="Sofia Pro Semi Bold" panose="020B0604020202020204" charset="0"/>
                        </a:rPr>
                        <a:t>Web site coordinator </a:t>
                      </a:r>
                    </a:p>
                  </a:txBody>
                  <a:tcPr marL="68580" marR="68580" marT="34290" marB="34290">
                    <a:solidFill>
                      <a:srgbClr val="0040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Sofia Pro Semi Bold" panose="020B0604020202020204" charset="0"/>
                        </a:rPr>
                        <a:t>Team managers </a:t>
                      </a:r>
                    </a:p>
                  </a:txBody>
                  <a:tcPr marL="68580" marR="68580" marT="34290" marB="34290">
                    <a:solidFill>
                      <a:srgbClr val="004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924700"/>
                  </a:ext>
                </a:extLst>
              </a:tr>
              <a:tr h="802266">
                <a:tc>
                  <a:txBody>
                    <a:bodyPr/>
                    <a:lstStyle/>
                    <a:p>
                      <a:r>
                        <a:rPr lang="en-GB" sz="1200">
                          <a:latin typeface="Sofia Pro Semi Bold" panose="020B0604020202020204" charset="0"/>
                        </a:rPr>
                        <a:t>Maintain website with up to date content. </a:t>
                      </a:r>
                    </a:p>
                  </a:txBody>
                  <a:tcPr marL="68580" marR="68580" marT="34290" marB="34290">
                    <a:solidFill>
                      <a:srgbClr val="A8589E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Sofia Pro Semi Bold" panose="020B0604020202020204" charset="0"/>
                        </a:rPr>
                        <a:t>Weekly communication regarding selection lists and games. </a:t>
                      </a:r>
                    </a:p>
                  </a:txBody>
                  <a:tcPr marL="68580" marR="68580" marT="34290" marB="34290">
                    <a:solidFill>
                      <a:srgbClr val="A8589E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377718"/>
                  </a:ext>
                </a:extLst>
              </a:tr>
              <a:tr h="657331">
                <a:tc>
                  <a:txBody>
                    <a:bodyPr/>
                    <a:lstStyle/>
                    <a:p>
                      <a:r>
                        <a:rPr lang="en-GB" sz="1200">
                          <a:latin typeface="Sofia Pro Semi Bold" panose="020B0604020202020204" charset="0"/>
                        </a:rPr>
                        <a:t>Make a induction pack for volunteers and new members </a:t>
                      </a:r>
                    </a:p>
                  </a:txBody>
                  <a:tcPr marL="68580" marR="68580" marT="34290" marB="34290">
                    <a:solidFill>
                      <a:srgbClr val="A8589E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Sofia Pro Semi Bold" panose="020B0604020202020204" charset="0"/>
                        </a:rPr>
                        <a:t>Collect money to give to treasurer. Keep up to date team files</a:t>
                      </a:r>
                    </a:p>
                  </a:txBody>
                  <a:tcPr marL="68580" marR="68580" marT="34290" marB="34290">
                    <a:solidFill>
                      <a:srgbClr val="A8589E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51336"/>
                  </a:ext>
                </a:extLst>
              </a:tr>
              <a:tr h="617128">
                <a:tc>
                  <a:txBody>
                    <a:bodyPr/>
                    <a:lstStyle/>
                    <a:p>
                      <a:r>
                        <a:rPr lang="en-GB" sz="1200">
                          <a:latin typeface="Sofia Pro Semi Bold" panose="020B0604020202020204" charset="0"/>
                        </a:rPr>
                        <a:t>Design a logo </a:t>
                      </a:r>
                    </a:p>
                  </a:txBody>
                  <a:tcPr marL="68580" marR="68580" marT="34290" marB="34290">
                    <a:solidFill>
                      <a:srgbClr val="A8589E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Sofia Pro Semi Bold" panose="020B0604020202020204" charset="0"/>
                        </a:rPr>
                        <a:t>Arrange transport/ drive people to games</a:t>
                      </a:r>
                    </a:p>
                  </a:txBody>
                  <a:tcPr marL="68580" marR="68580" marT="34290" marB="34290">
                    <a:solidFill>
                      <a:srgbClr val="A8589E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04220"/>
                  </a:ext>
                </a:extLst>
              </a:tr>
              <a:tr h="855237">
                <a:tc>
                  <a:txBody>
                    <a:bodyPr/>
                    <a:lstStyle/>
                    <a:p>
                      <a:r>
                        <a:rPr lang="en-GB" sz="1200">
                          <a:latin typeface="Sofia Pro Semi Bold" panose="020B0604020202020204" charset="0"/>
                        </a:rPr>
                        <a:t>Take a photo of the team for the organisation website. </a:t>
                      </a:r>
                    </a:p>
                  </a:txBody>
                  <a:tcPr marL="68580" marR="68580" marT="34290" marB="34290">
                    <a:solidFill>
                      <a:srgbClr val="A8589E">
                        <a:alpha val="1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latin typeface="Sofia Pro Semi Bold" panose="020B0604020202020204" charset="0"/>
                        </a:rPr>
                        <a:t>Collect kit and balls at the end of match/practice. </a:t>
                      </a:r>
                    </a:p>
                    <a:p>
                      <a:endParaRPr lang="en-GB" sz="1200">
                        <a:latin typeface="Sofia Pro Semi Bold" panose="020B0604020202020204" charset="0"/>
                      </a:endParaRPr>
                    </a:p>
                  </a:txBody>
                  <a:tcPr marL="68580" marR="68580" marT="34290" marB="34290">
                    <a:solidFill>
                      <a:srgbClr val="A8589E">
                        <a:alpha val="1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8076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C051CA1-CA34-47C0-8C18-B68B574FDB65}"/>
              </a:ext>
            </a:extLst>
          </p:cNvPr>
          <p:cNvSpPr txBox="1"/>
          <p:nvPr/>
        </p:nvSpPr>
        <p:spPr>
          <a:xfrm>
            <a:off x="450057" y="343934"/>
            <a:ext cx="4573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004069"/>
                </a:solidFill>
                <a:latin typeface="Sofia Pro Semi Bold" panose="020B0604020202020204" charset="0"/>
              </a:rPr>
              <a:t>Example</a:t>
            </a:r>
            <a:r>
              <a:rPr lang="en-GB" sz="2800" b="1">
                <a:solidFill>
                  <a:schemeClr val="tx1">
                    <a:lumMod val="65000"/>
                    <a:lumOff val="35000"/>
                  </a:schemeClr>
                </a:solidFill>
                <a:latin typeface="Poppins Medium"/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30B6CF-5F83-4B5B-BA8C-E9390725D153}"/>
              </a:ext>
            </a:extLst>
          </p:cNvPr>
          <p:cNvCxnSpPr/>
          <p:nvPr/>
        </p:nvCxnSpPr>
        <p:spPr>
          <a:xfrm>
            <a:off x="4234815" y="1663065"/>
            <a:ext cx="5447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504231-111C-4271-9F89-21C4843F6331}"/>
              </a:ext>
            </a:extLst>
          </p:cNvPr>
          <p:cNvCxnSpPr>
            <a:cxnSpLocks/>
          </p:cNvCxnSpPr>
          <p:nvPr/>
        </p:nvCxnSpPr>
        <p:spPr>
          <a:xfrm>
            <a:off x="3690024" y="2397034"/>
            <a:ext cx="10895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46B65A-4547-4EC6-A18A-813124B39CD7}"/>
              </a:ext>
            </a:extLst>
          </p:cNvPr>
          <p:cNvCxnSpPr>
            <a:cxnSpLocks/>
          </p:cNvCxnSpPr>
          <p:nvPr/>
        </p:nvCxnSpPr>
        <p:spPr>
          <a:xfrm>
            <a:off x="3145233" y="3065690"/>
            <a:ext cx="16343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0FEC6C-E227-4D51-88B7-D2AAE7C34E01}"/>
              </a:ext>
            </a:extLst>
          </p:cNvPr>
          <p:cNvCxnSpPr>
            <a:cxnSpLocks/>
          </p:cNvCxnSpPr>
          <p:nvPr/>
        </p:nvCxnSpPr>
        <p:spPr>
          <a:xfrm>
            <a:off x="2736640" y="3864156"/>
            <a:ext cx="19067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65A8B46C-1568-B0C6-DF9F-433D01F2AB02}"/>
              </a:ext>
            </a:extLst>
          </p:cNvPr>
          <p:cNvSpPr/>
          <p:nvPr/>
        </p:nvSpPr>
        <p:spPr>
          <a:xfrm>
            <a:off x="213175" y="1059414"/>
            <a:ext cx="652364" cy="6523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7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8"/>
    </mc:Choice>
    <mc:Fallback>
      <p:transition spd="slow" advTm="748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862E53-3DB2-4ED5-86BD-C903C3715CA8}"/>
              </a:ext>
            </a:extLst>
          </p:cNvPr>
          <p:cNvGrpSpPr/>
          <p:nvPr/>
        </p:nvGrpSpPr>
        <p:grpSpPr>
          <a:xfrm>
            <a:off x="1141405" y="685801"/>
            <a:ext cx="6861190" cy="3556406"/>
            <a:chOff x="238891" y="943289"/>
            <a:chExt cx="8894967" cy="5171491"/>
          </a:xfrm>
        </p:grpSpPr>
        <p:grpSp>
          <p:nvGrpSpPr>
            <p:cNvPr id="3" name="Group 54">
              <a:extLst>
                <a:ext uri="{FF2B5EF4-FFF2-40B4-BE49-F238E27FC236}">
                  <a16:creationId xmlns:a16="http://schemas.microsoft.com/office/drawing/2014/main" id="{20612F81-6D4B-4ADF-AC65-ADFAC71ECB9F}"/>
                </a:ext>
              </a:extLst>
            </p:cNvPr>
            <p:cNvGrpSpPr/>
            <p:nvPr/>
          </p:nvGrpSpPr>
          <p:grpSpPr>
            <a:xfrm>
              <a:off x="243986" y="980728"/>
              <a:ext cx="8624786" cy="5134052"/>
              <a:chOff x="546273" y="2270695"/>
              <a:chExt cx="6288481" cy="374332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559E60C-8E6D-482B-BFF7-D00D7B3A4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273" y="4016272"/>
                <a:ext cx="79465" cy="202937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miter lim="800000"/>
                <a:headEnd/>
                <a:tailEnd/>
              </a:ln>
              <a:effectLst/>
            </p:spPr>
            <p:txBody>
              <a:bodyPr wrap="none" lIns="40500" tIns="40500" rIns="40500" bIns="40500" anchor="ctr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825">
                  <a:latin typeface="Poppins SemiBold"/>
                </a:endParaRPr>
              </a:p>
            </p:txBody>
          </p:sp>
          <p:sp>
            <p:nvSpPr>
              <p:cNvPr id="29" name="Line 20">
                <a:extLst>
                  <a:ext uri="{FF2B5EF4-FFF2-40B4-BE49-F238E27FC236}">
                    <a16:creationId xmlns:a16="http://schemas.microsoft.com/office/drawing/2014/main" id="{13E013F9-C548-4AEE-A741-81C6FA1FE1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2376" y="2270695"/>
                <a:ext cx="0" cy="374332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square" lIns="40500" tIns="40500" rIns="40500" bIns="4050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825">
                  <a:latin typeface="Poppins SemiBold"/>
                </a:endParaRPr>
              </a:p>
            </p:txBody>
          </p:sp>
          <p:sp>
            <p:nvSpPr>
              <p:cNvPr id="30" name="Line 23">
                <a:extLst>
                  <a:ext uri="{FF2B5EF4-FFF2-40B4-BE49-F238E27FC236}">
                    <a16:creationId xmlns:a16="http://schemas.microsoft.com/office/drawing/2014/main" id="{E074A3A1-C620-450E-A482-309F140958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690871" y="311970"/>
                <a:ext cx="0" cy="62877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40500" tIns="40500" rIns="40500" bIns="4050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825">
                  <a:latin typeface="Poppins SemiBold"/>
                </a:endParaRPr>
              </a:p>
            </p:txBody>
          </p:sp>
          <p:sp>
            <p:nvSpPr>
              <p:cNvPr id="31" name="Line 24">
                <a:extLst>
                  <a:ext uri="{FF2B5EF4-FFF2-40B4-BE49-F238E27FC236}">
                    <a16:creationId xmlns:a16="http://schemas.microsoft.com/office/drawing/2014/main" id="{F195E363-1E0C-4FD1-932B-5C4639A22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690871" y="1713178"/>
                <a:ext cx="0" cy="628776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lIns="40500" tIns="40500" rIns="40500" bIns="40500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825">
                  <a:latin typeface="Poppins SemiBold"/>
                </a:endParaRPr>
              </a:p>
            </p:txBody>
          </p:sp>
          <p:grpSp>
            <p:nvGrpSpPr>
              <p:cNvPr id="32" name="Group 34">
                <a:extLst>
                  <a:ext uri="{FF2B5EF4-FFF2-40B4-BE49-F238E27FC236}">
                    <a16:creationId xmlns:a16="http://schemas.microsoft.com/office/drawing/2014/main" id="{D70C77F3-BEA7-4617-BE9A-1222794A94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261117" y="2742477"/>
                <a:ext cx="2856646" cy="2823868"/>
                <a:chOff x="3550" y="1553"/>
                <a:chExt cx="1936" cy="1916"/>
              </a:xfrm>
            </p:grpSpPr>
            <p:sp>
              <p:nvSpPr>
                <p:cNvPr id="34" name="Freeform 34">
                  <a:extLst>
                    <a:ext uri="{FF2B5EF4-FFF2-40B4-BE49-F238E27FC236}">
                      <a16:creationId xmlns:a16="http://schemas.microsoft.com/office/drawing/2014/main" id="{91379373-9FDF-49C8-8A3A-0C32FE849F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21" y="2033"/>
                  <a:ext cx="965" cy="956"/>
                </a:xfrm>
                <a:custGeom>
                  <a:avLst/>
                  <a:gdLst/>
                  <a:ahLst/>
                  <a:cxnLst>
                    <a:cxn ang="0">
                      <a:pos x="150" y="173"/>
                    </a:cxn>
                    <a:cxn ang="0">
                      <a:pos x="174" y="87"/>
                    </a:cxn>
                    <a:cxn ang="0">
                      <a:pos x="150" y="0"/>
                    </a:cxn>
                    <a:cxn ang="0">
                      <a:pos x="0" y="87"/>
                    </a:cxn>
                    <a:cxn ang="0">
                      <a:pos x="150" y="173"/>
                    </a:cxn>
                  </a:cxnLst>
                  <a:rect l="0" t="0" r="r" b="b"/>
                  <a:pathLst>
                    <a:path w="174" h="173">
                      <a:moveTo>
                        <a:pt x="150" y="173"/>
                      </a:moveTo>
                      <a:cubicBezTo>
                        <a:pt x="165" y="147"/>
                        <a:pt x="174" y="117"/>
                        <a:pt x="174" y="87"/>
                      </a:cubicBezTo>
                      <a:cubicBezTo>
                        <a:pt x="174" y="56"/>
                        <a:pt x="165" y="26"/>
                        <a:pt x="150" y="0"/>
                      </a:cubicBezTo>
                      <a:lnTo>
                        <a:pt x="0" y="87"/>
                      </a:lnTo>
                      <a:lnTo>
                        <a:pt x="150" y="173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 w="1270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 sz="825">
                    <a:latin typeface="Poppins SemiBold"/>
                  </a:endParaRPr>
                </a:p>
              </p:txBody>
            </p:sp>
            <p:sp>
              <p:nvSpPr>
                <p:cNvPr id="35" name="Freeform 35">
                  <a:extLst>
                    <a:ext uri="{FF2B5EF4-FFF2-40B4-BE49-F238E27FC236}">
                      <a16:creationId xmlns:a16="http://schemas.microsoft.com/office/drawing/2014/main" id="{906B64B1-8DA7-4680-B453-B10843DED9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21" y="1553"/>
                  <a:ext cx="832" cy="961"/>
                </a:xfrm>
                <a:custGeom>
                  <a:avLst/>
                  <a:gdLst/>
                  <a:ahLst/>
                  <a:cxnLst>
                    <a:cxn ang="0">
                      <a:pos x="150" y="87"/>
                    </a:cxn>
                    <a:cxn ang="0">
                      <a:pos x="0" y="0"/>
                    </a:cxn>
                    <a:cxn ang="0">
                      <a:pos x="0" y="174"/>
                    </a:cxn>
                    <a:cxn ang="0">
                      <a:pos x="150" y="87"/>
                    </a:cxn>
                  </a:cxnLst>
                  <a:rect l="0" t="0" r="r" b="b"/>
                  <a:pathLst>
                    <a:path w="150" h="174">
                      <a:moveTo>
                        <a:pt x="150" y="87"/>
                      </a:moveTo>
                      <a:cubicBezTo>
                        <a:pt x="119" y="33"/>
                        <a:pt x="62" y="0"/>
                        <a:pt x="0" y="0"/>
                      </a:cubicBezTo>
                      <a:lnTo>
                        <a:pt x="0" y="174"/>
                      </a:lnTo>
                      <a:lnTo>
                        <a:pt x="150" y="87"/>
                      </a:lnTo>
                      <a:close/>
                    </a:path>
                  </a:pathLst>
                </a:custGeom>
                <a:solidFill>
                  <a:srgbClr val="1D71B8"/>
                </a:solidFill>
                <a:ln w="1270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 sz="825">
                    <a:latin typeface="Poppins SemiBold"/>
                  </a:endParaRPr>
                </a:p>
              </p:txBody>
            </p:sp>
            <p:sp>
              <p:nvSpPr>
                <p:cNvPr id="36" name="Freeform 36">
                  <a:extLst>
                    <a:ext uri="{FF2B5EF4-FFF2-40B4-BE49-F238E27FC236}">
                      <a16:creationId xmlns:a16="http://schemas.microsoft.com/office/drawing/2014/main" id="{03AF2B3B-5011-43A0-9097-F8976CC1573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521" y="2514"/>
                  <a:ext cx="832" cy="955"/>
                </a:xfrm>
                <a:custGeom>
                  <a:avLst/>
                  <a:gdLst/>
                  <a:ahLst/>
                  <a:cxnLst>
                    <a:cxn ang="0">
                      <a:pos x="0" y="173"/>
                    </a:cxn>
                    <a:cxn ang="0">
                      <a:pos x="150" y="86"/>
                    </a:cxn>
                    <a:cxn ang="0">
                      <a:pos x="0" y="0"/>
                    </a:cxn>
                    <a:cxn ang="0">
                      <a:pos x="0" y="173"/>
                    </a:cxn>
                  </a:cxnLst>
                  <a:rect l="0" t="0" r="r" b="b"/>
                  <a:pathLst>
                    <a:path w="150" h="173">
                      <a:moveTo>
                        <a:pt x="0" y="173"/>
                      </a:moveTo>
                      <a:cubicBezTo>
                        <a:pt x="62" y="173"/>
                        <a:pt x="119" y="140"/>
                        <a:pt x="150" y="86"/>
                      </a:cubicBezTo>
                      <a:lnTo>
                        <a:pt x="0" y="0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861E61"/>
                </a:solidFill>
                <a:ln w="1270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 sz="825">
                    <a:latin typeface="Poppins SemiBold"/>
                  </a:endParaRPr>
                </a:p>
              </p:txBody>
            </p:sp>
            <p:sp>
              <p:nvSpPr>
                <p:cNvPr id="37" name="Freeform 37">
                  <a:extLst>
                    <a:ext uri="{FF2B5EF4-FFF2-40B4-BE49-F238E27FC236}">
                      <a16:creationId xmlns:a16="http://schemas.microsoft.com/office/drawing/2014/main" id="{80339478-4ACD-4DB0-A4A5-8836B7C878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76" y="2496"/>
                  <a:ext cx="838" cy="955"/>
                </a:xfrm>
                <a:custGeom>
                  <a:avLst/>
                  <a:gdLst/>
                  <a:ahLst/>
                  <a:cxnLst>
                    <a:cxn ang="0">
                      <a:pos x="0" y="86"/>
                    </a:cxn>
                    <a:cxn ang="0">
                      <a:pos x="151" y="173"/>
                    </a:cxn>
                    <a:cxn ang="0">
                      <a:pos x="151" y="0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151" h="173">
                      <a:moveTo>
                        <a:pt x="0" y="86"/>
                      </a:moveTo>
                      <a:cubicBezTo>
                        <a:pt x="31" y="140"/>
                        <a:pt x="88" y="173"/>
                        <a:pt x="151" y="173"/>
                      </a:cubicBezTo>
                      <a:lnTo>
                        <a:pt x="151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E62249"/>
                </a:solidFill>
                <a:ln w="1270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 sz="825" b="1" i="1">
                    <a:latin typeface="Poppins SemiBold"/>
                  </a:endParaRPr>
                </a:p>
              </p:txBody>
            </p:sp>
            <p:sp>
              <p:nvSpPr>
                <p:cNvPr id="38" name="Freeform 38">
                  <a:extLst>
                    <a:ext uri="{FF2B5EF4-FFF2-40B4-BE49-F238E27FC236}">
                      <a16:creationId xmlns:a16="http://schemas.microsoft.com/office/drawing/2014/main" id="{415A9D16-C6D2-4915-88B1-8ED9A5B7ED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550" y="2033"/>
                  <a:ext cx="971" cy="956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" y="86"/>
                    </a:cxn>
                    <a:cxn ang="0">
                      <a:pos x="24" y="173"/>
                    </a:cxn>
                    <a:cxn ang="0">
                      <a:pos x="175" y="87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175" h="173">
                      <a:moveTo>
                        <a:pt x="24" y="0"/>
                      </a:moveTo>
                      <a:cubicBezTo>
                        <a:pt x="9" y="26"/>
                        <a:pt x="1" y="56"/>
                        <a:pt x="1" y="86"/>
                      </a:cubicBezTo>
                      <a:cubicBezTo>
                        <a:pt x="0" y="117"/>
                        <a:pt x="9" y="147"/>
                        <a:pt x="24" y="173"/>
                      </a:cubicBezTo>
                      <a:lnTo>
                        <a:pt x="175" y="87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3E69"/>
                </a:solidFill>
                <a:ln w="1270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 sz="825">
                    <a:latin typeface="Poppins SemiBold"/>
                  </a:endParaRPr>
                </a:p>
              </p:txBody>
            </p:sp>
            <p:sp>
              <p:nvSpPr>
                <p:cNvPr id="39" name="Freeform 39">
                  <a:extLst>
                    <a:ext uri="{FF2B5EF4-FFF2-40B4-BE49-F238E27FC236}">
                      <a16:creationId xmlns:a16="http://schemas.microsoft.com/office/drawing/2014/main" id="{6CCD6870-FF1B-4101-9811-E7992DEAFF3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683" y="1553"/>
                  <a:ext cx="838" cy="961"/>
                </a:xfrm>
                <a:custGeom>
                  <a:avLst/>
                  <a:gdLst/>
                  <a:ahLst/>
                  <a:cxnLst>
                    <a:cxn ang="0">
                      <a:pos x="150" y="0"/>
                    </a:cxn>
                    <a:cxn ang="0">
                      <a:pos x="0" y="87"/>
                    </a:cxn>
                    <a:cxn ang="0">
                      <a:pos x="151" y="174"/>
                    </a:cxn>
                    <a:cxn ang="0">
                      <a:pos x="150" y="0"/>
                    </a:cxn>
                  </a:cxnLst>
                  <a:rect l="0" t="0" r="r" b="b"/>
                  <a:pathLst>
                    <a:path w="151" h="174">
                      <a:moveTo>
                        <a:pt x="150" y="0"/>
                      </a:moveTo>
                      <a:cubicBezTo>
                        <a:pt x="88" y="0"/>
                        <a:pt x="31" y="33"/>
                        <a:pt x="0" y="87"/>
                      </a:cubicBezTo>
                      <a:lnTo>
                        <a:pt x="151" y="174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861E61"/>
                </a:solidFill>
                <a:ln w="1270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>
                      <a:solidFill>
                        <a:schemeClr val="bg2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endParaRPr lang="en-GB" sz="825" b="1" i="1">
                    <a:latin typeface="Poppins SemiBold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2A270D-8087-4B16-BF6E-AD4F931A6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273" y="2316783"/>
                <a:ext cx="1785938" cy="1133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67500" tIns="40500" rIns="40500" bIns="40500" anchor="t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endParaRPr lang="en-GB" sz="825">
                  <a:solidFill>
                    <a:srgbClr val="000000"/>
                  </a:solidFill>
                  <a:latin typeface="Poppins SemiBold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678BA7-F957-49DE-9F88-DAF53AC1E2BF}"/>
                </a:ext>
              </a:extLst>
            </p:cNvPr>
            <p:cNvSpPr/>
            <p:nvPr/>
          </p:nvSpPr>
          <p:spPr>
            <a:xfrm>
              <a:off x="6099842" y="943289"/>
              <a:ext cx="2493158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When recruiting volunteers, </a:t>
              </a:r>
              <a:r>
                <a:rPr lang="en-GB" sz="1200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match skills and roles to the person and think about your organisation culture.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7DDEFB-5519-45A4-98E1-C1E62034BA67}"/>
                </a:ext>
              </a:extLst>
            </p:cNvPr>
            <p:cNvSpPr/>
            <p:nvPr/>
          </p:nvSpPr>
          <p:spPr>
            <a:xfrm>
              <a:off x="6602559" y="2733744"/>
              <a:ext cx="2421813" cy="160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200" b="1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Ensure volunteers are retained </a:t>
              </a:r>
              <a:r>
                <a:rPr lang="en-GB" sz="1200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by inducting them properly and supporting them throughout their journey.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19AE1D-915B-4CD7-A59C-780F01DD78F9}"/>
                </a:ext>
              </a:extLst>
            </p:cNvPr>
            <p:cNvSpPr/>
            <p:nvPr/>
          </p:nvSpPr>
          <p:spPr>
            <a:xfrm>
              <a:off x="6240657" y="4910027"/>
              <a:ext cx="2893201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200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Remember, </a:t>
              </a:r>
              <a:r>
                <a:rPr lang="en-GB" sz="1200" b="1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keep its simple, make it realistic, make it inclusive and make it fun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BA91D1-E716-4F34-A8DD-9088FAA9AAA8}"/>
                </a:ext>
              </a:extLst>
            </p:cNvPr>
            <p:cNvSpPr/>
            <p:nvPr/>
          </p:nvSpPr>
          <p:spPr>
            <a:xfrm>
              <a:off x="243986" y="2797099"/>
              <a:ext cx="2283696" cy="1354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200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Ensure you recognise the </a:t>
              </a:r>
              <a:r>
                <a:rPr lang="en-GB" sz="1200" b="1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hard work your volunteers </a:t>
              </a:r>
              <a:r>
                <a:rPr lang="en-GB" sz="1200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have been doing by saying thank you</a:t>
              </a:r>
              <a:r>
                <a:rPr lang="en-GB" sz="1200">
                  <a:latin typeface="Poppins SemiBold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B4CFC1-48A3-40D5-8C66-A5FBD2A65907}"/>
                </a:ext>
              </a:extLst>
            </p:cNvPr>
            <p:cNvSpPr/>
            <p:nvPr/>
          </p:nvSpPr>
          <p:spPr>
            <a:xfrm>
              <a:off x="238891" y="4682828"/>
              <a:ext cx="2811584" cy="1354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Keep offering feedback. </a:t>
              </a:r>
              <a:r>
                <a:rPr lang="en-GB" sz="1200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Two-way communication is key. Offer CPD opportunities and let them make decisions.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8058DD-9868-4A7B-97C9-D90CE3B4DC2A}"/>
                </a:ext>
              </a:extLst>
            </p:cNvPr>
            <p:cNvSpPr/>
            <p:nvPr/>
          </p:nvSpPr>
          <p:spPr>
            <a:xfrm>
              <a:off x="293950" y="1159278"/>
              <a:ext cx="2992327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b="1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Keep rewarding your volunteers. </a:t>
              </a:r>
              <a:r>
                <a:rPr lang="en-GB" sz="1200">
                  <a:latin typeface="Sofia Pro Semi Bold" panose="020B0604020202020204" charset="0"/>
                  <a:ea typeface="Tahoma" panose="020B0604030504040204" pitchFamily="34" charset="0"/>
                  <a:cs typeface="Tahoma" panose="020B0604030504040204" pitchFamily="34" charset="0"/>
                </a:rPr>
                <a:t>No matter how small or big the role, appreciate the time and effort they have given.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B49ED67-23C4-40EE-B6CA-0B5964232266}"/>
                </a:ext>
              </a:extLst>
            </p:cNvPr>
            <p:cNvGrpSpPr/>
            <p:nvPr/>
          </p:nvGrpSpPr>
          <p:grpSpPr>
            <a:xfrm>
              <a:off x="2907489" y="3099421"/>
              <a:ext cx="612000" cy="612000"/>
              <a:chOff x="2862703" y="3182513"/>
              <a:chExt cx="612000" cy="6120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ECDE44C-4376-4D26-93D0-8C63B86B11A5}"/>
                  </a:ext>
                </a:extLst>
              </p:cNvPr>
              <p:cNvSpPr/>
              <p:nvPr/>
            </p:nvSpPr>
            <p:spPr bwMode="ltGray">
              <a:xfrm>
                <a:off x="2862703" y="3182513"/>
                <a:ext cx="612000" cy="61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bg1"/>
                  </a:solidFill>
                  <a:latin typeface="Poppins SemiBold"/>
                </a:endParaRPr>
              </a:p>
            </p:txBody>
          </p:sp>
          <p:sp>
            <p:nvSpPr>
              <p:cNvPr id="27" name="Freeform 4851">
                <a:extLst>
                  <a:ext uri="{FF2B5EF4-FFF2-40B4-BE49-F238E27FC236}">
                    <a16:creationId xmlns:a16="http://schemas.microsoft.com/office/drawing/2014/main" id="{3D10443A-4FFA-47C0-A7CB-3E018CEB30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8980" y="3310234"/>
                <a:ext cx="438669" cy="463039"/>
              </a:xfrm>
              <a:custGeom>
                <a:avLst/>
                <a:gdLst>
                  <a:gd name="T0" fmla="*/ 248 w 360"/>
                  <a:gd name="T1" fmla="*/ 8 h 380"/>
                  <a:gd name="T2" fmla="*/ 274 w 360"/>
                  <a:gd name="T3" fmla="*/ 0 h 380"/>
                  <a:gd name="T4" fmla="*/ 298 w 360"/>
                  <a:gd name="T5" fmla="*/ 28 h 380"/>
                  <a:gd name="T6" fmla="*/ 280 w 360"/>
                  <a:gd name="T7" fmla="*/ 56 h 380"/>
                  <a:gd name="T8" fmla="*/ 258 w 360"/>
                  <a:gd name="T9" fmla="*/ 56 h 380"/>
                  <a:gd name="T10" fmla="*/ 240 w 360"/>
                  <a:gd name="T11" fmla="*/ 28 h 380"/>
                  <a:gd name="T12" fmla="*/ 344 w 360"/>
                  <a:gd name="T13" fmla="*/ 88 h 380"/>
                  <a:gd name="T14" fmla="*/ 288 w 360"/>
                  <a:gd name="T15" fmla="*/ 68 h 380"/>
                  <a:gd name="T16" fmla="*/ 214 w 360"/>
                  <a:gd name="T17" fmla="*/ 70 h 380"/>
                  <a:gd name="T18" fmla="*/ 194 w 360"/>
                  <a:gd name="T19" fmla="*/ 90 h 380"/>
                  <a:gd name="T20" fmla="*/ 224 w 360"/>
                  <a:gd name="T21" fmla="*/ 114 h 380"/>
                  <a:gd name="T22" fmla="*/ 248 w 360"/>
                  <a:gd name="T23" fmla="*/ 166 h 380"/>
                  <a:gd name="T24" fmla="*/ 234 w 360"/>
                  <a:gd name="T25" fmla="*/ 208 h 380"/>
                  <a:gd name="T26" fmla="*/ 278 w 360"/>
                  <a:gd name="T27" fmla="*/ 214 h 380"/>
                  <a:gd name="T28" fmla="*/ 310 w 360"/>
                  <a:gd name="T29" fmla="*/ 244 h 380"/>
                  <a:gd name="T30" fmla="*/ 332 w 360"/>
                  <a:gd name="T31" fmla="*/ 200 h 380"/>
                  <a:gd name="T32" fmla="*/ 348 w 360"/>
                  <a:gd name="T33" fmla="*/ 208 h 380"/>
                  <a:gd name="T34" fmla="*/ 360 w 360"/>
                  <a:gd name="T35" fmla="*/ 190 h 380"/>
                  <a:gd name="T36" fmla="*/ 102 w 360"/>
                  <a:gd name="T37" fmla="*/ 56 h 380"/>
                  <a:gd name="T38" fmla="*/ 120 w 360"/>
                  <a:gd name="T39" fmla="*/ 28 h 380"/>
                  <a:gd name="T40" fmla="*/ 98 w 360"/>
                  <a:gd name="T41" fmla="*/ 0 h 380"/>
                  <a:gd name="T42" fmla="*/ 70 w 360"/>
                  <a:gd name="T43" fmla="*/ 8 h 380"/>
                  <a:gd name="T44" fmla="*/ 62 w 360"/>
                  <a:gd name="T45" fmla="*/ 34 h 380"/>
                  <a:gd name="T46" fmla="*/ 92 w 360"/>
                  <a:gd name="T47" fmla="*/ 58 h 380"/>
                  <a:gd name="T48" fmla="*/ 50 w 360"/>
                  <a:gd name="T49" fmla="*/ 244 h 380"/>
                  <a:gd name="T50" fmla="*/ 74 w 360"/>
                  <a:gd name="T51" fmla="*/ 218 h 380"/>
                  <a:gd name="T52" fmla="*/ 126 w 360"/>
                  <a:gd name="T53" fmla="*/ 208 h 380"/>
                  <a:gd name="T54" fmla="*/ 112 w 360"/>
                  <a:gd name="T55" fmla="*/ 166 h 380"/>
                  <a:gd name="T56" fmla="*/ 128 w 360"/>
                  <a:gd name="T57" fmla="*/ 122 h 380"/>
                  <a:gd name="T58" fmla="*/ 166 w 360"/>
                  <a:gd name="T59" fmla="*/ 90 h 380"/>
                  <a:gd name="T60" fmla="*/ 154 w 360"/>
                  <a:gd name="T61" fmla="*/ 74 h 380"/>
                  <a:gd name="T62" fmla="*/ 72 w 360"/>
                  <a:gd name="T63" fmla="*/ 68 h 380"/>
                  <a:gd name="T64" fmla="*/ 20 w 360"/>
                  <a:gd name="T65" fmla="*/ 80 h 380"/>
                  <a:gd name="T66" fmla="*/ 0 w 360"/>
                  <a:gd name="T67" fmla="*/ 190 h 380"/>
                  <a:gd name="T68" fmla="*/ 12 w 360"/>
                  <a:gd name="T69" fmla="*/ 208 h 380"/>
                  <a:gd name="T70" fmla="*/ 28 w 360"/>
                  <a:gd name="T71" fmla="*/ 200 h 380"/>
                  <a:gd name="T72" fmla="*/ 170 w 360"/>
                  <a:gd name="T73" fmla="*/ 118 h 380"/>
                  <a:gd name="T74" fmla="*/ 136 w 360"/>
                  <a:gd name="T75" fmla="*/ 146 h 380"/>
                  <a:gd name="T76" fmla="*/ 136 w 360"/>
                  <a:gd name="T77" fmla="*/ 184 h 380"/>
                  <a:gd name="T78" fmla="*/ 170 w 360"/>
                  <a:gd name="T79" fmla="*/ 214 h 380"/>
                  <a:gd name="T80" fmla="*/ 208 w 360"/>
                  <a:gd name="T81" fmla="*/ 206 h 380"/>
                  <a:gd name="T82" fmla="*/ 228 w 360"/>
                  <a:gd name="T83" fmla="*/ 166 h 380"/>
                  <a:gd name="T84" fmla="*/ 214 w 360"/>
                  <a:gd name="T85" fmla="*/ 132 h 380"/>
                  <a:gd name="T86" fmla="*/ 296 w 360"/>
                  <a:gd name="T87" fmla="*/ 260 h 380"/>
                  <a:gd name="T88" fmla="*/ 288 w 360"/>
                  <a:gd name="T89" fmla="*/ 246 h 380"/>
                  <a:gd name="T90" fmla="*/ 180 w 360"/>
                  <a:gd name="T91" fmla="*/ 278 h 380"/>
                  <a:gd name="T92" fmla="*/ 82 w 360"/>
                  <a:gd name="T93" fmla="*/ 236 h 380"/>
                  <a:gd name="T94" fmla="*/ 64 w 360"/>
                  <a:gd name="T95" fmla="*/ 260 h 380"/>
                  <a:gd name="T96" fmla="*/ 106 w 360"/>
                  <a:gd name="T97" fmla="*/ 304 h 380"/>
                  <a:gd name="T98" fmla="*/ 146 w 360"/>
                  <a:gd name="T99" fmla="*/ 378 h 380"/>
                  <a:gd name="T100" fmla="*/ 214 w 360"/>
                  <a:gd name="T101" fmla="*/ 378 h 380"/>
                  <a:gd name="T102" fmla="*/ 264 w 360"/>
                  <a:gd name="T103" fmla="*/ 362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0" h="380">
                    <a:moveTo>
                      <a:pt x="240" y="28"/>
                    </a:moveTo>
                    <a:lnTo>
                      <a:pt x="240" y="28"/>
                    </a:lnTo>
                    <a:lnTo>
                      <a:pt x="240" y="22"/>
                    </a:lnTo>
                    <a:lnTo>
                      <a:pt x="242" y="18"/>
                    </a:lnTo>
                    <a:lnTo>
                      <a:pt x="248" y="8"/>
                    </a:lnTo>
                    <a:lnTo>
                      <a:pt x="258" y="2"/>
                    </a:lnTo>
                    <a:lnTo>
                      <a:pt x="262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74" y="0"/>
                    </a:lnTo>
                    <a:lnTo>
                      <a:pt x="280" y="2"/>
                    </a:lnTo>
                    <a:lnTo>
                      <a:pt x="290" y="8"/>
                    </a:lnTo>
                    <a:lnTo>
                      <a:pt x="296" y="18"/>
                    </a:lnTo>
                    <a:lnTo>
                      <a:pt x="298" y="22"/>
                    </a:lnTo>
                    <a:lnTo>
                      <a:pt x="298" y="28"/>
                    </a:lnTo>
                    <a:lnTo>
                      <a:pt x="298" y="28"/>
                    </a:lnTo>
                    <a:lnTo>
                      <a:pt x="298" y="34"/>
                    </a:lnTo>
                    <a:lnTo>
                      <a:pt x="296" y="40"/>
                    </a:lnTo>
                    <a:lnTo>
                      <a:pt x="290" y="50"/>
                    </a:lnTo>
                    <a:lnTo>
                      <a:pt x="280" y="56"/>
                    </a:lnTo>
                    <a:lnTo>
                      <a:pt x="274" y="58"/>
                    </a:lnTo>
                    <a:lnTo>
                      <a:pt x="268" y="58"/>
                    </a:lnTo>
                    <a:lnTo>
                      <a:pt x="268" y="58"/>
                    </a:lnTo>
                    <a:lnTo>
                      <a:pt x="262" y="58"/>
                    </a:lnTo>
                    <a:lnTo>
                      <a:pt x="258" y="56"/>
                    </a:lnTo>
                    <a:lnTo>
                      <a:pt x="248" y="50"/>
                    </a:lnTo>
                    <a:lnTo>
                      <a:pt x="242" y="40"/>
                    </a:lnTo>
                    <a:lnTo>
                      <a:pt x="240" y="34"/>
                    </a:lnTo>
                    <a:lnTo>
                      <a:pt x="240" y="28"/>
                    </a:lnTo>
                    <a:lnTo>
                      <a:pt x="240" y="28"/>
                    </a:lnTo>
                    <a:close/>
                    <a:moveTo>
                      <a:pt x="360" y="190"/>
                    </a:moveTo>
                    <a:lnTo>
                      <a:pt x="344" y="90"/>
                    </a:lnTo>
                    <a:lnTo>
                      <a:pt x="344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0" y="80"/>
                    </a:lnTo>
                    <a:lnTo>
                      <a:pt x="332" y="74"/>
                    </a:lnTo>
                    <a:lnTo>
                      <a:pt x="324" y="70"/>
                    </a:lnTo>
                    <a:lnTo>
                      <a:pt x="314" y="68"/>
                    </a:lnTo>
                    <a:lnTo>
                      <a:pt x="288" y="68"/>
                    </a:lnTo>
                    <a:lnTo>
                      <a:pt x="270" y="102"/>
                    </a:lnTo>
                    <a:lnTo>
                      <a:pt x="250" y="68"/>
                    </a:lnTo>
                    <a:lnTo>
                      <a:pt x="222" y="68"/>
                    </a:lnTo>
                    <a:lnTo>
                      <a:pt x="222" y="68"/>
                    </a:lnTo>
                    <a:lnTo>
                      <a:pt x="214" y="70"/>
                    </a:lnTo>
                    <a:lnTo>
                      <a:pt x="206" y="74"/>
                    </a:lnTo>
                    <a:lnTo>
                      <a:pt x="198" y="80"/>
                    </a:lnTo>
                    <a:lnTo>
                      <a:pt x="194" y="88"/>
                    </a:lnTo>
                    <a:lnTo>
                      <a:pt x="194" y="88"/>
                    </a:lnTo>
                    <a:lnTo>
                      <a:pt x="194" y="90"/>
                    </a:lnTo>
                    <a:lnTo>
                      <a:pt x="192" y="98"/>
                    </a:lnTo>
                    <a:lnTo>
                      <a:pt x="192" y="98"/>
                    </a:lnTo>
                    <a:lnTo>
                      <a:pt x="204" y="102"/>
                    </a:lnTo>
                    <a:lnTo>
                      <a:pt x="214" y="106"/>
                    </a:lnTo>
                    <a:lnTo>
                      <a:pt x="224" y="114"/>
                    </a:lnTo>
                    <a:lnTo>
                      <a:pt x="232" y="122"/>
                    </a:lnTo>
                    <a:lnTo>
                      <a:pt x="240" y="132"/>
                    </a:lnTo>
                    <a:lnTo>
                      <a:pt x="244" y="142"/>
                    </a:lnTo>
                    <a:lnTo>
                      <a:pt x="248" y="154"/>
                    </a:lnTo>
                    <a:lnTo>
                      <a:pt x="248" y="166"/>
                    </a:lnTo>
                    <a:lnTo>
                      <a:pt x="248" y="166"/>
                    </a:lnTo>
                    <a:lnTo>
                      <a:pt x="248" y="178"/>
                    </a:lnTo>
                    <a:lnTo>
                      <a:pt x="246" y="188"/>
                    </a:lnTo>
                    <a:lnTo>
                      <a:pt x="240" y="198"/>
                    </a:lnTo>
                    <a:lnTo>
                      <a:pt x="234" y="208"/>
                    </a:lnTo>
                    <a:lnTo>
                      <a:pt x="250" y="208"/>
                    </a:lnTo>
                    <a:lnTo>
                      <a:pt x="250" y="208"/>
                    </a:lnTo>
                    <a:lnTo>
                      <a:pt x="260" y="208"/>
                    </a:lnTo>
                    <a:lnTo>
                      <a:pt x="270" y="210"/>
                    </a:lnTo>
                    <a:lnTo>
                      <a:pt x="278" y="214"/>
                    </a:lnTo>
                    <a:lnTo>
                      <a:pt x="286" y="218"/>
                    </a:lnTo>
                    <a:lnTo>
                      <a:pt x="294" y="222"/>
                    </a:lnTo>
                    <a:lnTo>
                      <a:pt x="300" y="228"/>
                    </a:lnTo>
                    <a:lnTo>
                      <a:pt x="306" y="236"/>
                    </a:lnTo>
                    <a:lnTo>
                      <a:pt x="310" y="244"/>
                    </a:lnTo>
                    <a:lnTo>
                      <a:pt x="308" y="118"/>
                    </a:lnTo>
                    <a:lnTo>
                      <a:pt x="318" y="118"/>
                    </a:lnTo>
                    <a:lnTo>
                      <a:pt x="330" y="196"/>
                    </a:lnTo>
                    <a:lnTo>
                      <a:pt x="330" y="196"/>
                    </a:lnTo>
                    <a:lnTo>
                      <a:pt x="332" y="200"/>
                    </a:lnTo>
                    <a:lnTo>
                      <a:pt x="336" y="204"/>
                    </a:lnTo>
                    <a:lnTo>
                      <a:pt x="340" y="208"/>
                    </a:lnTo>
                    <a:lnTo>
                      <a:pt x="346" y="208"/>
                    </a:lnTo>
                    <a:lnTo>
                      <a:pt x="346" y="208"/>
                    </a:lnTo>
                    <a:lnTo>
                      <a:pt x="348" y="208"/>
                    </a:lnTo>
                    <a:lnTo>
                      <a:pt x="348" y="208"/>
                    </a:lnTo>
                    <a:lnTo>
                      <a:pt x="354" y="206"/>
                    </a:lnTo>
                    <a:lnTo>
                      <a:pt x="358" y="202"/>
                    </a:lnTo>
                    <a:lnTo>
                      <a:pt x="360" y="196"/>
                    </a:lnTo>
                    <a:lnTo>
                      <a:pt x="360" y="190"/>
                    </a:lnTo>
                    <a:lnTo>
                      <a:pt x="360" y="190"/>
                    </a:lnTo>
                    <a:close/>
                    <a:moveTo>
                      <a:pt x="92" y="58"/>
                    </a:moveTo>
                    <a:lnTo>
                      <a:pt x="92" y="58"/>
                    </a:lnTo>
                    <a:lnTo>
                      <a:pt x="98" y="58"/>
                    </a:lnTo>
                    <a:lnTo>
                      <a:pt x="102" y="56"/>
                    </a:lnTo>
                    <a:lnTo>
                      <a:pt x="112" y="50"/>
                    </a:lnTo>
                    <a:lnTo>
                      <a:pt x="118" y="40"/>
                    </a:lnTo>
                    <a:lnTo>
                      <a:pt x="120" y="3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18" y="18"/>
                    </a:lnTo>
                    <a:lnTo>
                      <a:pt x="112" y="8"/>
                    </a:lnTo>
                    <a:lnTo>
                      <a:pt x="102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6" y="0"/>
                    </a:lnTo>
                    <a:lnTo>
                      <a:pt x="80" y="2"/>
                    </a:lnTo>
                    <a:lnTo>
                      <a:pt x="70" y="8"/>
                    </a:lnTo>
                    <a:lnTo>
                      <a:pt x="64" y="18"/>
                    </a:lnTo>
                    <a:lnTo>
                      <a:pt x="62" y="22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4"/>
                    </a:lnTo>
                    <a:lnTo>
                      <a:pt x="64" y="40"/>
                    </a:lnTo>
                    <a:lnTo>
                      <a:pt x="70" y="50"/>
                    </a:lnTo>
                    <a:lnTo>
                      <a:pt x="80" y="56"/>
                    </a:lnTo>
                    <a:lnTo>
                      <a:pt x="86" y="58"/>
                    </a:lnTo>
                    <a:lnTo>
                      <a:pt x="92" y="58"/>
                    </a:lnTo>
                    <a:lnTo>
                      <a:pt x="92" y="58"/>
                    </a:lnTo>
                    <a:close/>
                    <a:moveTo>
                      <a:pt x="30" y="196"/>
                    </a:moveTo>
                    <a:lnTo>
                      <a:pt x="42" y="118"/>
                    </a:lnTo>
                    <a:lnTo>
                      <a:pt x="52" y="118"/>
                    </a:lnTo>
                    <a:lnTo>
                      <a:pt x="50" y="244"/>
                    </a:lnTo>
                    <a:lnTo>
                      <a:pt x="50" y="244"/>
                    </a:lnTo>
                    <a:lnTo>
                      <a:pt x="54" y="236"/>
                    </a:lnTo>
                    <a:lnTo>
                      <a:pt x="60" y="228"/>
                    </a:lnTo>
                    <a:lnTo>
                      <a:pt x="66" y="222"/>
                    </a:lnTo>
                    <a:lnTo>
                      <a:pt x="74" y="218"/>
                    </a:lnTo>
                    <a:lnTo>
                      <a:pt x="82" y="214"/>
                    </a:lnTo>
                    <a:lnTo>
                      <a:pt x="90" y="210"/>
                    </a:lnTo>
                    <a:lnTo>
                      <a:pt x="100" y="208"/>
                    </a:lnTo>
                    <a:lnTo>
                      <a:pt x="110" y="208"/>
                    </a:lnTo>
                    <a:lnTo>
                      <a:pt x="126" y="208"/>
                    </a:lnTo>
                    <a:lnTo>
                      <a:pt x="126" y="208"/>
                    </a:lnTo>
                    <a:lnTo>
                      <a:pt x="120" y="198"/>
                    </a:lnTo>
                    <a:lnTo>
                      <a:pt x="114" y="188"/>
                    </a:lnTo>
                    <a:lnTo>
                      <a:pt x="112" y="178"/>
                    </a:lnTo>
                    <a:lnTo>
                      <a:pt x="112" y="166"/>
                    </a:lnTo>
                    <a:lnTo>
                      <a:pt x="112" y="166"/>
                    </a:lnTo>
                    <a:lnTo>
                      <a:pt x="112" y="154"/>
                    </a:lnTo>
                    <a:lnTo>
                      <a:pt x="116" y="142"/>
                    </a:lnTo>
                    <a:lnTo>
                      <a:pt x="120" y="132"/>
                    </a:lnTo>
                    <a:lnTo>
                      <a:pt x="128" y="122"/>
                    </a:lnTo>
                    <a:lnTo>
                      <a:pt x="136" y="114"/>
                    </a:lnTo>
                    <a:lnTo>
                      <a:pt x="146" y="106"/>
                    </a:lnTo>
                    <a:lnTo>
                      <a:pt x="156" y="102"/>
                    </a:lnTo>
                    <a:lnTo>
                      <a:pt x="168" y="98"/>
                    </a:lnTo>
                    <a:lnTo>
                      <a:pt x="166" y="90"/>
                    </a:lnTo>
                    <a:lnTo>
                      <a:pt x="166" y="90"/>
                    </a:lnTo>
                    <a:lnTo>
                      <a:pt x="166" y="88"/>
                    </a:lnTo>
                    <a:lnTo>
                      <a:pt x="166" y="88"/>
                    </a:lnTo>
                    <a:lnTo>
                      <a:pt x="162" y="80"/>
                    </a:lnTo>
                    <a:lnTo>
                      <a:pt x="154" y="74"/>
                    </a:lnTo>
                    <a:lnTo>
                      <a:pt x="146" y="70"/>
                    </a:lnTo>
                    <a:lnTo>
                      <a:pt x="138" y="68"/>
                    </a:lnTo>
                    <a:lnTo>
                      <a:pt x="110" y="68"/>
                    </a:lnTo>
                    <a:lnTo>
                      <a:pt x="90" y="102"/>
                    </a:lnTo>
                    <a:lnTo>
                      <a:pt x="72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36" y="70"/>
                    </a:lnTo>
                    <a:lnTo>
                      <a:pt x="28" y="74"/>
                    </a:lnTo>
                    <a:lnTo>
                      <a:pt x="20" y="8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6" y="90"/>
                    </a:lnTo>
                    <a:lnTo>
                      <a:pt x="0" y="190"/>
                    </a:lnTo>
                    <a:lnTo>
                      <a:pt x="0" y="190"/>
                    </a:lnTo>
                    <a:lnTo>
                      <a:pt x="0" y="196"/>
                    </a:lnTo>
                    <a:lnTo>
                      <a:pt x="2" y="202"/>
                    </a:lnTo>
                    <a:lnTo>
                      <a:pt x="6" y="206"/>
                    </a:lnTo>
                    <a:lnTo>
                      <a:pt x="12" y="208"/>
                    </a:lnTo>
                    <a:lnTo>
                      <a:pt x="12" y="208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20" y="208"/>
                    </a:lnTo>
                    <a:lnTo>
                      <a:pt x="24" y="204"/>
                    </a:lnTo>
                    <a:lnTo>
                      <a:pt x="28" y="200"/>
                    </a:lnTo>
                    <a:lnTo>
                      <a:pt x="30" y="196"/>
                    </a:lnTo>
                    <a:lnTo>
                      <a:pt x="30" y="196"/>
                    </a:lnTo>
                    <a:close/>
                    <a:moveTo>
                      <a:pt x="180" y="118"/>
                    </a:moveTo>
                    <a:lnTo>
                      <a:pt x="180" y="118"/>
                    </a:lnTo>
                    <a:lnTo>
                      <a:pt x="170" y="118"/>
                    </a:lnTo>
                    <a:lnTo>
                      <a:pt x="162" y="120"/>
                    </a:lnTo>
                    <a:lnTo>
                      <a:pt x="152" y="126"/>
                    </a:lnTo>
                    <a:lnTo>
                      <a:pt x="146" y="132"/>
                    </a:lnTo>
                    <a:lnTo>
                      <a:pt x="140" y="138"/>
                    </a:lnTo>
                    <a:lnTo>
                      <a:pt x="136" y="146"/>
                    </a:lnTo>
                    <a:lnTo>
                      <a:pt x="132" y="156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2" y="176"/>
                    </a:lnTo>
                    <a:lnTo>
                      <a:pt x="136" y="184"/>
                    </a:lnTo>
                    <a:lnTo>
                      <a:pt x="140" y="194"/>
                    </a:lnTo>
                    <a:lnTo>
                      <a:pt x="146" y="200"/>
                    </a:lnTo>
                    <a:lnTo>
                      <a:pt x="152" y="206"/>
                    </a:lnTo>
                    <a:lnTo>
                      <a:pt x="162" y="210"/>
                    </a:lnTo>
                    <a:lnTo>
                      <a:pt x="170" y="214"/>
                    </a:lnTo>
                    <a:lnTo>
                      <a:pt x="180" y="214"/>
                    </a:lnTo>
                    <a:lnTo>
                      <a:pt x="180" y="214"/>
                    </a:lnTo>
                    <a:lnTo>
                      <a:pt x="190" y="214"/>
                    </a:lnTo>
                    <a:lnTo>
                      <a:pt x="200" y="210"/>
                    </a:lnTo>
                    <a:lnTo>
                      <a:pt x="208" y="206"/>
                    </a:lnTo>
                    <a:lnTo>
                      <a:pt x="214" y="200"/>
                    </a:lnTo>
                    <a:lnTo>
                      <a:pt x="220" y="194"/>
                    </a:lnTo>
                    <a:lnTo>
                      <a:pt x="224" y="184"/>
                    </a:lnTo>
                    <a:lnTo>
                      <a:pt x="228" y="176"/>
                    </a:lnTo>
                    <a:lnTo>
                      <a:pt x="228" y="166"/>
                    </a:lnTo>
                    <a:lnTo>
                      <a:pt x="228" y="166"/>
                    </a:lnTo>
                    <a:lnTo>
                      <a:pt x="228" y="156"/>
                    </a:lnTo>
                    <a:lnTo>
                      <a:pt x="224" y="146"/>
                    </a:lnTo>
                    <a:lnTo>
                      <a:pt x="220" y="138"/>
                    </a:lnTo>
                    <a:lnTo>
                      <a:pt x="214" y="132"/>
                    </a:lnTo>
                    <a:lnTo>
                      <a:pt x="208" y="126"/>
                    </a:lnTo>
                    <a:lnTo>
                      <a:pt x="200" y="120"/>
                    </a:lnTo>
                    <a:lnTo>
                      <a:pt x="190" y="118"/>
                    </a:lnTo>
                    <a:lnTo>
                      <a:pt x="180" y="118"/>
                    </a:lnTo>
                    <a:close/>
                    <a:moveTo>
                      <a:pt x="296" y="260"/>
                    </a:moveTo>
                    <a:lnTo>
                      <a:pt x="296" y="260"/>
                    </a:lnTo>
                    <a:lnTo>
                      <a:pt x="294" y="258"/>
                    </a:lnTo>
                    <a:lnTo>
                      <a:pt x="294" y="258"/>
                    </a:lnTo>
                    <a:lnTo>
                      <a:pt x="292" y="252"/>
                    </a:lnTo>
                    <a:lnTo>
                      <a:pt x="288" y="246"/>
                    </a:lnTo>
                    <a:lnTo>
                      <a:pt x="278" y="236"/>
                    </a:lnTo>
                    <a:lnTo>
                      <a:pt x="266" y="230"/>
                    </a:lnTo>
                    <a:lnTo>
                      <a:pt x="250" y="228"/>
                    </a:lnTo>
                    <a:lnTo>
                      <a:pt x="210" y="228"/>
                    </a:lnTo>
                    <a:lnTo>
                      <a:pt x="180" y="278"/>
                    </a:lnTo>
                    <a:lnTo>
                      <a:pt x="150" y="228"/>
                    </a:lnTo>
                    <a:lnTo>
                      <a:pt x="110" y="228"/>
                    </a:lnTo>
                    <a:lnTo>
                      <a:pt x="110" y="228"/>
                    </a:lnTo>
                    <a:lnTo>
                      <a:pt x="94" y="230"/>
                    </a:lnTo>
                    <a:lnTo>
                      <a:pt x="82" y="236"/>
                    </a:lnTo>
                    <a:lnTo>
                      <a:pt x="72" y="246"/>
                    </a:lnTo>
                    <a:lnTo>
                      <a:pt x="68" y="252"/>
                    </a:lnTo>
                    <a:lnTo>
                      <a:pt x="66" y="258"/>
                    </a:lnTo>
                    <a:lnTo>
                      <a:pt x="66" y="258"/>
                    </a:lnTo>
                    <a:lnTo>
                      <a:pt x="64" y="260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72" y="352"/>
                    </a:lnTo>
                    <a:lnTo>
                      <a:pt x="96" y="362"/>
                    </a:lnTo>
                    <a:lnTo>
                      <a:pt x="106" y="304"/>
                    </a:lnTo>
                    <a:lnTo>
                      <a:pt x="118" y="304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30" y="374"/>
                    </a:lnTo>
                    <a:lnTo>
                      <a:pt x="146" y="378"/>
                    </a:lnTo>
                    <a:lnTo>
                      <a:pt x="162" y="380"/>
                    </a:lnTo>
                    <a:lnTo>
                      <a:pt x="180" y="380"/>
                    </a:lnTo>
                    <a:lnTo>
                      <a:pt x="180" y="380"/>
                    </a:lnTo>
                    <a:lnTo>
                      <a:pt x="196" y="380"/>
                    </a:lnTo>
                    <a:lnTo>
                      <a:pt x="214" y="378"/>
                    </a:lnTo>
                    <a:lnTo>
                      <a:pt x="230" y="374"/>
                    </a:lnTo>
                    <a:lnTo>
                      <a:pt x="246" y="370"/>
                    </a:lnTo>
                    <a:lnTo>
                      <a:pt x="242" y="304"/>
                    </a:lnTo>
                    <a:lnTo>
                      <a:pt x="254" y="304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88" y="350"/>
                    </a:lnTo>
                    <a:lnTo>
                      <a:pt x="308" y="336"/>
                    </a:lnTo>
                    <a:lnTo>
                      <a:pt x="296" y="260"/>
                    </a:lnTo>
                    <a:close/>
                  </a:path>
                </a:pathLst>
              </a:custGeom>
              <a:solidFill>
                <a:srgbClr val="00528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latin typeface="Poppins SemiBold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D15BE9F-7A8B-4AB5-BC53-80474EBBD010}"/>
                </a:ext>
              </a:extLst>
            </p:cNvPr>
            <p:cNvGrpSpPr/>
            <p:nvPr/>
          </p:nvGrpSpPr>
          <p:grpSpPr>
            <a:xfrm>
              <a:off x="3555432" y="2022108"/>
              <a:ext cx="612000" cy="612000"/>
              <a:chOff x="3510840" y="2144640"/>
              <a:chExt cx="612000" cy="6120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1E4BCE9-4140-42AB-BA03-F5B4F345E844}"/>
                  </a:ext>
                </a:extLst>
              </p:cNvPr>
              <p:cNvSpPr/>
              <p:nvPr/>
            </p:nvSpPr>
            <p:spPr bwMode="ltGray">
              <a:xfrm>
                <a:off x="3510840" y="2144640"/>
                <a:ext cx="612000" cy="61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bg1"/>
                  </a:solidFill>
                  <a:latin typeface="Poppins SemiBold"/>
                </a:endParaRPr>
              </a:p>
            </p:txBody>
          </p:sp>
          <p:sp>
            <p:nvSpPr>
              <p:cNvPr id="25" name="Freeform 4843">
                <a:extLst>
                  <a:ext uri="{FF2B5EF4-FFF2-40B4-BE49-F238E27FC236}">
                    <a16:creationId xmlns:a16="http://schemas.microsoft.com/office/drawing/2014/main" id="{4B0E9308-9C1B-48AE-A453-F724BE9CE0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5436" y="2224063"/>
                <a:ext cx="502032" cy="487410"/>
              </a:xfrm>
              <a:custGeom>
                <a:avLst/>
                <a:gdLst>
                  <a:gd name="T0" fmla="*/ 376 w 412"/>
                  <a:gd name="T1" fmla="*/ 96 h 400"/>
                  <a:gd name="T2" fmla="*/ 382 w 412"/>
                  <a:gd name="T3" fmla="*/ 126 h 400"/>
                  <a:gd name="T4" fmla="*/ 356 w 412"/>
                  <a:gd name="T5" fmla="*/ 144 h 400"/>
                  <a:gd name="T6" fmla="*/ 328 w 412"/>
                  <a:gd name="T7" fmla="*/ 116 h 400"/>
                  <a:gd name="T8" fmla="*/ 344 w 412"/>
                  <a:gd name="T9" fmla="*/ 90 h 400"/>
                  <a:gd name="T10" fmla="*/ 374 w 412"/>
                  <a:gd name="T11" fmla="*/ 156 h 400"/>
                  <a:gd name="T12" fmla="*/ 320 w 412"/>
                  <a:gd name="T13" fmla="*/ 156 h 400"/>
                  <a:gd name="T14" fmla="*/ 314 w 412"/>
                  <a:gd name="T15" fmla="*/ 204 h 400"/>
                  <a:gd name="T16" fmla="*/ 370 w 412"/>
                  <a:gd name="T17" fmla="*/ 268 h 400"/>
                  <a:gd name="T18" fmla="*/ 404 w 412"/>
                  <a:gd name="T19" fmla="*/ 246 h 400"/>
                  <a:gd name="T20" fmla="*/ 410 w 412"/>
                  <a:gd name="T21" fmla="*/ 166 h 400"/>
                  <a:gd name="T22" fmla="*/ 398 w 412"/>
                  <a:gd name="T23" fmla="*/ 156 h 400"/>
                  <a:gd name="T24" fmla="*/ 98 w 412"/>
                  <a:gd name="T25" fmla="*/ 156 h 400"/>
                  <a:gd name="T26" fmla="*/ 56 w 412"/>
                  <a:gd name="T27" fmla="*/ 182 h 400"/>
                  <a:gd name="T28" fmla="*/ 14 w 412"/>
                  <a:gd name="T29" fmla="*/ 156 h 400"/>
                  <a:gd name="T30" fmla="*/ 2 w 412"/>
                  <a:gd name="T31" fmla="*/ 166 h 400"/>
                  <a:gd name="T32" fmla="*/ 8 w 412"/>
                  <a:gd name="T33" fmla="*/ 246 h 400"/>
                  <a:gd name="T34" fmla="*/ 42 w 412"/>
                  <a:gd name="T35" fmla="*/ 268 h 400"/>
                  <a:gd name="T36" fmla="*/ 98 w 412"/>
                  <a:gd name="T37" fmla="*/ 204 h 400"/>
                  <a:gd name="T38" fmla="*/ 172 w 412"/>
                  <a:gd name="T39" fmla="*/ 50 h 400"/>
                  <a:gd name="T40" fmla="*/ 192 w 412"/>
                  <a:gd name="T41" fmla="*/ 68 h 400"/>
                  <a:gd name="T42" fmla="*/ 214 w 412"/>
                  <a:gd name="T43" fmla="*/ 70 h 400"/>
                  <a:gd name="T44" fmla="*/ 236 w 412"/>
                  <a:gd name="T45" fmla="*/ 56 h 400"/>
                  <a:gd name="T46" fmla="*/ 242 w 412"/>
                  <a:gd name="T47" fmla="*/ 36 h 400"/>
                  <a:gd name="T48" fmla="*/ 232 w 412"/>
                  <a:gd name="T49" fmla="*/ 10 h 400"/>
                  <a:gd name="T50" fmla="*/ 206 w 412"/>
                  <a:gd name="T51" fmla="*/ 0 h 400"/>
                  <a:gd name="T52" fmla="*/ 186 w 412"/>
                  <a:gd name="T53" fmla="*/ 6 h 400"/>
                  <a:gd name="T54" fmla="*/ 170 w 412"/>
                  <a:gd name="T55" fmla="*/ 28 h 400"/>
                  <a:gd name="T56" fmla="*/ 206 w 412"/>
                  <a:gd name="T57" fmla="*/ 400 h 400"/>
                  <a:gd name="T58" fmla="*/ 296 w 412"/>
                  <a:gd name="T59" fmla="*/ 378 h 400"/>
                  <a:gd name="T60" fmla="*/ 366 w 412"/>
                  <a:gd name="T61" fmla="*/ 322 h 400"/>
                  <a:gd name="T62" fmla="*/ 320 w 412"/>
                  <a:gd name="T63" fmla="*/ 250 h 400"/>
                  <a:gd name="T64" fmla="*/ 244 w 412"/>
                  <a:gd name="T65" fmla="*/ 200 h 400"/>
                  <a:gd name="T66" fmla="*/ 206 w 412"/>
                  <a:gd name="T67" fmla="*/ 194 h 400"/>
                  <a:gd name="T68" fmla="*/ 158 w 412"/>
                  <a:gd name="T69" fmla="*/ 234 h 400"/>
                  <a:gd name="T70" fmla="*/ 140 w 412"/>
                  <a:gd name="T71" fmla="*/ 262 h 400"/>
                  <a:gd name="T72" fmla="*/ 118 w 412"/>
                  <a:gd name="T73" fmla="*/ 262 h 400"/>
                  <a:gd name="T74" fmla="*/ 100 w 412"/>
                  <a:gd name="T75" fmla="*/ 244 h 400"/>
                  <a:gd name="T76" fmla="*/ 46 w 412"/>
                  <a:gd name="T77" fmla="*/ 322 h 400"/>
                  <a:gd name="T78" fmla="*/ 96 w 412"/>
                  <a:gd name="T79" fmla="*/ 368 h 400"/>
                  <a:gd name="T80" fmla="*/ 182 w 412"/>
                  <a:gd name="T81" fmla="*/ 398 h 400"/>
                  <a:gd name="T82" fmla="*/ 28 w 412"/>
                  <a:gd name="T83" fmla="*/ 116 h 400"/>
                  <a:gd name="T84" fmla="*/ 56 w 412"/>
                  <a:gd name="T85" fmla="*/ 144 h 400"/>
                  <a:gd name="T86" fmla="*/ 82 w 412"/>
                  <a:gd name="T87" fmla="*/ 126 h 400"/>
                  <a:gd name="T88" fmla="*/ 76 w 412"/>
                  <a:gd name="T89" fmla="*/ 96 h 400"/>
                  <a:gd name="T90" fmla="*/ 46 w 412"/>
                  <a:gd name="T91" fmla="*/ 90 h 400"/>
                  <a:gd name="T92" fmla="*/ 28 w 412"/>
                  <a:gd name="T93" fmla="*/ 116 h 400"/>
                  <a:gd name="T94" fmla="*/ 300 w 412"/>
                  <a:gd name="T95" fmla="*/ 116 h 400"/>
                  <a:gd name="T96" fmla="*/ 298 w 412"/>
                  <a:gd name="T97" fmla="*/ 102 h 400"/>
                  <a:gd name="T98" fmla="*/ 268 w 412"/>
                  <a:gd name="T99" fmla="*/ 82 h 400"/>
                  <a:gd name="T100" fmla="*/ 144 w 412"/>
                  <a:gd name="T101" fmla="*/ 82 h 400"/>
                  <a:gd name="T102" fmla="*/ 122 w 412"/>
                  <a:gd name="T103" fmla="*/ 92 h 400"/>
                  <a:gd name="T104" fmla="*/ 112 w 412"/>
                  <a:gd name="T105" fmla="*/ 116 h 400"/>
                  <a:gd name="T106" fmla="*/ 114 w 412"/>
                  <a:gd name="T107" fmla="*/ 240 h 400"/>
                  <a:gd name="T108" fmla="*/ 128 w 412"/>
                  <a:gd name="T109" fmla="*/ 248 h 400"/>
                  <a:gd name="T110" fmla="*/ 144 w 412"/>
                  <a:gd name="T111" fmla="*/ 234 h 400"/>
                  <a:gd name="T112" fmla="*/ 154 w 412"/>
                  <a:gd name="T113" fmla="*/ 140 h 400"/>
                  <a:gd name="T114" fmla="*/ 158 w 412"/>
                  <a:gd name="T115" fmla="*/ 170 h 400"/>
                  <a:gd name="T116" fmla="*/ 230 w 412"/>
                  <a:gd name="T117" fmla="*/ 164 h 400"/>
                  <a:gd name="T118" fmla="*/ 254 w 412"/>
                  <a:gd name="T119" fmla="*/ 150 h 400"/>
                  <a:gd name="T120" fmla="*/ 268 w 412"/>
                  <a:gd name="T121" fmla="*/ 176 h 400"/>
                  <a:gd name="T122" fmla="*/ 300 w 412"/>
                  <a:gd name="T123" fmla="*/ 19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2" h="400">
                    <a:moveTo>
                      <a:pt x="356" y="88"/>
                    </a:moveTo>
                    <a:lnTo>
                      <a:pt x="356" y="88"/>
                    </a:lnTo>
                    <a:lnTo>
                      <a:pt x="366" y="90"/>
                    </a:lnTo>
                    <a:lnTo>
                      <a:pt x="376" y="96"/>
                    </a:lnTo>
                    <a:lnTo>
                      <a:pt x="382" y="104"/>
                    </a:lnTo>
                    <a:lnTo>
                      <a:pt x="384" y="116"/>
                    </a:lnTo>
                    <a:lnTo>
                      <a:pt x="384" y="116"/>
                    </a:lnTo>
                    <a:lnTo>
                      <a:pt x="382" y="126"/>
                    </a:lnTo>
                    <a:lnTo>
                      <a:pt x="376" y="136"/>
                    </a:lnTo>
                    <a:lnTo>
                      <a:pt x="366" y="142"/>
                    </a:lnTo>
                    <a:lnTo>
                      <a:pt x="356" y="144"/>
                    </a:lnTo>
                    <a:lnTo>
                      <a:pt x="356" y="144"/>
                    </a:lnTo>
                    <a:lnTo>
                      <a:pt x="344" y="142"/>
                    </a:lnTo>
                    <a:lnTo>
                      <a:pt x="336" y="136"/>
                    </a:lnTo>
                    <a:lnTo>
                      <a:pt x="330" y="126"/>
                    </a:lnTo>
                    <a:lnTo>
                      <a:pt x="328" y="116"/>
                    </a:lnTo>
                    <a:lnTo>
                      <a:pt x="328" y="116"/>
                    </a:lnTo>
                    <a:lnTo>
                      <a:pt x="330" y="104"/>
                    </a:lnTo>
                    <a:lnTo>
                      <a:pt x="336" y="96"/>
                    </a:lnTo>
                    <a:lnTo>
                      <a:pt x="344" y="90"/>
                    </a:lnTo>
                    <a:lnTo>
                      <a:pt x="356" y="88"/>
                    </a:lnTo>
                    <a:lnTo>
                      <a:pt x="356" y="88"/>
                    </a:lnTo>
                    <a:close/>
                    <a:moveTo>
                      <a:pt x="392" y="156"/>
                    </a:moveTo>
                    <a:lnTo>
                      <a:pt x="374" y="156"/>
                    </a:lnTo>
                    <a:lnTo>
                      <a:pt x="356" y="182"/>
                    </a:lnTo>
                    <a:lnTo>
                      <a:pt x="338" y="156"/>
                    </a:lnTo>
                    <a:lnTo>
                      <a:pt x="320" y="156"/>
                    </a:lnTo>
                    <a:lnTo>
                      <a:pt x="320" y="156"/>
                    </a:lnTo>
                    <a:lnTo>
                      <a:pt x="314" y="156"/>
                    </a:lnTo>
                    <a:lnTo>
                      <a:pt x="314" y="156"/>
                    </a:lnTo>
                    <a:lnTo>
                      <a:pt x="314" y="158"/>
                    </a:lnTo>
                    <a:lnTo>
                      <a:pt x="314" y="204"/>
                    </a:lnTo>
                    <a:lnTo>
                      <a:pt x="314" y="204"/>
                    </a:lnTo>
                    <a:lnTo>
                      <a:pt x="336" y="224"/>
                    </a:lnTo>
                    <a:lnTo>
                      <a:pt x="354" y="244"/>
                    </a:lnTo>
                    <a:lnTo>
                      <a:pt x="370" y="268"/>
                    </a:lnTo>
                    <a:lnTo>
                      <a:pt x="386" y="294"/>
                    </a:lnTo>
                    <a:lnTo>
                      <a:pt x="386" y="294"/>
                    </a:lnTo>
                    <a:lnTo>
                      <a:pt x="396" y="270"/>
                    </a:lnTo>
                    <a:lnTo>
                      <a:pt x="404" y="246"/>
                    </a:lnTo>
                    <a:lnTo>
                      <a:pt x="410" y="220"/>
                    </a:lnTo>
                    <a:lnTo>
                      <a:pt x="412" y="194"/>
                    </a:lnTo>
                    <a:lnTo>
                      <a:pt x="412" y="194"/>
                    </a:lnTo>
                    <a:lnTo>
                      <a:pt x="410" y="166"/>
                    </a:lnTo>
                    <a:lnTo>
                      <a:pt x="410" y="166"/>
                    </a:lnTo>
                    <a:lnTo>
                      <a:pt x="406" y="162"/>
                    </a:lnTo>
                    <a:lnTo>
                      <a:pt x="402" y="158"/>
                    </a:lnTo>
                    <a:lnTo>
                      <a:pt x="398" y="156"/>
                    </a:lnTo>
                    <a:lnTo>
                      <a:pt x="392" y="156"/>
                    </a:lnTo>
                    <a:lnTo>
                      <a:pt x="392" y="156"/>
                    </a:lnTo>
                    <a:close/>
                    <a:moveTo>
                      <a:pt x="98" y="204"/>
                    </a:moveTo>
                    <a:lnTo>
                      <a:pt x="98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74" y="156"/>
                    </a:lnTo>
                    <a:lnTo>
                      <a:pt x="56" y="182"/>
                    </a:lnTo>
                    <a:lnTo>
                      <a:pt x="38" y="156"/>
                    </a:lnTo>
                    <a:lnTo>
                      <a:pt x="20" y="156"/>
                    </a:lnTo>
                    <a:lnTo>
                      <a:pt x="20" y="156"/>
                    </a:lnTo>
                    <a:lnTo>
                      <a:pt x="14" y="156"/>
                    </a:lnTo>
                    <a:lnTo>
                      <a:pt x="10" y="158"/>
                    </a:lnTo>
                    <a:lnTo>
                      <a:pt x="6" y="162"/>
                    </a:lnTo>
                    <a:lnTo>
                      <a:pt x="2" y="166"/>
                    </a:lnTo>
                    <a:lnTo>
                      <a:pt x="2" y="166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2" y="220"/>
                    </a:lnTo>
                    <a:lnTo>
                      <a:pt x="8" y="246"/>
                    </a:lnTo>
                    <a:lnTo>
                      <a:pt x="16" y="270"/>
                    </a:lnTo>
                    <a:lnTo>
                      <a:pt x="26" y="294"/>
                    </a:lnTo>
                    <a:lnTo>
                      <a:pt x="26" y="294"/>
                    </a:lnTo>
                    <a:lnTo>
                      <a:pt x="42" y="268"/>
                    </a:lnTo>
                    <a:lnTo>
                      <a:pt x="58" y="244"/>
                    </a:lnTo>
                    <a:lnTo>
                      <a:pt x="76" y="224"/>
                    </a:lnTo>
                    <a:lnTo>
                      <a:pt x="98" y="204"/>
                    </a:lnTo>
                    <a:lnTo>
                      <a:pt x="98" y="204"/>
                    </a:lnTo>
                    <a:close/>
                    <a:moveTo>
                      <a:pt x="170" y="36"/>
                    </a:moveTo>
                    <a:lnTo>
                      <a:pt x="170" y="36"/>
                    </a:lnTo>
                    <a:lnTo>
                      <a:pt x="170" y="42"/>
                    </a:lnTo>
                    <a:lnTo>
                      <a:pt x="172" y="50"/>
                    </a:lnTo>
                    <a:lnTo>
                      <a:pt x="176" y="56"/>
                    </a:lnTo>
                    <a:lnTo>
                      <a:pt x="180" y="60"/>
                    </a:lnTo>
                    <a:lnTo>
                      <a:pt x="186" y="66"/>
                    </a:lnTo>
                    <a:lnTo>
                      <a:pt x="192" y="68"/>
                    </a:lnTo>
                    <a:lnTo>
                      <a:pt x="198" y="70"/>
                    </a:lnTo>
                    <a:lnTo>
                      <a:pt x="206" y="72"/>
                    </a:lnTo>
                    <a:lnTo>
                      <a:pt x="206" y="72"/>
                    </a:lnTo>
                    <a:lnTo>
                      <a:pt x="214" y="70"/>
                    </a:lnTo>
                    <a:lnTo>
                      <a:pt x="220" y="68"/>
                    </a:lnTo>
                    <a:lnTo>
                      <a:pt x="226" y="66"/>
                    </a:lnTo>
                    <a:lnTo>
                      <a:pt x="232" y="60"/>
                    </a:lnTo>
                    <a:lnTo>
                      <a:pt x="236" y="56"/>
                    </a:lnTo>
                    <a:lnTo>
                      <a:pt x="240" y="50"/>
                    </a:lnTo>
                    <a:lnTo>
                      <a:pt x="242" y="42"/>
                    </a:lnTo>
                    <a:lnTo>
                      <a:pt x="242" y="36"/>
                    </a:lnTo>
                    <a:lnTo>
                      <a:pt x="242" y="36"/>
                    </a:lnTo>
                    <a:lnTo>
                      <a:pt x="242" y="28"/>
                    </a:lnTo>
                    <a:lnTo>
                      <a:pt x="240" y="22"/>
                    </a:lnTo>
                    <a:lnTo>
                      <a:pt x="236" y="16"/>
                    </a:lnTo>
                    <a:lnTo>
                      <a:pt x="232" y="10"/>
                    </a:lnTo>
                    <a:lnTo>
                      <a:pt x="226" y="6"/>
                    </a:lnTo>
                    <a:lnTo>
                      <a:pt x="220" y="2"/>
                    </a:lnTo>
                    <a:lnTo>
                      <a:pt x="214" y="0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198" y="0"/>
                    </a:lnTo>
                    <a:lnTo>
                      <a:pt x="192" y="2"/>
                    </a:lnTo>
                    <a:lnTo>
                      <a:pt x="186" y="6"/>
                    </a:lnTo>
                    <a:lnTo>
                      <a:pt x="180" y="10"/>
                    </a:lnTo>
                    <a:lnTo>
                      <a:pt x="176" y="16"/>
                    </a:lnTo>
                    <a:lnTo>
                      <a:pt x="172" y="22"/>
                    </a:lnTo>
                    <a:lnTo>
                      <a:pt x="170" y="28"/>
                    </a:lnTo>
                    <a:lnTo>
                      <a:pt x="170" y="36"/>
                    </a:lnTo>
                    <a:lnTo>
                      <a:pt x="170" y="36"/>
                    </a:lnTo>
                    <a:close/>
                    <a:moveTo>
                      <a:pt x="206" y="400"/>
                    </a:moveTo>
                    <a:lnTo>
                      <a:pt x="206" y="400"/>
                    </a:lnTo>
                    <a:lnTo>
                      <a:pt x="230" y="398"/>
                    </a:lnTo>
                    <a:lnTo>
                      <a:pt x="254" y="394"/>
                    </a:lnTo>
                    <a:lnTo>
                      <a:pt x="276" y="388"/>
                    </a:lnTo>
                    <a:lnTo>
                      <a:pt x="296" y="378"/>
                    </a:lnTo>
                    <a:lnTo>
                      <a:pt x="316" y="368"/>
                    </a:lnTo>
                    <a:lnTo>
                      <a:pt x="334" y="354"/>
                    </a:lnTo>
                    <a:lnTo>
                      <a:pt x="352" y="338"/>
                    </a:lnTo>
                    <a:lnTo>
                      <a:pt x="366" y="322"/>
                    </a:lnTo>
                    <a:lnTo>
                      <a:pt x="366" y="322"/>
                    </a:lnTo>
                    <a:lnTo>
                      <a:pt x="352" y="296"/>
                    </a:lnTo>
                    <a:lnTo>
                      <a:pt x="336" y="272"/>
                    </a:lnTo>
                    <a:lnTo>
                      <a:pt x="320" y="250"/>
                    </a:lnTo>
                    <a:lnTo>
                      <a:pt x="300" y="232"/>
                    </a:lnTo>
                    <a:lnTo>
                      <a:pt x="280" y="216"/>
                    </a:lnTo>
                    <a:lnTo>
                      <a:pt x="256" y="204"/>
                    </a:lnTo>
                    <a:lnTo>
                      <a:pt x="244" y="200"/>
                    </a:lnTo>
                    <a:lnTo>
                      <a:pt x="232" y="196"/>
                    </a:lnTo>
                    <a:lnTo>
                      <a:pt x="220" y="194"/>
                    </a:lnTo>
                    <a:lnTo>
                      <a:pt x="206" y="194"/>
                    </a:lnTo>
                    <a:lnTo>
                      <a:pt x="206" y="194"/>
                    </a:lnTo>
                    <a:lnTo>
                      <a:pt x="182" y="196"/>
                    </a:lnTo>
                    <a:lnTo>
                      <a:pt x="158" y="202"/>
                    </a:lnTo>
                    <a:lnTo>
                      <a:pt x="158" y="234"/>
                    </a:lnTo>
                    <a:lnTo>
                      <a:pt x="158" y="234"/>
                    </a:lnTo>
                    <a:lnTo>
                      <a:pt x="158" y="240"/>
                    </a:lnTo>
                    <a:lnTo>
                      <a:pt x="156" y="244"/>
                    </a:lnTo>
                    <a:lnTo>
                      <a:pt x="150" y="254"/>
                    </a:lnTo>
                    <a:lnTo>
                      <a:pt x="140" y="262"/>
                    </a:lnTo>
                    <a:lnTo>
                      <a:pt x="134" y="264"/>
                    </a:lnTo>
                    <a:lnTo>
                      <a:pt x="128" y="264"/>
                    </a:lnTo>
                    <a:lnTo>
                      <a:pt x="128" y="264"/>
                    </a:lnTo>
                    <a:lnTo>
                      <a:pt x="118" y="262"/>
                    </a:lnTo>
                    <a:lnTo>
                      <a:pt x="110" y="258"/>
                    </a:lnTo>
                    <a:lnTo>
                      <a:pt x="104" y="252"/>
                    </a:lnTo>
                    <a:lnTo>
                      <a:pt x="100" y="244"/>
                    </a:lnTo>
                    <a:lnTo>
                      <a:pt x="100" y="244"/>
                    </a:lnTo>
                    <a:lnTo>
                      <a:pt x="84" y="260"/>
                    </a:lnTo>
                    <a:lnTo>
                      <a:pt x="70" y="280"/>
                    </a:lnTo>
                    <a:lnTo>
                      <a:pt x="58" y="300"/>
                    </a:lnTo>
                    <a:lnTo>
                      <a:pt x="46" y="322"/>
                    </a:lnTo>
                    <a:lnTo>
                      <a:pt x="46" y="322"/>
                    </a:lnTo>
                    <a:lnTo>
                      <a:pt x="60" y="338"/>
                    </a:lnTo>
                    <a:lnTo>
                      <a:pt x="78" y="354"/>
                    </a:lnTo>
                    <a:lnTo>
                      <a:pt x="96" y="368"/>
                    </a:lnTo>
                    <a:lnTo>
                      <a:pt x="116" y="378"/>
                    </a:lnTo>
                    <a:lnTo>
                      <a:pt x="136" y="388"/>
                    </a:lnTo>
                    <a:lnTo>
                      <a:pt x="158" y="394"/>
                    </a:lnTo>
                    <a:lnTo>
                      <a:pt x="182" y="398"/>
                    </a:lnTo>
                    <a:lnTo>
                      <a:pt x="206" y="400"/>
                    </a:lnTo>
                    <a:lnTo>
                      <a:pt x="206" y="400"/>
                    </a:lnTo>
                    <a:close/>
                    <a:moveTo>
                      <a:pt x="28" y="116"/>
                    </a:moveTo>
                    <a:lnTo>
                      <a:pt x="28" y="116"/>
                    </a:lnTo>
                    <a:lnTo>
                      <a:pt x="30" y="126"/>
                    </a:lnTo>
                    <a:lnTo>
                      <a:pt x="36" y="136"/>
                    </a:lnTo>
                    <a:lnTo>
                      <a:pt x="46" y="142"/>
                    </a:lnTo>
                    <a:lnTo>
                      <a:pt x="56" y="144"/>
                    </a:lnTo>
                    <a:lnTo>
                      <a:pt x="56" y="144"/>
                    </a:lnTo>
                    <a:lnTo>
                      <a:pt x="68" y="142"/>
                    </a:lnTo>
                    <a:lnTo>
                      <a:pt x="76" y="136"/>
                    </a:lnTo>
                    <a:lnTo>
                      <a:pt x="82" y="126"/>
                    </a:lnTo>
                    <a:lnTo>
                      <a:pt x="84" y="116"/>
                    </a:lnTo>
                    <a:lnTo>
                      <a:pt x="84" y="116"/>
                    </a:lnTo>
                    <a:lnTo>
                      <a:pt x="82" y="104"/>
                    </a:lnTo>
                    <a:lnTo>
                      <a:pt x="76" y="96"/>
                    </a:lnTo>
                    <a:lnTo>
                      <a:pt x="68" y="90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46" y="90"/>
                    </a:lnTo>
                    <a:lnTo>
                      <a:pt x="36" y="96"/>
                    </a:lnTo>
                    <a:lnTo>
                      <a:pt x="30" y="104"/>
                    </a:lnTo>
                    <a:lnTo>
                      <a:pt x="28" y="116"/>
                    </a:lnTo>
                    <a:lnTo>
                      <a:pt x="28" y="116"/>
                    </a:lnTo>
                    <a:close/>
                    <a:moveTo>
                      <a:pt x="300" y="192"/>
                    </a:moveTo>
                    <a:lnTo>
                      <a:pt x="300" y="116"/>
                    </a:lnTo>
                    <a:lnTo>
                      <a:pt x="300" y="116"/>
                    </a:lnTo>
                    <a:lnTo>
                      <a:pt x="300" y="116"/>
                    </a:lnTo>
                    <a:lnTo>
                      <a:pt x="300" y="114"/>
                    </a:lnTo>
                    <a:lnTo>
                      <a:pt x="300" y="114"/>
                    </a:lnTo>
                    <a:lnTo>
                      <a:pt x="300" y="108"/>
                    </a:lnTo>
                    <a:lnTo>
                      <a:pt x="298" y="102"/>
                    </a:lnTo>
                    <a:lnTo>
                      <a:pt x="290" y="92"/>
                    </a:lnTo>
                    <a:lnTo>
                      <a:pt x="280" y="84"/>
                    </a:lnTo>
                    <a:lnTo>
                      <a:pt x="274" y="82"/>
                    </a:lnTo>
                    <a:lnTo>
                      <a:pt x="268" y="82"/>
                    </a:lnTo>
                    <a:lnTo>
                      <a:pt x="232" y="82"/>
                    </a:lnTo>
                    <a:lnTo>
                      <a:pt x="206" y="116"/>
                    </a:lnTo>
                    <a:lnTo>
                      <a:pt x="180" y="82"/>
                    </a:lnTo>
                    <a:lnTo>
                      <a:pt x="144" y="82"/>
                    </a:lnTo>
                    <a:lnTo>
                      <a:pt x="144" y="82"/>
                    </a:lnTo>
                    <a:lnTo>
                      <a:pt x="138" y="82"/>
                    </a:lnTo>
                    <a:lnTo>
                      <a:pt x="132" y="84"/>
                    </a:lnTo>
                    <a:lnTo>
                      <a:pt x="122" y="92"/>
                    </a:lnTo>
                    <a:lnTo>
                      <a:pt x="114" y="102"/>
                    </a:lnTo>
                    <a:lnTo>
                      <a:pt x="112" y="108"/>
                    </a:lnTo>
                    <a:lnTo>
                      <a:pt x="112" y="114"/>
                    </a:lnTo>
                    <a:lnTo>
                      <a:pt x="112" y="116"/>
                    </a:lnTo>
                    <a:lnTo>
                      <a:pt x="112" y="130"/>
                    </a:lnTo>
                    <a:lnTo>
                      <a:pt x="112" y="234"/>
                    </a:lnTo>
                    <a:lnTo>
                      <a:pt x="112" y="234"/>
                    </a:lnTo>
                    <a:lnTo>
                      <a:pt x="114" y="240"/>
                    </a:lnTo>
                    <a:lnTo>
                      <a:pt x="116" y="244"/>
                    </a:lnTo>
                    <a:lnTo>
                      <a:pt x="122" y="248"/>
                    </a:lnTo>
                    <a:lnTo>
                      <a:pt x="128" y="248"/>
                    </a:lnTo>
                    <a:lnTo>
                      <a:pt x="128" y="248"/>
                    </a:lnTo>
                    <a:lnTo>
                      <a:pt x="134" y="248"/>
                    </a:lnTo>
                    <a:lnTo>
                      <a:pt x="138" y="244"/>
                    </a:lnTo>
                    <a:lnTo>
                      <a:pt x="142" y="240"/>
                    </a:lnTo>
                    <a:lnTo>
                      <a:pt x="144" y="234"/>
                    </a:lnTo>
                    <a:lnTo>
                      <a:pt x="144" y="130"/>
                    </a:lnTo>
                    <a:lnTo>
                      <a:pt x="144" y="130"/>
                    </a:lnTo>
                    <a:lnTo>
                      <a:pt x="150" y="134"/>
                    </a:lnTo>
                    <a:lnTo>
                      <a:pt x="154" y="140"/>
                    </a:lnTo>
                    <a:lnTo>
                      <a:pt x="158" y="148"/>
                    </a:lnTo>
                    <a:lnTo>
                      <a:pt x="158" y="156"/>
                    </a:lnTo>
                    <a:lnTo>
                      <a:pt x="158" y="170"/>
                    </a:lnTo>
                    <a:lnTo>
                      <a:pt x="158" y="170"/>
                    </a:lnTo>
                    <a:lnTo>
                      <a:pt x="182" y="164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30" y="164"/>
                    </a:lnTo>
                    <a:lnTo>
                      <a:pt x="254" y="170"/>
                    </a:lnTo>
                    <a:lnTo>
                      <a:pt x="254" y="158"/>
                    </a:lnTo>
                    <a:lnTo>
                      <a:pt x="254" y="158"/>
                    </a:lnTo>
                    <a:lnTo>
                      <a:pt x="254" y="150"/>
                    </a:lnTo>
                    <a:lnTo>
                      <a:pt x="258" y="142"/>
                    </a:lnTo>
                    <a:lnTo>
                      <a:pt x="262" y="136"/>
                    </a:lnTo>
                    <a:lnTo>
                      <a:pt x="268" y="132"/>
                    </a:lnTo>
                    <a:lnTo>
                      <a:pt x="268" y="176"/>
                    </a:lnTo>
                    <a:lnTo>
                      <a:pt x="268" y="176"/>
                    </a:lnTo>
                    <a:lnTo>
                      <a:pt x="284" y="184"/>
                    </a:lnTo>
                    <a:lnTo>
                      <a:pt x="300" y="192"/>
                    </a:lnTo>
                    <a:lnTo>
                      <a:pt x="300" y="192"/>
                    </a:lnTo>
                    <a:close/>
                  </a:path>
                </a:pathLst>
              </a:custGeom>
              <a:solidFill>
                <a:srgbClr val="861E6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latin typeface="Poppins SemiBold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DAE6295-91AC-4A80-B575-5715F4C51E05}"/>
                </a:ext>
              </a:extLst>
            </p:cNvPr>
            <p:cNvGrpSpPr/>
            <p:nvPr/>
          </p:nvGrpSpPr>
          <p:grpSpPr>
            <a:xfrm>
              <a:off x="3555432" y="4253071"/>
              <a:ext cx="612000" cy="612000"/>
              <a:chOff x="3510452" y="4378146"/>
              <a:chExt cx="612000" cy="61200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AA11F74-0402-49DB-9664-4FE66BEC2E44}"/>
                  </a:ext>
                </a:extLst>
              </p:cNvPr>
              <p:cNvSpPr/>
              <p:nvPr/>
            </p:nvSpPr>
            <p:spPr bwMode="ltGray">
              <a:xfrm>
                <a:off x="3510452" y="4378146"/>
                <a:ext cx="612000" cy="61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bg1"/>
                  </a:solidFill>
                  <a:latin typeface="Poppins SemiBold"/>
                </a:endParaRPr>
              </a:p>
            </p:txBody>
          </p:sp>
          <p:sp>
            <p:nvSpPr>
              <p:cNvPr id="23" name="Freeform 4831">
                <a:extLst>
                  <a:ext uri="{FF2B5EF4-FFF2-40B4-BE49-F238E27FC236}">
                    <a16:creationId xmlns:a16="http://schemas.microsoft.com/office/drawing/2014/main" id="{B7D23910-F758-4DD2-819F-9DC5479B04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5603" y="4567818"/>
                <a:ext cx="501699" cy="270719"/>
              </a:xfrm>
              <a:custGeom>
                <a:avLst/>
                <a:gdLst>
                  <a:gd name="T0" fmla="*/ 300 w 404"/>
                  <a:gd name="T1" fmla="*/ 166 h 218"/>
                  <a:gd name="T2" fmla="*/ 288 w 404"/>
                  <a:gd name="T3" fmla="*/ 172 h 218"/>
                  <a:gd name="T4" fmla="*/ 272 w 404"/>
                  <a:gd name="T5" fmla="*/ 184 h 218"/>
                  <a:gd name="T6" fmla="*/ 252 w 404"/>
                  <a:gd name="T7" fmla="*/ 170 h 218"/>
                  <a:gd name="T8" fmla="*/ 244 w 404"/>
                  <a:gd name="T9" fmla="*/ 186 h 218"/>
                  <a:gd name="T10" fmla="*/ 232 w 404"/>
                  <a:gd name="T11" fmla="*/ 188 h 218"/>
                  <a:gd name="T12" fmla="*/ 226 w 404"/>
                  <a:gd name="T13" fmla="*/ 188 h 218"/>
                  <a:gd name="T14" fmla="*/ 216 w 404"/>
                  <a:gd name="T15" fmla="*/ 166 h 218"/>
                  <a:gd name="T16" fmla="*/ 192 w 404"/>
                  <a:gd name="T17" fmla="*/ 154 h 218"/>
                  <a:gd name="T18" fmla="*/ 178 w 404"/>
                  <a:gd name="T19" fmla="*/ 142 h 218"/>
                  <a:gd name="T20" fmla="*/ 160 w 404"/>
                  <a:gd name="T21" fmla="*/ 138 h 218"/>
                  <a:gd name="T22" fmla="*/ 134 w 404"/>
                  <a:gd name="T23" fmla="*/ 120 h 218"/>
                  <a:gd name="T24" fmla="*/ 106 w 404"/>
                  <a:gd name="T25" fmla="*/ 136 h 218"/>
                  <a:gd name="T26" fmla="*/ 74 w 404"/>
                  <a:gd name="T27" fmla="*/ 124 h 218"/>
                  <a:gd name="T28" fmla="*/ 94 w 404"/>
                  <a:gd name="T29" fmla="*/ 42 h 218"/>
                  <a:gd name="T30" fmla="*/ 138 w 404"/>
                  <a:gd name="T31" fmla="*/ 38 h 218"/>
                  <a:gd name="T32" fmla="*/ 134 w 404"/>
                  <a:gd name="T33" fmla="*/ 66 h 218"/>
                  <a:gd name="T34" fmla="*/ 150 w 404"/>
                  <a:gd name="T35" fmla="*/ 88 h 218"/>
                  <a:gd name="T36" fmla="*/ 178 w 404"/>
                  <a:gd name="T37" fmla="*/ 92 h 218"/>
                  <a:gd name="T38" fmla="*/ 288 w 404"/>
                  <a:gd name="T39" fmla="*/ 92 h 218"/>
                  <a:gd name="T40" fmla="*/ 294 w 404"/>
                  <a:gd name="T41" fmla="*/ 100 h 218"/>
                  <a:gd name="T42" fmla="*/ 320 w 404"/>
                  <a:gd name="T43" fmla="*/ 144 h 218"/>
                  <a:gd name="T44" fmla="*/ 134 w 404"/>
                  <a:gd name="T45" fmla="*/ 132 h 218"/>
                  <a:gd name="T46" fmla="*/ 118 w 404"/>
                  <a:gd name="T47" fmla="*/ 142 h 218"/>
                  <a:gd name="T48" fmla="*/ 102 w 404"/>
                  <a:gd name="T49" fmla="*/ 190 h 218"/>
                  <a:gd name="T50" fmla="*/ 118 w 404"/>
                  <a:gd name="T51" fmla="*/ 198 h 218"/>
                  <a:gd name="T52" fmla="*/ 130 w 404"/>
                  <a:gd name="T53" fmla="*/ 204 h 218"/>
                  <a:gd name="T54" fmla="*/ 146 w 404"/>
                  <a:gd name="T55" fmla="*/ 214 h 218"/>
                  <a:gd name="T56" fmla="*/ 162 w 404"/>
                  <a:gd name="T57" fmla="*/ 204 h 218"/>
                  <a:gd name="T58" fmla="*/ 174 w 404"/>
                  <a:gd name="T59" fmla="*/ 216 h 218"/>
                  <a:gd name="T60" fmla="*/ 188 w 404"/>
                  <a:gd name="T61" fmla="*/ 218 h 218"/>
                  <a:gd name="T62" fmla="*/ 208 w 404"/>
                  <a:gd name="T63" fmla="*/ 194 h 218"/>
                  <a:gd name="T64" fmla="*/ 202 w 404"/>
                  <a:gd name="T65" fmla="*/ 168 h 218"/>
                  <a:gd name="T66" fmla="*/ 182 w 404"/>
                  <a:gd name="T67" fmla="*/ 170 h 218"/>
                  <a:gd name="T68" fmla="*/ 172 w 404"/>
                  <a:gd name="T69" fmla="*/ 152 h 218"/>
                  <a:gd name="T70" fmla="*/ 156 w 404"/>
                  <a:gd name="T71" fmla="*/ 150 h 218"/>
                  <a:gd name="T72" fmla="*/ 146 w 404"/>
                  <a:gd name="T73" fmla="*/ 138 h 218"/>
                  <a:gd name="T74" fmla="*/ 378 w 404"/>
                  <a:gd name="T75" fmla="*/ 0 h 218"/>
                  <a:gd name="T76" fmla="*/ 394 w 404"/>
                  <a:gd name="T77" fmla="*/ 160 h 218"/>
                  <a:gd name="T78" fmla="*/ 402 w 404"/>
                  <a:gd name="T79" fmla="*/ 70 h 218"/>
                  <a:gd name="T80" fmla="*/ 26 w 404"/>
                  <a:gd name="T81" fmla="*/ 0 h 218"/>
                  <a:gd name="T82" fmla="*/ 0 w 404"/>
                  <a:gd name="T83" fmla="*/ 96 h 218"/>
                  <a:gd name="T84" fmla="*/ 18 w 404"/>
                  <a:gd name="T85" fmla="*/ 178 h 218"/>
                  <a:gd name="T86" fmla="*/ 96 w 404"/>
                  <a:gd name="T87" fmla="*/ 154 h 218"/>
                  <a:gd name="T88" fmla="*/ 68 w 404"/>
                  <a:gd name="T89" fmla="*/ 142 h 218"/>
                  <a:gd name="T90" fmla="*/ 74 w 404"/>
                  <a:gd name="T91" fmla="*/ 170 h 218"/>
                  <a:gd name="T92" fmla="*/ 88 w 404"/>
                  <a:gd name="T93" fmla="*/ 172 h 218"/>
                  <a:gd name="T94" fmla="*/ 306 w 404"/>
                  <a:gd name="T95" fmla="*/ 34 h 218"/>
                  <a:gd name="T96" fmla="*/ 230 w 404"/>
                  <a:gd name="T97" fmla="*/ 8 h 218"/>
                  <a:gd name="T98" fmla="*/ 192 w 404"/>
                  <a:gd name="T99" fmla="*/ 2 h 218"/>
                  <a:gd name="T100" fmla="*/ 190 w 404"/>
                  <a:gd name="T101" fmla="*/ 0 h 218"/>
                  <a:gd name="T102" fmla="*/ 182 w 404"/>
                  <a:gd name="T103" fmla="*/ 2 h 218"/>
                  <a:gd name="T104" fmla="*/ 148 w 404"/>
                  <a:gd name="T105" fmla="*/ 44 h 218"/>
                  <a:gd name="T106" fmla="*/ 156 w 404"/>
                  <a:gd name="T107" fmla="*/ 78 h 218"/>
                  <a:gd name="T108" fmla="*/ 180 w 404"/>
                  <a:gd name="T109" fmla="*/ 78 h 218"/>
                  <a:gd name="T110" fmla="*/ 292 w 404"/>
                  <a:gd name="T111" fmla="*/ 82 h 218"/>
                  <a:gd name="T112" fmla="*/ 304 w 404"/>
                  <a:gd name="T113" fmla="*/ 94 h 218"/>
                  <a:gd name="T114" fmla="*/ 328 w 404"/>
                  <a:gd name="T115" fmla="*/ 11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04" h="218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E62249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latin typeface="Poppins SemiBold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5314CE7-E5DB-43EA-926D-5CEF20C8E9C5}"/>
                </a:ext>
              </a:extLst>
            </p:cNvPr>
            <p:cNvGrpSpPr/>
            <p:nvPr/>
          </p:nvGrpSpPr>
          <p:grpSpPr>
            <a:xfrm>
              <a:off x="5024926" y="2022108"/>
              <a:ext cx="612000" cy="612000"/>
              <a:chOff x="4947609" y="2144640"/>
              <a:chExt cx="612000" cy="612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E19AF7-446B-453D-B8DE-8B74DB88874D}"/>
                  </a:ext>
                </a:extLst>
              </p:cNvPr>
              <p:cNvSpPr/>
              <p:nvPr/>
            </p:nvSpPr>
            <p:spPr bwMode="ltGray">
              <a:xfrm>
                <a:off x="4947609" y="2144640"/>
                <a:ext cx="612000" cy="61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bg1"/>
                  </a:solidFill>
                  <a:latin typeface="Poppins SemiBold"/>
                </a:endParaRPr>
              </a:p>
            </p:txBody>
          </p:sp>
          <p:sp>
            <p:nvSpPr>
              <p:cNvPr id="21" name="Freeform 4924">
                <a:extLst>
                  <a:ext uri="{FF2B5EF4-FFF2-40B4-BE49-F238E27FC236}">
                    <a16:creationId xmlns:a16="http://schemas.microsoft.com/office/drawing/2014/main" id="{BA409A2D-6DDE-4F1A-85AC-91B4A05C7F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4941" y="2249780"/>
                <a:ext cx="477336" cy="460374"/>
              </a:xfrm>
              <a:custGeom>
                <a:avLst/>
                <a:gdLst>
                  <a:gd name="T0" fmla="*/ 78 w 394"/>
                  <a:gd name="T1" fmla="*/ 20 h 380"/>
                  <a:gd name="T2" fmla="*/ 116 w 394"/>
                  <a:gd name="T3" fmla="*/ 0 h 380"/>
                  <a:gd name="T4" fmla="*/ 148 w 394"/>
                  <a:gd name="T5" fmla="*/ 14 h 380"/>
                  <a:gd name="T6" fmla="*/ 162 w 394"/>
                  <a:gd name="T7" fmla="*/ 46 h 380"/>
                  <a:gd name="T8" fmla="*/ 142 w 394"/>
                  <a:gd name="T9" fmla="*/ 84 h 380"/>
                  <a:gd name="T10" fmla="*/ 106 w 394"/>
                  <a:gd name="T11" fmla="*/ 92 h 380"/>
                  <a:gd name="T12" fmla="*/ 74 w 394"/>
                  <a:gd name="T13" fmla="*/ 64 h 380"/>
                  <a:gd name="T14" fmla="*/ 120 w 394"/>
                  <a:gd name="T15" fmla="*/ 232 h 380"/>
                  <a:gd name="T16" fmla="*/ 148 w 394"/>
                  <a:gd name="T17" fmla="*/ 198 h 380"/>
                  <a:gd name="T18" fmla="*/ 142 w 394"/>
                  <a:gd name="T19" fmla="*/ 164 h 380"/>
                  <a:gd name="T20" fmla="*/ 170 w 394"/>
                  <a:gd name="T21" fmla="*/ 128 h 380"/>
                  <a:gd name="T22" fmla="*/ 176 w 394"/>
                  <a:gd name="T23" fmla="*/ 114 h 380"/>
                  <a:gd name="T24" fmla="*/ 72 w 394"/>
                  <a:gd name="T25" fmla="*/ 112 h 380"/>
                  <a:gd name="T26" fmla="*/ 38 w 394"/>
                  <a:gd name="T27" fmla="*/ 130 h 380"/>
                  <a:gd name="T28" fmla="*/ 0 w 394"/>
                  <a:gd name="T29" fmla="*/ 244 h 380"/>
                  <a:gd name="T30" fmla="*/ 46 w 394"/>
                  <a:gd name="T31" fmla="*/ 318 h 380"/>
                  <a:gd name="T32" fmla="*/ 152 w 394"/>
                  <a:gd name="T33" fmla="*/ 376 h 380"/>
                  <a:gd name="T34" fmla="*/ 130 w 394"/>
                  <a:gd name="T35" fmla="*/ 332 h 380"/>
                  <a:gd name="T36" fmla="*/ 390 w 394"/>
                  <a:gd name="T37" fmla="*/ 154 h 380"/>
                  <a:gd name="T38" fmla="*/ 372 w 394"/>
                  <a:gd name="T39" fmla="*/ 124 h 380"/>
                  <a:gd name="T40" fmla="*/ 318 w 394"/>
                  <a:gd name="T41" fmla="*/ 112 h 380"/>
                  <a:gd name="T42" fmla="*/ 228 w 394"/>
                  <a:gd name="T43" fmla="*/ 112 h 380"/>
                  <a:gd name="T44" fmla="*/ 196 w 394"/>
                  <a:gd name="T45" fmla="*/ 124 h 380"/>
                  <a:gd name="T46" fmla="*/ 228 w 394"/>
                  <a:gd name="T47" fmla="*/ 138 h 380"/>
                  <a:gd name="T48" fmla="*/ 242 w 394"/>
                  <a:gd name="T49" fmla="*/ 174 h 380"/>
                  <a:gd name="T50" fmla="*/ 256 w 394"/>
                  <a:gd name="T51" fmla="*/ 210 h 380"/>
                  <a:gd name="T52" fmla="*/ 264 w 394"/>
                  <a:gd name="T53" fmla="*/ 314 h 380"/>
                  <a:gd name="T54" fmla="*/ 232 w 394"/>
                  <a:gd name="T55" fmla="*/ 342 h 380"/>
                  <a:gd name="T56" fmla="*/ 278 w 394"/>
                  <a:gd name="T57" fmla="*/ 362 h 380"/>
                  <a:gd name="T58" fmla="*/ 338 w 394"/>
                  <a:gd name="T59" fmla="*/ 260 h 380"/>
                  <a:gd name="T60" fmla="*/ 366 w 394"/>
                  <a:gd name="T61" fmla="*/ 284 h 380"/>
                  <a:gd name="T62" fmla="*/ 394 w 394"/>
                  <a:gd name="T63" fmla="*/ 198 h 380"/>
                  <a:gd name="T64" fmla="*/ 192 w 394"/>
                  <a:gd name="T65" fmla="*/ 380 h 380"/>
                  <a:gd name="T66" fmla="*/ 236 w 394"/>
                  <a:gd name="T67" fmla="*/ 320 h 380"/>
                  <a:gd name="T68" fmla="*/ 244 w 394"/>
                  <a:gd name="T69" fmla="*/ 232 h 380"/>
                  <a:gd name="T70" fmla="*/ 154 w 394"/>
                  <a:gd name="T71" fmla="*/ 218 h 380"/>
                  <a:gd name="T72" fmla="*/ 140 w 394"/>
                  <a:gd name="T73" fmla="*/ 232 h 380"/>
                  <a:gd name="T74" fmla="*/ 148 w 394"/>
                  <a:gd name="T75" fmla="*/ 320 h 380"/>
                  <a:gd name="T76" fmla="*/ 192 w 394"/>
                  <a:gd name="T77" fmla="*/ 380 h 380"/>
                  <a:gd name="T78" fmla="*/ 242 w 394"/>
                  <a:gd name="T79" fmla="*/ 64 h 380"/>
                  <a:gd name="T80" fmla="*/ 274 w 394"/>
                  <a:gd name="T81" fmla="*/ 92 h 380"/>
                  <a:gd name="T82" fmla="*/ 308 w 394"/>
                  <a:gd name="T83" fmla="*/ 84 h 380"/>
                  <a:gd name="T84" fmla="*/ 330 w 394"/>
                  <a:gd name="T85" fmla="*/ 46 h 380"/>
                  <a:gd name="T86" fmla="*/ 314 w 394"/>
                  <a:gd name="T87" fmla="*/ 12 h 380"/>
                  <a:gd name="T88" fmla="*/ 284 w 394"/>
                  <a:gd name="T89" fmla="*/ 0 h 380"/>
                  <a:gd name="T90" fmla="*/ 250 w 394"/>
                  <a:gd name="T91" fmla="*/ 14 h 380"/>
                  <a:gd name="T92" fmla="*/ 238 w 394"/>
                  <a:gd name="T93" fmla="*/ 46 h 380"/>
                  <a:gd name="T94" fmla="*/ 214 w 394"/>
                  <a:gd name="T95" fmla="*/ 196 h 380"/>
                  <a:gd name="T96" fmla="*/ 222 w 394"/>
                  <a:gd name="T97" fmla="*/ 168 h 380"/>
                  <a:gd name="T98" fmla="*/ 192 w 394"/>
                  <a:gd name="T99" fmla="*/ 142 h 380"/>
                  <a:gd name="T100" fmla="*/ 164 w 394"/>
                  <a:gd name="T101" fmla="*/ 162 h 380"/>
                  <a:gd name="T102" fmla="*/ 164 w 394"/>
                  <a:gd name="T103" fmla="*/ 186 h 380"/>
                  <a:gd name="T104" fmla="*/ 192 w 394"/>
                  <a:gd name="T105" fmla="*/ 20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94" h="380">
                    <a:moveTo>
                      <a:pt x="70" y="46"/>
                    </a:moveTo>
                    <a:lnTo>
                      <a:pt x="70" y="46"/>
                    </a:lnTo>
                    <a:lnTo>
                      <a:pt x="72" y="38"/>
                    </a:lnTo>
                    <a:lnTo>
                      <a:pt x="74" y="28"/>
                    </a:lnTo>
                    <a:lnTo>
                      <a:pt x="78" y="20"/>
                    </a:lnTo>
                    <a:lnTo>
                      <a:pt x="84" y="14"/>
                    </a:lnTo>
                    <a:lnTo>
                      <a:pt x="90" y="8"/>
                    </a:lnTo>
                    <a:lnTo>
                      <a:pt x="98" y="4"/>
                    </a:lnTo>
                    <a:lnTo>
                      <a:pt x="106" y="2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6" y="2"/>
                    </a:lnTo>
                    <a:lnTo>
                      <a:pt x="134" y="4"/>
                    </a:lnTo>
                    <a:lnTo>
                      <a:pt x="142" y="8"/>
                    </a:lnTo>
                    <a:lnTo>
                      <a:pt x="148" y="14"/>
                    </a:lnTo>
                    <a:lnTo>
                      <a:pt x="154" y="20"/>
                    </a:lnTo>
                    <a:lnTo>
                      <a:pt x="158" y="28"/>
                    </a:lnTo>
                    <a:lnTo>
                      <a:pt x="160" y="38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0" y="56"/>
                    </a:lnTo>
                    <a:lnTo>
                      <a:pt x="158" y="64"/>
                    </a:lnTo>
                    <a:lnTo>
                      <a:pt x="154" y="72"/>
                    </a:lnTo>
                    <a:lnTo>
                      <a:pt x="148" y="78"/>
                    </a:lnTo>
                    <a:lnTo>
                      <a:pt x="142" y="84"/>
                    </a:lnTo>
                    <a:lnTo>
                      <a:pt x="134" y="88"/>
                    </a:lnTo>
                    <a:lnTo>
                      <a:pt x="126" y="92"/>
                    </a:lnTo>
                    <a:lnTo>
                      <a:pt x="116" y="92"/>
                    </a:lnTo>
                    <a:lnTo>
                      <a:pt x="116" y="92"/>
                    </a:lnTo>
                    <a:lnTo>
                      <a:pt x="106" y="92"/>
                    </a:lnTo>
                    <a:lnTo>
                      <a:pt x="98" y="88"/>
                    </a:lnTo>
                    <a:lnTo>
                      <a:pt x="90" y="84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4" y="64"/>
                    </a:lnTo>
                    <a:lnTo>
                      <a:pt x="72" y="5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  <a:moveTo>
                      <a:pt x="120" y="308"/>
                    </a:moveTo>
                    <a:lnTo>
                      <a:pt x="120" y="232"/>
                    </a:lnTo>
                    <a:lnTo>
                      <a:pt x="120" y="232"/>
                    </a:lnTo>
                    <a:lnTo>
                      <a:pt x="122" y="220"/>
                    </a:lnTo>
                    <a:lnTo>
                      <a:pt x="128" y="210"/>
                    </a:lnTo>
                    <a:lnTo>
                      <a:pt x="136" y="202"/>
                    </a:lnTo>
                    <a:lnTo>
                      <a:pt x="148" y="198"/>
                    </a:lnTo>
                    <a:lnTo>
                      <a:pt x="148" y="198"/>
                    </a:lnTo>
                    <a:lnTo>
                      <a:pt x="144" y="186"/>
                    </a:lnTo>
                    <a:lnTo>
                      <a:pt x="142" y="174"/>
                    </a:lnTo>
                    <a:lnTo>
                      <a:pt x="142" y="174"/>
                    </a:lnTo>
                    <a:lnTo>
                      <a:pt x="142" y="164"/>
                    </a:lnTo>
                    <a:lnTo>
                      <a:pt x="146" y="154"/>
                    </a:lnTo>
                    <a:lnTo>
                      <a:pt x="150" y="146"/>
                    </a:lnTo>
                    <a:lnTo>
                      <a:pt x="156" y="140"/>
                    </a:lnTo>
                    <a:lnTo>
                      <a:pt x="162" y="132"/>
                    </a:lnTo>
                    <a:lnTo>
                      <a:pt x="170" y="128"/>
                    </a:lnTo>
                    <a:lnTo>
                      <a:pt x="178" y="124"/>
                    </a:lnTo>
                    <a:lnTo>
                      <a:pt x="188" y="124"/>
                    </a:lnTo>
                    <a:lnTo>
                      <a:pt x="188" y="124"/>
                    </a:lnTo>
                    <a:lnTo>
                      <a:pt x="182" y="118"/>
                    </a:lnTo>
                    <a:lnTo>
                      <a:pt x="176" y="114"/>
                    </a:lnTo>
                    <a:lnTo>
                      <a:pt x="168" y="112"/>
                    </a:lnTo>
                    <a:lnTo>
                      <a:pt x="160" y="112"/>
                    </a:lnTo>
                    <a:lnTo>
                      <a:pt x="116" y="112"/>
                    </a:lnTo>
                    <a:lnTo>
                      <a:pt x="72" y="112"/>
                    </a:lnTo>
                    <a:lnTo>
                      <a:pt x="72" y="112"/>
                    </a:lnTo>
                    <a:lnTo>
                      <a:pt x="64" y="112"/>
                    </a:lnTo>
                    <a:lnTo>
                      <a:pt x="56" y="114"/>
                    </a:lnTo>
                    <a:lnTo>
                      <a:pt x="50" y="118"/>
                    </a:lnTo>
                    <a:lnTo>
                      <a:pt x="44" y="124"/>
                    </a:lnTo>
                    <a:lnTo>
                      <a:pt x="38" y="130"/>
                    </a:lnTo>
                    <a:lnTo>
                      <a:pt x="34" y="136"/>
                    </a:lnTo>
                    <a:lnTo>
                      <a:pt x="30" y="144"/>
                    </a:lnTo>
                    <a:lnTo>
                      <a:pt x="28" y="152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12" y="270"/>
                    </a:lnTo>
                    <a:lnTo>
                      <a:pt x="26" y="296"/>
                    </a:lnTo>
                    <a:lnTo>
                      <a:pt x="60" y="188"/>
                    </a:lnTo>
                    <a:lnTo>
                      <a:pt x="76" y="188"/>
                    </a:lnTo>
                    <a:lnTo>
                      <a:pt x="46" y="318"/>
                    </a:lnTo>
                    <a:lnTo>
                      <a:pt x="46" y="318"/>
                    </a:lnTo>
                    <a:lnTo>
                      <a:pt x="70" y="338"/>
                    </a:lnTo>
                    <a:lnTo>
                      <a:pt x="94" y="356"/>
                    </a:lnTo>
                    <a:lnTo>
                      <a:pt x="122" y="368"/>
                    </a:lnTo>
                    <a:lnTo>
                      <a:pt x="152" y="376"/>
                    </a:lnTo>
                    <a:lnTo>
                      <a:pt x="152" y="342"/>
                    </a:lnTo>
                    <a:lnTo>
                      <a:pt x="152" y="342"/>
                    </a:lnTo>
                    <a:lnTo>
                      <a:pt x="146" y="340"/>
                    </a:lnTo>
                    <a:lnTo>
                      <a:pt x="140" y="338"/>
                    </a:lnTo>
                    <a:lnTo>
                      <a:pt x="130" y="332"/>
                    </a:lnTo>
                    <a:lnTo>
                      <a:pt x="122" y="320"/>
                    </a:lnTo>
                    <a:lnTo>
                      <a:pt x="120" y="314"/>
                    </a:lnTo>
                    <a:lnTo>
                      <a:pt x="120" y="308"/>
                    </a:lnTo>
                    <a:lnTo>
                      <a:pt x="120" y="308"/>
                    </a:lnTo>
                    <a:close/>
                    <a:moveTo>
                      <a:pt x="390" y="154"/>
                    </a:moveTo>
                    <a:lnTo>
                      <a:pt x="390" y="154"/>
                    </a:lnTo>
                    <a:lnTo>
                      <a:pt x="388" y="146"/>
                    </a:lnTo>
                    <a:lnTo>
                      <a:pt x="384" y="138"/>
                    </a:lnTo>
                    <a:lnTo>
                      <a:pt x="378" y="130"/>
                    </a:lnTo>
                    <a:lnTo>
                      <a:pt x="372" y="124"/>
                    </a:lnTo>
                    <a:lnTo>
                      <a:pt x="366" y="118"/>
                    </a:lnTo>
                    <a:lnTo>
                      <a:pt x="358" y="116"/>
                    </a:lnTo>
                    <a:lnTo>
                      <a:pt x="348" y="112"/>
                    </a:lnTo>
                    <a:lnTo>
                      <a:pt x="340" y="112"/>
                    </a:lnTo>
                    <a:lnTo>
                      <a:pt x="318" y="112"/>
                    </a:lnTo>
                    <a:lnTo>
                      <a:pt x="310" y="112"/>
                    </a:lnTo>
                    <a:lnTo>
                      <a:pt x="284" y="148"/>
                    </a:lnTo>
                    <a:lnTo>
                      <a:pt x="256" y="112"/>
                    </a:lnTo>
                    <a:lnTo>
                      <a:pt x="250" y="112"/>
                    </a:lnTo>
                    <a:lnTo>
                      <a:pt x="228" y="112"/>
                    </a:lnTo>
                    <a:lnTo>
                      <a:pt x="228" y="112"/>
                    </a:lnTo>
                    <a:lnTo>
                      <a:pt x="218" y="112"/>
                    </a:lnTo>
                    <a:lnTo>
                      <a:pt x="210" y="114"/>
                    </a:lnTo>
                    <a:lnTo>
                      <a:pt x="202" y="118"/>
                    </a:lnTo>
                    <a:lnTo>
                      <a:pt x="196" y="124"/>
                    </a:lnTo>
                    <a:lnTo>
                      <a:pt x="196" y="124"/>
                    </a:lnTo>
                    <a:lnTo>
                      <a:pt x="204" y="124"/>
                    </a:lnTo>
                    <a:lnTo>
                      <a:pt x="214" y="128"/>
                    </a:lnTo>
                    <a:lnTo>
                      <a:pt x="222" y="132"/>
                    </a:lnTo>
                    <a:lnTo>
                      <a:pt x="228" y="138"/>
                    </a:lnTo>
                    <a:lnTo>
                      <a:pt x="234" y="146"/>
                    </a:lnTo>
                    <a:lnTo>
                      <a:pt x="238" y="154"/>
                    </a:lnTo>
                    <a:lnTo>
                      <a:pt x="242" y="164"/>
                    </a:lnTo>
                    <a:lnTo>
                      <a:pt x="242" y="174"/>
                    </a:lnTo>
                    <a:lnTo>
                      <a:pt x="242" y="174"/>
                    </a:lnTo>
                    <a:lnTo>
                      <a:pt x="240" y="186"/>
                    </a:lnTo>
                    <a:lnTo>
                      <a:pt x="236" y="198"/>
                    </a:lnTo>
                    <a:lnTo>
                      <a:pt x="236" y="198"/>
                    </a:lnTo>
                    <a:lnTo>
                      <a:pt x="248" y="202"/>
                    </a:lnTo>
                    <a:lnTo>
                      <a:pt x="256" y="210"/>
                    </a:lnTo>
                    <a:lnTo>
                      <a:pt x="262" y="220"/>
                    </a:lnTo>
                    <a:lnTo>
                      <a:pt x="264" y="232"/>
                    </a:lnTo>
                    <a:lnTo>
                      <a:pt x="264" y="308"/>
                    </a:lnTo>
                    <a:lnTo>
                      <a:pt x="264" y="308"/>
                    </a:lnTo>
                    <a:lnTo>
                      <a:pt x="264" y="314"/>
                    </a:lnTo>
                    <a:lnTo>
                      <a:pt x="262" y="320"/>
                    </a:lnTo>
                    <a:lnTo>
                      <a:pt x="254" y="332"/>
                    </a:lnTo>
                    <a:lnTo>
                      <a:pt x="244" y="338"/>
                    </a:lnTo>
                    <a:lnTo>
                      <a:pt x="238" y="340"/>
                    </a:lnTo>
                    <a:lnTo>
                      <a:pt x="232" y="342"/>
                    </a:lnTo>
                    <a:lnTo>
                      <a:pt x="232" y="376"/>
                    </a:lnTo>
                    <a:lnTo>
                      <a:pt x="232" y="376"/>
                    </a:lnTo>
                    <a:lnTo>
                      <a:pt x="248" y="372"/>
                    </a:lnTo>
                    <a:lnTo>
                      <a:pt x="262" y="368"/>
                    </a:lnTo>
                    <a:lnTo>
                      <a:pt x="278" y="362"/>
                    </a:lnTo>
                    <a:lnTo>
                      <a:pt x="292" y="354"/>
                    </a:lnTo>
                    <a:lnTo>
                      <a:pt x="306" y="346"/>
                    </a:lnTo>
                    <a:lnTo>
                      <a:pt x="318" y="336"/>
                    </a:lnTo>
                    <a:lnTo>
                      <a:pt x="340" y="316"/>
                    </a:lnTo>
                    <a:lnTo>
                      <a:pt x="338" y="260"/>
                    </a:lnTo>
                    <a:lnTo>
                      <a:pt x="338" y="192"/>
                    </a:lnTo>
                    <a:lnTo>
                      <a:pt x="350" y="192"/>
                    </a:lnTo>
                    <a:lnTo>
                      <a:pt x="350" y="192"/>
                    </a:lnTo>
                    <a:lnTo>
                      <a:pt x="354" y="192"/>
                    </a:lnTo>
                    <a:lnTo>
                      <a:pt x="366" y="284"/>
                    </a:lnTo>
                    <a:lnTo>
                      <a:pt x="366" y="284"/>
                    </a:lnTo>
                    <a:lnTo>
                      <a:pt x="376" y="264"/>
                    </a:lnTo>
                    <a:lnTo>
                      <a:pt x="384" y="244"/>
                    </a:lnTo>
                    <a:lnTo>
                      <a:pt x="390" y="222"/>
                    </a:lnTo>
                    <a:lnTo>
                      <a:pt x="394" y="198"/>
                    </a:lnTo>
                    <a:lnTo>
                      <a:pt x="394" y="198"/>
                    </a:lnTo>
                    <a:lnTo>
                      <a:pt x="390" y="154"/>
                    </a:lnTo>
                    <a:lnTo>
                      <a:pt x="390" y="154"/>
                    </a:lnTo>
                    <a:close/>
                    <a:moveTo>
                      <a:pt x="192" y="380"/>
                    </a:moveTo>
                    <a:lnTo>
                      <a:pt x="192" y="380"/>
                    </a:lnTo>
                    <a:lnTo>
                      <a:pt x="212" y="380"/>
                    </a:lnTo>
                    <a:lnTo>
                      <a:pt x="212" y="322"/>
                    </a:lnTo>
                    <a:lnTo>
                      <a:pt x="230" y="322"/>
                    </a:lnTo>
                    <a:lnTo>
                      <a:pt x="230" y="322"/>
                    </a:lnTo>
                    <a:lnTo>
                      <a:pt x="236" y="320"/>
                    </a:lnTo>
                    <a:lnTo>
                      <a:pt x="240" y="318"/>
                    </a:lnTo>
                    <a:lnTo>
                      <a:pt x="242" y="314"/>
                    </a:lnTo>
                    <a:lnTo>
                      <a:pt x="244" y="308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26"/>
                    </a:lnTo>
                    <a:lnTo>
                      <a:pt x="240" y="222"/>
                    </a:lnTo>
                    <a:lnTo>
                      <a:pt x="236" y="218"/>
                    </a:lnTo>
                    <a:lnTo>
                      <a:pt x="230" y="218"/>
                    </a:lnTo>
                    <a:lnTo>
                      <a:pt x="154" y="218"/>
                    </a:lnTo>
                    <a:lnTo>
                      <a:pt x="154" y="218"/>
                    </a:lnTo>
                    <a:lnTo>
                      <a:pt x="148" y="218"/>
                    </a:lnTo>
                    <a:lnTo>
                      <a:pt x="144" y="222"/>
                    </a:lnTo>
                    <a:lnTo>
                      <a:pt x="142" y="226"/>
                    </a:lnTo>
                    <a:lnTo>
                      <a:pt x="140" y="232"/>
                    </a:lnTo>
                    <a:lnTo>
                      <a:pt x="140" y="308"/>
                    </a:lnTo>
                    <a:lnTo>
                      <a:pt x="140" y="308"/>
                    </a:lnTo>
                    <a:lnTo>
                      <a:pt x="142" y="314"/>
                    </a:lnTo>
                    <a:lnTo>
                      <a:pt x="144" y="318"/>
                    </a:lnTo>
                    <a:lnTo>
                      <a:pt x="148" y="320"/>
                    </a:lnTo>
                    <a:lnTo>
                      <a:pt x="154" y="322"/>
                    </a:lnTo>
                    <a:lnTo>
                      <a:pt x="172" y="322"/>
                    </a:lnTo>
                    <a:lnTo>
                      <a:pt x="172" y="380"/>
                    </a:lnTo>
                    <a:lnTo>
                      <a:pt x="172" y="380"/>
                    </a:lnTo>
                    <a:lnTo>
                      <a:pt x="192" y="380"/>
                    </a:lnTo>
                    <a:lnTo>
                      <a:pt x="192" y="380"/>
                    </a:lnTo>
                    <a:close/>
                    <a:moveTo>
                      <a:pt x="238" y="46"/>
                    </a:moveTo>
                    <a:lnTo>
                      <a:pt x="238" y="46"/>
                    </a:lnTo>
                    <a:lnTo>
                      <a:pt x="238" y="56"/>
                    </a:lnTo>
                    <a:lnTo>
                      <a:pt x="242" y="64"/>
                    </a:lnTo>
                    <a:lnTo>
                      <a:pt x="246" y="72"/>
                    </a:lnTo>
                    <a:lnTo>
                      <a:pt x="250" y="78"/>
                    </a:lnTo>
                    <a:lnTo>
                      <a:pt x="258" y="84"/>
                    </a:lnTo>
                    <a:lnTo>
                      <a:pt x="266" y="88"/>
                    </a:lnTo>
                    <a:lnTo>
                      <a:pt x="274" y="92"/>
                    </a:lnTo>
                    <a:lnTo>
                      <a:pt x="284" y="92"/>
                    </a:lnTo>
                    <a:lnTo>
                      <a:pt x="284" y="92"/>
                    </a:lnTo>
                    <a:lnTo>
                      <a:pt x="292" y="92"/>
                    </a:lnTo>
                    <a:lnTo>
                      <a:pt x="302" y="88"/>
                    </a:lnTo>
                    <a:lnTo>
                      <a:pt x="308" y="84"/>
                    </a:lnTo>
                    <a:lnTo>
                      <a:pt x="316" y="78"/>
                    </a:lnTo>
                    <a:lnTo>
                      <a:pt x="322" y="72"/>
                    </a:lnTo>
                    <a:lnTo>
                      <a:pt x="326" y="64"/>
                    </a:lnTo>
                    <a:lnTo>
                      <a:pt x="328" y="56"/>
                    </a:lnTo>
                    <a:lnTo>
                      <a:pt x="330" y="46"/>
                    </a:lnTo>
                    <a:lnTo>
                      <a:pt x="330" y="46"/>
                    </a:lnTo>
                    <a:lnTo>
                      <a:pt x="328" y="36"/>
                    </a:lnTo>
                    <a:lnTo>
                      <a:pt x="324" y="28"/>
                    </a:lnTo>
                    <a:lnTo>
                      <a:pt x="320" y="20"/>
                    </a:lnTo>
                    <a:lnTo>
                      <a:pt x="314" y="12"/>
                    </a:lnTo>
                    <a:lnTo>
                      <a:pt x="314" y="12"/>
                    </a:lnTo>
                    <a:lnTo>
                      <a:pt x="306" y="6"/>
                    </a:lnTo>
                    <a:lnTo>
                      <a:pt x="306" y="6"/>
                    </a:lnTo>
                    <a:lnTo>
                      <a:pt x="294" y="2"/>
                    </a:lnTo>
                    <a:lnTo>
                      <a:pt x="284" y="0"/>
                    </a:lnTo>
                    <a:lnTo>
                      <a:pt x="284" y="0"/>
                    </a:lnTo>
                    <a:lnTo>
                      <a:pt x="274" y="2"/>
                    </a:lnTo>
                    <a:lnTo>
                      <a:pt x="266" y="4"/>
                    </a:lnTo>
                    <a:lnTo>
                      <a:pt x="258" y="8"/>
                    </a:lnTo>
                    <a:lnTo>
                      <a:pt x="250" y="14"/>
                    </a:lnTo>
                    <a:lnTo>
                      <a:pt x="246" y="20"/>
                    </a:lnTo>
                    <a:lnTo>
                      <a:pt x="242" y="28"/>
                    </a:lnTo>
                    <a:lnTo>
                      <a:pt x="238" y="38"/>
                    </a:lnTo>
                    <a:lnTo>
                      <a:pt x="238" y="46"/>
                    </a:lnTo>
                    <a:lnTo>
                      <a:pt x="238" y="46"/>
                    </a:lnTo>
                    <a:close/>
                    <a:moveTo>
                      <a:pt x="192" y="204"/>
                    </a:moveTo>
                    <a:lnTo>
                      <a:pt x="192" y="204"/>
                    </a:lnTo>
                    <a:lnTo>
                      <a:pt x="198" y="204"/>
                    </a:lnTo>
                    <a:lnTo>
                      <a:pt x="204" y="202"/>
                    </a:lnTo>
                    <a:lnTo>
                      <a:pt x="214" y="196"/>
                    </a:lnTo>
                    <a:lnTo>
                      <a:pt x="220" y="186"/>
                    </a:lnTo>
                    <a:lnTo>
                      <a:pt x="222" y="180"/>
                    </a:lnTo>
                    <a:lnTo>
                      <a:pt x="222" y="174"/>
                    </a:lnTo>
                    <a:lnTo>
                      <a:pt x="222" y="174"/>
                    </a:lnTo>
                    <a:lnTo>
                      <a:pt x="222" y="168"/>
                    </a:lnTo>
                    <a:lnTo>
                      <a:pt x="220" y="162"/>
                    </a:lnTo>
                    <a:lnTo>
                      <a:pt x="214" y="152"/>
                    </a:lnTo>
                    <a:lnTo>
                      <a:pt x="204" y="146"/>
                    </a:lnTo>
                    <a:lnTo>
                      <a:pt x="198" y="144"/>
                    </a:lnTo>
                    <a:lnTo>
                      <a:pt x="192" y="142"/>
                    </a:lnTo>
                    <a:lnTo>
                      <a:pt x="192" y="142"/>
                    </a:lnTo>
                    <a:lnTo>
                      <a:pt x="186" y="144"/>
                    </a:lnTo>
                    <a:lnTo>
                      <a:pt x="180" y="146"/>
                    </a:lnTo>
                    <a:lnTo>
                      <a:pt x="170" y="152"/>
                    </a:lnTo>
                    <a:lnTo>
                      <a:pt x="164" y="162"/>
                    </a:lnTo>
                    <a:lnTo>
                      <a:pt x="162" y="168"/>
                    </a:lnTo>
                    <a:lnTo>
                      <a:pt x="162" y="174"/>
                    </a:lnTo>
                    <a:lnTo>
                      <a:pt x="162" y="174"/>
                    </a:lnTo>
                    <a:lnTo>
                      <a:pt x="162" y="180"/>
                    </a:lnTo>
                    <a:lnTo>
                      <a:pt x="164" y="186"/>
                    </a:lnTo>
                    <a:lnTo>
                      <a:pt x="170" y="196"/>
                    </a:lnTo>
                    <a:lnTo>
                      <a:pt x="180" y="202"/>
                    </a:lnTo>
                    <a:lnTo>
                      <a:pt x="186" y="204"/>
                    </a:lnTo>
                    <a:lnTo>
                      <a:pt x="192" y="204"/>
                    </a:lnTo>
                    <a:lnTo>
                      <a:pt x="192" y="204"/>
                    </a:lnTo>
                    <a:close/>
                  </a:path>
                </a:pathLst>
              </a:custGeom>
              <a:solidFill>
                <a:srgbClr val="1D71B8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latin typeface="Poppins SemiBold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AE81377-2A0B-4248-8C56-95B4D4B1FA03}"/>
                </a:ext>
              </a:extLst>
            </p:cNvPr>
            <p:cNvGrpSpPr/>
            <p:nvPr/>
          </p:nvGrpSpPr>
          <p:grpSpPr>
            <a:xfrm>
              <a:off x="5688269" y="3114720"/>
              <a:ext cx="612000" cy="612000"/>
              <a:chOff x="5643483" y="3276692"/>
              <a:chExt cx="612000" cy="612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0423838-3125-41DE-A06D-E93ECB8619F0}"/>
                  </a:ext>
                </a:extLst>
              </p:cNvPr>
              <p:cNvSpPr/>
              <p:nvPr/>
            </p:nvSpPr>
            <p:spPr bwMode="ltGray">
              <a:xfrm>
                <a:off x="5643483" y="3276692"/>
                <a:ext cx="612000" cy="6120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bg1"/>
                  </a:solidFill>
                  <a:latin typeface="Poppins SemiBold"/>
                </a:endParaRPr>
              </a:p>
            </p:txBody>
          </p:sp>
          <p:sp>
            <p:nvSpPr>
              <p:cNvPr id="19" name="Freeform 4969">
                <a:extLst>
                  <a:ext uri="{FF2B5EF4-FFF2-40B4-BE49-F238E27FC236}">
                    <a16:creationId xmlns:a16="http://schemas.microsoft.com/office/drawing/2014/main" id="{086FFC6D-328B-4AB0-8BC7-ADC743119B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2160" y="3340393"/>
                <a:ext cx="469776" cy="424003"/>
              </a:xfrm>
              <a:custGeom>
                <a:avLst/>
                <a:gdLst>
                  <a:gd name="T0" fmla="*/ 374 w 390"/>
                  <a:gd name="T1" fmla="*/ 118 h 352"/>
                  <a:gd name="T2" fmla="*/ 388 w 390"/>
                  <a:gd name="T3" fmla="*/ 174 h 352"/>
                  <a:gd name="T4" fmla="*/ 388 w 390"/>
                  <a:gd name="T5" fmla="*/ 218 h 352"/>
                  <a:gd name="T6" fmla="*/ 370 w 390"/>
                  <a:gd name="T7" fmla="*/ 282 h 352"/>
                  <a:gd name="T8" fmla="*/ 332 w 390"/>
                  <a:gd name="T9" fmla="*/ 336 h 352"/>
                  <a:gd name="T10" fmla="*/ 270 w 390"/>
                  <a:gd name="T11" fmla="*/ 352 h 352"/>
                  <a:gd name="T12" fmla="*/ 292 w 390"/>
                  <a:gd name="T13" fmla="*/ 314 h 352"/>
                  <a:gd name="T14" fmla="*/ 304 w 390"/>
                  <a:gd name="T15" fmla="*/ 268 h 352"/>
                  <a:gd name="T16" fmla="*/ 306 w 390"/>
                  <a:gd name="T17" fmla="*/ 236 h 352"/>
                  <a:gd name="T18" fmla="*/ 300 w 390"/>
                  <a:gd name="T19" fmla="*/ 186 h 352"/>
                  <a:gd name="T20" fmla="*/ 284 w 390"/>
                  <a:gd name="T21" fmla="*/ 144 h 352"/>
                  <a:gd name="T22" fmla="*/ 270 w 390"/>
                  <a:gd name="T23" fmla="*/ 118 h 352"/>
                  <a:gd name="T24" fmla="*/ 266 w 390"/>
                  <a:gd name="T25" fmla="*/ 310 h 352"/>
                  <a:gd name="T26" fmla="*/ 282 w 390"/>
                  <a:gd name="T27" fmla="*/ 254 h 352"/>
                  <a:gd name="T28" fmla="*/ 282 w 390"/>
                  <a:gd name="T29" fmla="*/ 214 h 352"/>
                  <a:gd name="T30" fmla="*/ 264 w 390"/>
                  <a:gd name="T31" fmla="*/ 156 h 352"/>
                  <a:gd name="T32" fmla="*/ 216 w 390"/>
                  <a:gd name="T33" fmla="*/ 146 h 352"/>
                  <a:gd name="T34" fmla="*/ 174 w 390"/>
                  <a:gd name="T35" fmla="*/ 104 h 352"/>
                  <a:gd name="T36" fmla="*/ 150 w 390"/>
                  <a:gd name="T37" fmla="*/ 48 h 352"/>
                  <a:gd name="T38" fmla="*/ 146 w 390"/>
                  <a:gd name="T39" fmla="*/ 22 h 352"/>
                  <a:gd name="T40" fmla="*/ 128 w 390"/>
                  <a:gd name="T41" fmla="*/ 2 h 352"/>
                  <a:gd name="T42" fmla="*/ 116 w 390"/>
                  <a:gd name="T43" fmla="*/ 0 h 352"/>
                  <a:gd name="T44" fmla="*/ 96 w 390"/>
                  <a:gd name="T45" fmla="*/ 10 h 352"/>
                  <a:gd name="T46" fmla="*/ 88 w 390"/>
                  <a:gd name="T47" fmla="*/ 32 h 352"/>
                  <a:gd name="T48" fmla="*/ 96 w 390"/>
                  <a:gd name="T49" fmla="*/ 80 h 352"/>
                  <a:gd name="T50" fmla="*/ 114 w 390"/>
                  <a:gd name="T51" fmla="*/ 124 h 352"/>
                  <a:gd name="T52" fmla="*/ 114 w 390"/>
                  <a:gd name="T53" fmla="*/ 130 h 352"/>
                  <a:gd name="T54" fmla="*/ 102 w 390"/>
                  <a:gd name="T55" fmla="*/ 144 h 352"/>
                  <a:gd name="T56" fmla="*/ 16 w 390"/>
                  <a:gd name="T57" fmla="*/ 146 h 352"/>
                  <a:gd name="T58" fmla="*/ 0 w 390"/>
                  <a:gd name="T59" fmla="*/ 170 h 352"/>
                  <a:gd name="T60" fmla="*/ 8 w 390"/>
                  <a:gd name="T61" fmla="*/ 190 h 352"/>
                  <a:gd name="T62" fmla="*/ 24 w 390"/>
                  <a:gd name="T63" fmla="*/ 198 h 352"/>
                  <a:gd name="T64" fmla="*/ 2 w 390"/>
                  <a:gd name="T65" fmla="*/ 214 h 352"/>
                  <a:gd name="T66" fmla="*/ 2 w 390"/>
                  <a:gd name="T67" fmla="*/ 236 h 352"/>
                  <a:gd name="T68" fmla="*/ 26 w 390"/>
                  <a:gd name="T69" fmla="*/ 252 h 352"/>
                  <a:gd name="T70" fmla="*/ 20 w 390"/>
                  <a:gd name="T71" fmla="*/ 256 h 352"/>
                  <a:gd name="T72" fmla="*/ 6 w 390"/>
                  <a:gd name="T73" fmla="*/ 280 h 352"/>
                  <a:gd name="T74" fmla="*/ 14 w 390"/>
                  <a:gd name="T75" fmla="*/ 298 h 352"/>
                  <a:gd name="T76" fmla="*/ 44 w 390"/>
                  <a:gd name="T77" fmla="*/ 306 h 352"/>
                  <a:gd name="T78" fmla="*/ 34 w 390"/>
                  <a:gd name="T79" fmla="*/ 320 h 352"/>
                  <a:gd name="T80" fmla="*/ 36 w 390"/>
                  <a:gd name="T81" fmla="*/ 334 h 352"/>
                  <a:gd name="T82" fmla="*/ 58 w 390"/>
                  <a:gd name="T83" fmla="*/ 350 h 352"/>
                  <a:gd name="T84" fmla="*/ 144 w 390"/>
                  <a:gd name="T85" fmla="*/ 350 h 352"/>
                  <a:gd name="T86" fmla="*/ 148 w 390"/>
                  <a:gd name="T87" fmla="*/ 350 h 352"/>
                  <a:gd name="T88" fmla="*/ 182 w 390"/>
                  <a:gd name="T89" fmla="*/ 344 h 352"/>
                  <a:gd name="T90" fmla="*/ 212 w 390"/>
                  <a:gd name="T91" fmla="*/ 326 h 352"/>
                  <a:gd name="T92" fmla="*/ 228 w 390"/>
                  <a:gd name="T93" fmla="*/ 31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0" h="352">
                    <a:moveTo>
                      <a:pt x="270" y="118"/>
                    </a:moveTo>
                    <a:lnTo>
                      <a:pt x="374" y="118"/>
                    </a:lnTo>
                    <a:lnTo>
                      <a:pt x="374" y="118"/>
                    </a:lnTo>
                    <a:lnTo>
                      <a:pt x="380" y="136"/>
                    </a:lnTo>
                    <a:lnTo>
                      <a:pt x="386" y="156"/>
                    </a:lnTo>
                    <a:lnTo>
                      <a:pt x="388" y="174"/>
                    </a:lnTo>
                    <a:lnTo>
                      <a:pt x="390" y="194"/>
                    </a:lnTo>
                    <a:lnTo>
                      <a:pt x="390" y="194"/>
                    </a:lnTo>
                    <a:lnTo>
                      <a:pt x="388" y="218"/>
                    </a:lnTo>
                    <a:lnTo>
                      <a:pt x="384" y="240"/>
                    </a:lnTo>
                    <a:lnTo>
                      <a:pt x="378" y="262"/>
                    </a:lnTo>
                    <a:lnTo>
                      <a:pt x="370" y="282"/>
                    </a:lnTo>
                    <a:lnTo>
                      <a:pt x="358" y="302"/>
                    </a:lnTo>
                    <a:lnTo>
                      <a:pt x="346" y="320"/>
                    </a:lnTo>
                    <a:lnTo>
                      <a:pt x="332" y="336"/>
                    </a:lnTo>
                    <a:lnTo>
                      <a:pt x="316" y="352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78" y="340"/>
                    </a:lnTo>
                    <a:lnTo>
                      <a:pt x="284" y="326"/>
                    </a:lnTo>
                    <a:lnTo>
                      <a:pt x="292" y="314"/>
                    </a:lnTo>
                    <a:lnTo>
                      <a:pt x="296" y="298"/>
                    </a:lnTo>
                    <a:lnTo>
                      <a:pt x="300" y="284"/>
                    </a:lnTo>
                    <a:lnTo>
                      <a:pt x="304" y="268"/>
                    </a:lnTo>
                    <a:lnTo>
                      <a:pt x="306" y="252"/>
                    </a:lnTo>
                    <a:lnTo>
                      <a:pt x="306" y="236"/>
                    </a:lnTo>
                    <a:lnTo>
                      <a:pt x="306" y="236"/>
                    </a:lnTo>
                    <a:lnTo>
                      <a:pt x="306" y="218"/>
                    </a:lnTo>
                    <a:lnTo>
                      <a:pt x="304" y="202"/>
                    </a:lnTo>
                    <a:lnTo>
                      <a:pt x="300" y="186"/>
                    </a:lnTo>
                    <a:lnTo>
                      <a:pt x="296" y="172"/>
                    </a:lnTo>
                    <a:lnTo>
                      <a:pt x="292" y="158"/>
                    </a:lnTo>
                    <a:lnTo>
                      <a:pt x="284" y="144"/>
                    </a:lnTo>
                    <a:lnTo>
                      <a:pt x="278" y="130"/>
                    </a:lnTo>
                    <a:lnTo>
                      <a:pt x="270" y="118"/>
                    </a:lnTo>
                    <a:lnTo>
                      <a:pt x="270" y="118"/>
                    </a:lnTo>
                    <a:close/>
                    <a:moveTo>
                      <a:pt x="228" y="310"/>
                    </a:moveTo>
                    <a:lnTo>
                      <a:pt x="266" y="310"/>
                    </a:lnTo>
                    <a:lnTo>
                      <a:pt x="266" y="310"/>
                    </a:lnTo>
                    <a:lnTo>
                      <a:pt x="274" y="292"/>
                    </a:lnTo>
                    <a:lnTo>
                      <a:pt x="278" y="274"/>
                    </a:lnTo>
                    <a:lnTo>
                      <a:pt x="282" y="254"/>
                    </a:lnTo>
                    <a:lnTo>
                      <a:pt x="282" y="236"/>
                    </a:lnTo>
                    <a:lnTo>
                      <a:pt x="282" y="236"/>
                    </a:lnTo>
                    <a:lnTo>
                      <a:pt x="282" y="214"/>
                    </a:lnTo>
                    <a:lnTo>
                      <a:pt x="278" y="194"/>
                    </a:lnTo>
                    <a:lnTo>
                      <a:pt x="272" y="174"/>
                    </a:lnTo>
                    <a:lnTo>
                      <a:pt x="264" y="156"/>
                    </a:lnTo>
                    <a:lnTo>
                      <a:pt x="236" y="156"/>
                    </a:lnTo>
                    <a:lnTo>
                      <a:pt x="236" y="156"/>
                    </a:lnTo>
                    <a:lnTo>
                      <a:pt x="216" y="146"/>
                    </a:lnTo>
                    <a:lnTo>
                      <a:pt x="200" y="134"/>
                    </a:lnTo>
                    <a:lnTo>
                      <a:pt x="186" y="120"/>
                    </a:lnTo>
                    <a:lnTo>
                      <a:pt x="174" y="104"/>
                    </a:lnTo>
                    <a:lnTo>
                      <a:pt x="164" y="88"/>
                    </a:lnTo>
                    <a:lnTo>
                      <a:pt x="156" y="68"/>
                    </a:lnTo>
                    <a:lnTo>
                      <a:pt x="150" y="48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6" y="22"/>
                    </a:lnTo>
                    <a:lnTo>
                      <a:pt x="144" y="16"/>
                    </a:lnTo>
                    <a:lnTo>
                      <a:pt x="138" y="8"/>
                    </a:lnTo>
                    <a:lnTo>
                      <a:pt x="128" y="2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0" y="0"/>
                    </a:lnTo>
                    <a:lnTo>
                      <a:pt x="104" y="2"/>
                    </a:lnTo>
                    <a:lnTo>
                      <a:pt x="96" y="10"/>
                    </a:lnTo>
                    <a:lnTo>
                      <a:pt x="90" y="20"/>
                    </a:lnTo>
                    <a:lnTo>
                      <a:pt x="88" y="24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90" y="56"/>
                    </a:lnTo>
                    <a:lnTo>
                      <a:pt x="96" y="80"/>
                    </a:lnTo>
                    <a:lnTo>
                      <a:pt x="104" y="102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30"/>
                    </a:lnTo>
                    <a:lnTo>
                      <a:pt x="112" y="136"/>
                    </a:lnTo>
                    <a:lnTo>
                      <a:pt x="108" y="140"/>
                    </a:lnTo>
                    <a:lnTo>
                      <a:pt x="102" y="144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16" y="146"/>
                    </a:lnTo>
                    <a:lnTo>
                      <a:pt x="8" y="152"/>
                    </a:lnTo>
                    <a:lnTo>
                      <a:pt x="2" y="160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2" y="180"/>
                    </a:lnTo>
                    <a:lnTo>
                      <a:pt x="8" y="190"/>
                    </a:lnTo>
                    <a:lnTo>
                      <a:pt x="16" y="194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14" y="200"/>
                    </a:lnTo>
                    <a:lnTo>
                      <a:pt x="6" y="206"/>
                    </a:lnTo>
                    <a:lnTo>
                      <a:pt x="2" y="214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2" y="236"/>
                    </a:lnTo>
                    <a:lnTo>
                      <a:pt x="8" y="244"/>
                    </a:lnTo>
                    <a:lnTo>
                      <a:pt x="16" y="250"/>
                    </a:lnTo>
                    <a:lnTo>
                      <a:pt x="26" y="252"/>
                    </a:lnTo>
                    <a:lnTo>
                      <a:pt x="28" y="252"/>
                    </a:lnTo>
                    <a:lnTo>
                      <a:pt x="28" y="252"/>
                    </a:lnTo>
                    <a:lnTo>
                      <a:pt x="20" y="256"/>
                    </a:lnTo>
                    <a:lnTo>
                      <a:pt x="12" y="262"/>
                    </a:lnTo>
                    <a:lnTo>
                      <a:pt x="8" y="270"/>
                    </a:lnTo>
                    <a:lnTo>
                      <a:pt x="6" y="280"/>
                    </a:lnTo>
                    <a:lnTo>
                      <a:pt x="6" y="280"/>
                    </a:lnTo>
                    <a:lnTo>
                      <a:pt x="8" y="290"/>
                    </a:lnTo>
                    <a:lnTo>
                      <a:pt x="14" y="298"/>
                    </a:lnTo>
                    <a:lnTo>
                      <a:pt x="22" y="304"/>
                    </a:lnTo>
                    <a:lnTo>
                      <a:pt x="32" y="306"/>
                    </a:lnTo>
                    <a:lnTo>
                      <a:pt x="44" y="306"/>
                    </a:lnTo>
                    <a:lnTo>
                      <a:pt x="44" y="306"/>
                    </a:lnTo>
                    <a:lnTo>
                      <a:pt x="36" y="314"/>
                    </a:lnTo>
                    <a:lnTo>
                      <a:pt x="34" y="320"/>
                    </a:lnTo>
                    <a:lnTo>
                      <a:pt x="34" y="326"/>
                    </a:lnTo>
                    <a:lnTo>
                      <a:pt x="34" y="326"/>
                    </a:lnTo>
                    <a:lnTo>
                      <a:pt x="36" y="334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58" y="350"/>
                    </a:lnTo>
                    <a:lnTo>
                      <a:pt x="142" y="350"/>
                    </a:lnTo>
                    <a:lnTo>
                      <a:pt x="142" y="350"/>
                    </a:lnTo>
                    <a:lnTo>
                      <a:pt x="144" y="350"/>
                    </a:lnTo>
                    <a:lnTo>
                      <a:pt x="144" y="350"/>
                    </a:lnTo>
                    <a:lnTo>
                      <a:pt x="148" y="350"/>
                    </a:lnTo>
                    <a:lnTo>
                      <a:pt x="148" y="350"/>
                    </a:lnTo>
                    <a:lnTo>
                      <a:pt x="160" y="348"/>
                    </a:lnTo>
                    <a:lnTo>
                      <a:pt x="172" y="346"/>
                    </a:lnTo>
                    <a:lnTo>
                      <a:pt x="182" y="344"/>
                    </a:lnTo>
                    <a:lnTo>
                      <a:pt x="194" y="338"/>
                    </a:lnTo>
                    <a:lnTo>
                      <a:pt x="204" y="332"/>
                    </a:lnTo>
                    <a:lnTo>
                      <a:pt x="212" y="326"/>
                    </a:lnTo>
                    <a:lnTo>
                      <a:pt x="220" y="318"/>
                    </a:lnTo>
                    <a:lnTo>
                      <a:pt x="228" y="310"/>
                    </a:lnTo>
                    <a:lnTo>
                      <a:pt x="228" y="31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latin typeface="Poppins SemiBold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08F96AB-848E-4BCC-9123-ECDBF1830A3F}"/>
                </a:ext>
              </a:extLst>
            </p:cNvPr>
            <p:cNvGrpSpPr/>
            <p:nvPr/>
          </p:nvGrpSpPr>
          <p:grpSpPr>
            <a:xfrm>
              <a:off x="5011355" y="4238467"/>
              <a:ext cx="612000" cy="612000"/>
              <a:chOff x="4999100" y="4358456"/>
              <a:chExt cx="612000" cy="612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CDFA334-2539-40D0-ABA8-02CFF333C06D}"/>
                  </a:ext>
                </a:extLst>
              </p:cNvPr>
              <p:cNvSpPr/>
              <p:nvPr/>
            </p:nvSpPr>
            <p:spPr bwMode="ltGray">
              <a:xfrm>
                <a:off x="4999100" y="4358456"/>
                <a:ext cx="612000" cy="612000"/>
              </a:xfrm>
              <a:prstGeom prst="ellipse">
                <a:avLst/>
              </a:prstGeom>
              <a:solidFill>
                <a:srgbClr val="861E6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bg1"/>
                  </a:solidFill>
                  <a:latin typeface="Poppins SemiBold"/>
                </a:endParaRPr>
              </a:p>
            </p:txBody>
          </p:sp>
          <p:sp>
            <p:nvSpPr>
              <p:cNvPr id="17" name="Freeform 4917">
                <a:extLst>
                  <a:ext uri="{FF2B5EF4-FFF2-40B4-BE49-F238E27FC236}">
                    <a16:creationId xmlns:a16="http://schemas.microsoft.com/office/drawing/2014/main" id="{62AEFB54-7E5C-4CA2-88CE-66BA5E3147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6670" y="4443360"/>
                <a:ext cx="424003" cy="501094"/>
              </a:xfrm>
              <a:custGeom>
                <a:avLst/>
                <a:gdLst>
                  <a:gd name="T0" fmla="*/ 176 w 352"/>
                  <a:gd name="T1" fmla="*/ 222 h 416"/>
                  <a:gd name="T2" fmla="*/ 352 w 352"/>
                  <a:gd name="T3" fmla="*/ 264 h 416"/>
                  <a:gd name="T4" fmla="*/ 328 w 352"/>
                  <a:gd name="T5" fmla="*/ 212 h 416"/>
                  <a:gd name="T6" fmla="*/ 292 w 352"/>
                  <a:gd name="T7" fmla="*/ 186 h 416"/>
                  <a:gd name="T8" fmla="*/ 226 w 352"/>
                  <a:gd name="T9" fmla="*/ 300 h 416"/>
                  <a:gd name="T10" fmla="*/ 232 w 352"/>
                  <a:gd name="T11" fmla="*/ 324 h 416"/>
                  <a:gd name="T12" fmla="*/ 214 w 352"/>
                  <a:gd name="T13" fmla="*/ 362 h 416"/>
                  <a:gd name="T14" fmla="*/ 176 w 352"/>
                  <a:gd name="T15" fmla="*/ 378 h 416"/>
                  <a:gd name="T16" fmla="*/ 146 w 352"/>
                  <a:gd name="T17" fmla="*/ 370 h 416"/>
                  <a:gd name="T18" fmla="*/ 122 w 352"/>
                  <a:gd name="T19" fmla="*/ 334 h 416"/>
                  <a:gd name="T20" fmla="*/ 124 w 352"/>
                  <a:gd name="T21" fmla="*/ 306 h 416"/>
                  <a:gd name="T22" fmla="*/ 62 w 352"/>
                  <a:gd name="T23" fmla="*/ 190 h 416"/>
                  <a:gd name="T24" fmla="*/ 36 w 352"/>
                  <a:gd name="T25" fmla="*/ 200 h 416"/>
                  <a:gd name="T26" fmla="*/ 4 w 352"/>
                  <a:gd name="T27" fmla="*/ 246 h 416"/>
                  <a:gd name="T28" fmla="*/ 0 w 352"/>
                  <a:gd name="T29" fmla="*/ 318 h 416"/>
                  <a:gd name="T30" fmla="*/ 66 w 352"/>
                  <a:gd name="T31" fmla="*/ 384 h 416"/>
                  <a:gd name="T32" fmla="*/ 92 w 352"/>
                  <a:gd name="T33" fmla="*/ 398 h 416"/>
                  <a:gd name="T34" fmla="*/ 176 w 352"/>
                  <a:gd name="T35" fmla="*/ 416 h 416"/>
                  <a:gd name="T36" fmla="*/ 240 w 352"/>
                  <a:gd name="T37" fmla="*/ 406 h 416"/>
                  <a:gd name="T38" fmla="*/ 288 w 352"/>
                  <a:gd name="T39" fmla="*/ 384 h 416"/>
                  <a:gd name="T40" fmla="*/ 338 w 352"/>
                  <a:gd name="T41" fmla="*/ 336 h 416"/>
                  <a:gd name="T42" fmla="*/ 158 w 352"/>
                  <a:gd name="T43" fmla="*/ 250 h 416"/>
                  <a:gd name="T44" fmla="*/ 80 w 352"/>
                  <a:gd name="T45" fmla="*/ 180 h 416"/>
                  <a:gd name="T46" fmla="*/ 92 w 352"/>
                  <a:gd name="T47" fmla="*/ 180 h 416"/>
                  <a:gd name="T48" fmla="*/ 102 w 352"/>
                  <a:gd name="T49" fmla="*/ 76 h 416"/>
                  <a:gd name="T50" fmla="*/ 124 w 352"/>
                  <a:gd name="T51" fmla="*/ 128 h 416"/>
                  <a:gd name="T52" fmla="*/ 176 w 352"/>
                  <a:gd name="T53" fmla="*/ 150 h 416"/>
                  <a:gd name="T54" fmla="*/ 218 w 352"/>
                  <a:gd name="T55" fmla="*/ 138 h 416"/>
                  <a:gd name="T56" fmla="*/ 250 w 352"/>
                  <a:gd name="T57" fmla="*/ 90 h 416"/>
                  <a:gd name="T58" fmla="*/ 246 w 352"/>
                  <a:gd name="T59" fmla="*/ 46 h 416"/>
                  <a:gd name="T60" fmla="*/ 206 w 352"/>
                  <a:gd name="T61" fmla="*/ 6 h 416"/>
                  <a:gd name="T62" fmla="*/ 176 w 352"/>
                  <a:gd name="T63" fmla="*/ 0 h 416"/>
                  <a:gd name="T64" fmla="*/ 134 w 352"/>
                  <a:gd name="T65" fmla="*/ 14 h 416"/>
                  <a:gd name="T66" fmla="*/ 104 w 352"/>
                  <a:gd name="T67" fmla="*/ 60 h 416"/>
                  <a:gd name="T68" fmla="*/ 140 w 352"/>
                  <a:gd name="T69" fmla="*/ 324 h 416"/>
                  <a:gd name="T70" fmla="*/ 152 w 352"/>
                  <a:gd name="T71" fmla="*/ 298 h 416"/>
                  <a:gd name="T72" fmla="*/ 176 w 352"/>
                  <a:gd name="T73" fmla="*/ 288 h 416"/>
                  <a:gd name="T74" fmla="*/ 196 w 352"/>
                  <a:gd name="T75" fmla="*/ 294 h 416"/>
                  <a:gd name="T76" fmla="*/ 210 w 352"/>
                  <a:gd name="T77" fmla="*/ 316 h 416"/>
                  <a:gd name="T78" fmla="*/ 208 w 352"/>
                  <a:gd name="T79" fmla="*/ 338 h 416"/>
                  <a:gd name="T80" fmla="*/ 190 w 352"/>
                  <a:gd name="T81" fmla="*/ 356 h 416"/>
                  <a:gd name="T82" fmla="*/ 168 w 352"/>
                  <a:gd name="T83" fmla="*/ 358 h 416"/>
                  <a:gd name="T84" fmla="*/ 146 w 352"/>
                  <a:gd name="T85" fmla="*/ 344 h 416"/>
                  <a:gd name="T86" fmla="*/ 140 w 352"/>
                  <a:gd name="T87" fmla="*/ 324 h 416"/>
                  <a:gd name="T88" fmla="*/ 168 w 352"/>
                  <a:gd name="T89" fmla="*/ 344 h 416"/>
                  <a:gd name="T90" fmla="*/ 180 w 352"/>
                  <a:gd name="T91" fmla="*/ 346 h 416"/>
                  <a:gd name="T92" fmla="*/ 186 w 352"/>
                  <a:gd name="T93" fmla="*/ 310 h 416"/>
                  <a:gd name="T94" fmla="*/ 180 w 352"/>
                  <a:gd name="T95" fmla="*/ 302 h 416"/>
                  <a:gd name="T96" fmla="*/ 168 w 352"/>
                  <a:gd name="T97" fmla="*/ 304 h 416"/>
                  <a:gd name="T98" fmla="*/ 254 w 352"/>
                  <a:gd name="T99" fmla="*/ 178 h 416"/>
                  <a:gd name="T100" fmla="*/ 176 w 352"/>
                  <a:gd name="T101" fmla="*/ 258 h 416"/>
                  <a:gd name="T102" fmla="*/ 176 w 352"/>
                  <a:gd name="T103" fmla="*/ 268 h 416"/>
                  <a:gd name="T104" fmla="*/ 272 w 352"/>
                  <a:gd name="T105" fmla="*/ 18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2" h="416">
                    <a:moveTo>
                      <a:pt x="176" y="222"/>
                    </a:moveTo>
                    <a:lnTo>
                      <a:pt x="146" y="178"/>
                    </a:lnTo>
                    <a:lnTo>
                      <a:pt x="206" y="178"/>
                    </a:lnTo>
                    <a:lnTo>
                      <a:pt x="176" y="222"/>
                    </a:lnTo>
                    <a:close/>
                    <a:moveTo>
                      <a:pt x="352" y="318"/>
                    </a:moveTo>
                    <a:lnTo>
                      <a:pt x="352" y="278"/>
                    </a:lnTo>
                    <a:lnTo>
                      <a:pt x="352" y="278"/>
                    </a:lnTo>
                    <a:lnTo>
                      <a:pt x="352" y="264"/>
                    </a:lnTo>
                    <a:lnTo>
                      <a:pt x="348" y="250"/>
                    </a:lnTo>
                    <a:lnTo>
                      <a:pt x="342" y="236"/>
                    </a:lnTo>
                    <a:lnTo>
                      <a:pt x="336" y="224"/>
                    </a:lnTo>
                    <a:lnTo>
                      <a:pt x="328" y="212"/>
                    </a:lnTo>
                    <a:lnTo>
                      <a:pt x="316" y="202"/>
                    </a:lnTo>
                    <a:lnTo>
                      <a:pt x="304" y="192"/>
                    </a:lnTo>
                    <a:lnTo>
                      <a:pt x="292" y="186"/>
                    </a:lnTo>
                    <a:lnTo>
                      <a:pt x="292" y="186"/>
                    </a:lnTo>
                    <a:lnTo>
                      <a:pt x="290" y="190"/>
                    </a:lnTo>
                    <a:lnTo>
                      <a:pt x="222" y="292"/>
                    </a:lnTo>
                    <a:lnTo>
                      <a:pt x="222" y="292"/>
                    </a:lnTo>
                    <a:lnTo>
                      <a:pt x="226" y="300"/>
                    </a:lnTo>
                    <a:lnTo>
                      <a:pt x="228" y="306"/>
                    </a:lnTo>
                    <a:lnTo>
                      <a:pt x="230" y="314"/>
                    </a:lnTo>
                    <a:lnTo>
                      <a:pt x="232" y="324"/>
                    </a:lnTo>
                    <a:lnTo>
                      <a:pt x="232" y="324"/>
                    </a:lnTo>
                    <a:lnTo>
                      <a:pt x="230" y="334"/>
                    </a:lnTo>
                    <a:lnTo>
                      <a:pt x="226" y="344"/>
                    </a:lnTo>
                    <a:lnTo>
                      <a:pt x="222" y="354"/>
                    </a:lnTo>
                    <a:lnTo>
                      <a:pt x="214" y="362"/>
                    </a:lnTo>
                    <a:lnTo>
                      <a:pt x="206" y="370"/>
                    </a:lnTo>
                    <a:lnTo>
                      <a:pt x="198" y="374"/>
                    </a:lnTo>
                    <a:lnTo>
                      <a:pt x="188" y="378"/>
                    </a:lnTo>
                    <a:lnTo>
                      <a:pt x="176" y="378"/>
                    </a:lnTo>
                    <a:lnTo>
                      <a:pt x="176" y="378"/>
                    </a:lnTo>
                    <a:lnTo>
                      <a:pt x="164" y="378"/>
                    </a:lnTo>
                    <a:lnTo>
                      <a:pt x="154" y="374"/>
                    </a:lnTo>
                    <a:lnTo>
                      <a:pt x="146" y="370"/>
                    </a:lnTo>
                    <a:lnTo>
                      <a:pt x="138" y="362"/>
                    </a:lnTo>
                    <a:lnTo>
                      <a:pt x="130" y="354"/>
                    </a:lnTo>
                    <a:lnTo>
                      <a:pt x="126" y="344"/>
                    </a:lnTo>
                    <a:lnTo>
                      <a:pt x="122" y="334"/>
                    </a:lnTo>
                    <a:lnTo>
                      <a:pt x="120" y="324"/>
                    </a:lnTo>
                    <a:lnTo>
                      <a:pt x="120" y="324"/>
                    </a:lnTo>
                    <a:lnTo>
                      <a:pt x="122" y="314"/>
                    </a:lnTo>
                    <a:lnTo>
                      <a:pt x="124" y="306"/>
                    </a:lnTo>
                    <a:lnTo>
                      <a:pt x="126" y="300"/>
                    </a:lnTo>
                    <a:lnTo>
                      <a:pt x="130" y="292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0" y="186"/>
                    </a:lnTo>
                    <a:lnTo>
                      <a:pt x="60" y="186"/>
                    </a:lnTo>
                    <a:lnTo>
                      <a:pt x="48" y="192"/>
                    </a:lnTo>
                    <a:lnTo>
                      <a:pt x="36" y="200"/>
                    </a:lnTo>
                    <a:lnTo>
                      <a:pt x="26" y="210"/>
                    </a:lnTo>
                    <a:lnTo>
                      <a:pt x="16" y="220"/>
                    </a:lnTo>
                    <a:lnTo>
                      <a:pt x="10" y="234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276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14" y="336"/>
                    </a:lnTo>
                    <a:lnTo>
                      <a:pt x="28" y="354"/>
                    </a:lnTo>
                    <a:lnTo>
                      <a:pt x="46" y="370"/>
                    </a:lnTo>
                    <a:lnTo>
                      <a:pt x="66" y="384"/>
                    </a:lnTo>
                    <a:lnTo>
                      <a:pt x="66" y="296"/>
                    </a:lnTo>
                    <a:lnTo>
                      <a:pt x="92" y="296"/>
                    </a:lnTo>
                    <a:lnTo>
                      <a:pt x="92" y="398"/>
                    </a:lnTo>
                    <a:lnTo>
                      <a:pt x="92" y="398"/>
                    </a:lnTo>
                    <a:lnTo>
                      <a:pt x="112" y="406"/>
                    </a:lnTo>
                    <a:lnTo>
                      <a:pt x="132" y="410"/>
                    </a:lnTo>
                    <a:lnTo>
                      <a:pt x="154" y="414"/>
                    </a:lnTo>
                    <a:lnTo>
                      <a:pt x="176" y="416"/>
                    </a:lnTo>
                    <a:lnTo>
                      <a:pt x="176" y="416"/>
                    </a:lnTo>
                    <a:lnTo>
                      <a:pt x="198" y="414"/>
                    </a:lnTo>
                    <a:lnTo>
                      <a:pt x="220" y="410"/>
                    </a:lnTo>
                    <a:lnTo>
                      <a:pt x="240" y="406"/>
                    </a:lnTo>
                    <a:lnTo>
                      <a:pt x="260" y="398"/>
                    </a:lnTo>
                    <a:lnTo>
                      <a:pt x="260" y="296"/>
                    </a:lnTo>
                    <a:lnTo>
                      <a:pt x="288" y="296"/>
                    </a:lnTo>
                    <a:lnTo>
                      <a:pt x="288" y="384"/>
                    </a:lnTo>
                    <a:lnTo>
                      <a:pt x="288" y="384"/>
                    </a:lnTo>
                    <a:lnTo>
                      <a:pt x="306" y="370"/>
                    </a:lnTo>
                    <a:lnTo>
                      <a:pt x="324" y="354"/>
                    </a:lnTo>
                    <a:lnTo>
                      <a:pt x="338" y="336"/>
                    </a:lnTo>
                    <a:lnTo>
                      <a:pt x="352" y="318"/>
                    </a:lnTo>
                    <a:lnTo>
                      <a:pt x="352" y="318"/>
                    </a:lnTo>
                    <a:close/>
                    <a:moveTo>
                      <a:pt x="110" y="178"/>
                    </a:moveTo>
                    <a:lnTo>
                      <a:pt x="158" y="250"/>
                    </a:lnTo>
                    <a:lnTo>
                      <a:pt x="164" y="240"/>
                    </a:lnTo>
                    <a:lnTo>
                      <a:pt x="122" y="178"/>
                    </a:lnTo>
                    <a:lnTo>
                      <a:pt x="110" y="178"/>
                    </a:lnTo>
                    <a:close/>
                    <a:moveTo>
                      <a:pt x="80" y="180"/>
                    </a:moveTo>
                    <a:lnTo>
                      <a:pt x="142" y="274"/>
                    </a:lnTo>
                    <a:lnTo>
                      <a:pt x="148" y="264"/>
                    </a:lnTo>
                    <a:lnTo>
                      <a:pt x="92" y="180"/>
                    </a:lnTo>
                    <a:lnTo>
                      <a:pt x="92" y="180"/>
                    </a:lnTo>
                    <a:lnTo>
                      <a:pt x="80" y="180"/>
                    </a:lnTo>
                    <a:lnTo>
                      <a:pt x="80" y="180"/>
                    </a:lnTo>
                    <a:close/>
                    <a:moveTo>
                      <a:pt x="102" y="76"/>
                    </a:moveTo>
                    <a:lnTo>
                      <a:pt x="102" y="76"/>
                    </a:lnTo>
                    <a:lnTo>
                      <a:pt x="104" y="90"/>
                    </a:lnTo>
                    <a:lnTo>
                      <a:pt x="108" y="104"/>
                    </a:lnTo>
                    <a:lnTo>
                      <a:pt x="114" y="118"/>
                    </a:lnTo>
                    <a:lnTo>
                      <a:pt x="124" y="128"/>
                    </a:lnTo>
                    <a:lnTo>
                      <a:pt x="134" y="138"/>
                    </a:lnTo>
                    <a:lnTo>
                      <a:pt x="148" y="144"/>
                    </a:lnTo>
                    <a:lnTo>
                      <a:pt x="162" y="148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92" y="148"/>
                    </a:lnTo>
                    <a:lnTo>
                      <a:pt x="206" y="144"/>
                    </a:lnTo>
                    <a:lnTo>
                      <a:pt x="218" y="138"/>
                    </a:lnTo>
                    <a:lnTo>
                      <a:pt x="230" y="128"/>
                    </a:lnTo>
                    <a:lnTo>
                      <a:pt x="238" y="118"/>
                    </a:lnTo>
                    <a:lnTo>
                      <a:pt x="246" y="104"/>
                    </a:lnTo>
                    <a:lnTo>
                      <a:pt x="250" y="90"/>
                    </a:lnTo>
                    <a:lnTo>
                      <a:pt x="252" y="76"/>
                    </a:lnTo>
                    <a:lnTo>
                      <a:pt x="252" y="76"/>
                    </a:lnTo>
                    <a:lnTo>
                      <a:pt x="250" y="60"/>
                    </a:lnTo>
                    <a:lnTo>
                      <a:pt x="246" y="46"/>
                    </a:lnTo>
                    <a:lnTo>
                      <a:pt x="238" y="34"/>
                    </a:lnTo>
                    <a:lnTo>
                      <a:pt x="230" y="22"/>
                    </a:lnTo>
                    <a:lnTo>
                      <a:pt x="218" y="14"/>
                    </a:lnTo>
                    <a:lnTo>
                      <a:pt x="206" y="6"/>
                    </a:lnTo>
                    <a:lnTo>
                      <a:pt x="192" y="2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62" y="2"/>
                    </a:lnTo>
                    <a:lnTo>
                      <a:pt x="148" y="6"/>
                    </a:lnTo>
                    <a:lnTo>
                      <a:pt x="134" y="14"/>
                    </a:lnTo>
                    <a:lnTo>
                      <a:pt x="124" y="22"/>
                    </a:lnTo>
                    <a:lnTo>
                      <a:pt x="114" y="34"/>
                    </a:lnTo>
                    <a:lnTo>
                      <a:pt x="108" y="46"/>
                    </a:lnTo>
                    <a:lnTo>
                      <a:pt x="104" y="60"/>
                    </a:lnTo>
                    <a:lnTo>
                      <a:pt x="102" y="76"/>
                    </a:lnTo>
                    <a:lnTo>
                      <a:pt x="102" y="76"/>
                    </a:lnTo>
                    <a:close/>
                    <a:moveTo>
                      <a:pt x="140" y="324"/>
                    </a:moveTo>
                    <a:lnTo>
                      <a:pt x="140" y="324"/>
                    </a:lnTo>
                    <a:lnTo>
                      <a:pt x="142" y="316"/>
                    </a:lnTo>
                    <a:lnTo>
                      <a:pt x="144" y="310"/>
                    </a:lnTo>
                    <a:lnTo>
                      <a:pt x="146" y="304"/>
                    </a:lnTo>
                    <a:lnTo>
                      <a:pt x="152" y="298"/>
                    </a:lnTo>
                    <a:lnTo>
                      <a:pt x="156" y="294"/>
                    </a:lnTo>
                    <a:lnTo>
                      <a:pt x="162" y="292"/>
                    </a:lnTo>
                    <a:lnTo>
                      <a:pt x="168" y="290"/>
                    </a:lnTo>
                    <a:lnTo>
                      <a:pt x="176" y="288"/>
                    </a:lnTo>
                    <a:lnTo>
                      <a:pt x="176" y="288"/>
                    </a:lnTo>
                    <a:lnTo>
                      <a:pt x="184" y="290"/>
                    </a:lnTo>
                    <a:lnTo>
                      <a:pt x="190" y="292"/>
                    </a:lnTo>
                    <a:lnTo>
                      <a:pt x="196" y="294"/>
                    </a:lnTo>
                    <a:lnTo>
                      <a:pt x="200" y="298"/>
                    </a:lnTo>
                    <a:lnTo>
                      <a:pt x="206" y="304"/>
                    </a:lnTo>
                    <a:lnTo>
                      <a:pt x="208" y="310"/>
                    </a:lnTo>
                    <a:lnTo>
                      <a:pt x="210" y="316"/>
                    </a:lnTo>
                    <a:lnTo>
                      <a:pt x="212" y="324"/>
                    </a:lnTo>
                    <a:lnTo>
                      <a:pt x="212" y="324"/>
                    </a:lnTo>
                    <a:lnTo>
                      <a:pt x="210" y="330"/>
                    </a:lnTo>
                    <a:lnTo>
                      <a:pt x="208" y="338"/>
                    </a:lnTo>
                    <a:lnTo>
                      <a:pt x="206" y="344"/>
                    </a:lnTo>
                    <a:lnTo>
                      <a:pt x="200" y="348"/>
                    </a:lnTo>
                    <a:lnTo>
                      <a:pt x="196" y="352"/>
                    </a:lnTo>
                    <a:lnTo>
                      <a:pt x="190" y="356"/>
                    </a:lnTo>
                    <a:lnTo>
                      <a:pt x="184" y="358"/>
                    </a:lnTo>
                    <a:lnTo>
                      <a:pt x="176" y="358"/>
                    </a:lnTo>
                    <a:lnTo>
                      <a:pt x="176" y="358"/>
                    </a:lnTo>
                    <a:lnTo>
                      <a:pt x="168" y="358"/>
                    </a:lnTo>
                    <a:lnTo>
                      <a:pt x="162" y="356"/>
                    </a:lnTo>
                    <a:lnTo>
                      <a:pt x="156" y="352"/>
                    </a:lnTo>
                    <a:lnTo>
                      <a:pt x="152" y="348"/>
                    </a:lnTo>
                    <a:lnTo>
                      <a:pt x="146" y="344"/>
                    </a:lnTo>
                    <a:lnTo>
                      <a:pt x="144" y="338"/>
                    </a:lnTo>
                    <a:lnTo>
                      <a:pt x="142" y="330"/>
                    </a:lnTo>
                    <a:lnTo>
                      <a:pt x="140" y="324"/>
                    </a:lnTo>
                    <a:lnTo>
                      <a:pt x="140" y="324"/>
                    </a:lnTo>
                    <a:close/>
                    <a:moveTo>
                      <a:pt x="166" y="336"/>
                    </a:moveTo>
                    <a:lnTo>
                      <a:pt x="166" y="336"/>
                    </a:lnTo>
                    <a:lnTo>
                      <a:pt x="166" y="340"/>
                    </a:lnTo>
                    <a:lnTo>
                      <a:pt x="168" y="344"/>
                    </a:lnTo>
                    <a:lnTo>
                      <a:pt x="172" y="346"/>
                    </a:lnTo>
                    <a:lnTo>
                      <a:pt x="176" y="346"/>
                    </a:lnTo>
                    <a:lnTo>
                      <a:pt x="176" y="346"/>
                    </a:lnTo>
                    <a:lnTo>
                      <a:pt x="180" y="346"/>
                    </a:lnTo>
                    <a:lnTo>
                      <a:pt x="184" y="344"/>
                    </a:lnTo>
                    <a:lnTo>
                      <a:pt x="186" y="340"/>
                    </a:lnTo>
                    <a:lnTo>
                      <a:pt x="186" y="336"/>
                    </a:ln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306"/>
                    </a:lnTo>
                    <a:lnTo>
                      <a:pt x="184" y="304"/>
                    </a:lnTo>
                    <a:lnTo>
                      <a:pt x="180" y="302"/>
                    </a:lnTo>
                    <a:lnTo>
                      <a:pt x="176" y="300"/>
                    </a:lnTo>
                    <a:lnTo>
                      <a:pt x="176" y="300"/>
                    </a:lnTo>
                    <a:lnTo>
                      <a:pt x="172" y="302"/>
                    </a:lnTo>
                    <a:lnTo>
                      <a:pt x="168" y="304"/>
                    </a:lnTo>
                    <a:lnTo>
                      <a:pt x="166" y="306"/>
                    </a:lnTo>
                    <a:lnTo>
                      <a:pt x="166" y="310"/>
                    </a:lnTo>
                    <a:lnTo>
                      <a:pt x="166" y="336"/>
                    </a:lnTo>
                    <a:close/>
                    <a:moveTo>
                      <a:pt x="254" y="178"/>
                    </a:moveTo>
                    <a:lnTo>
                      <a:pt x="230" y="178"/>
                    </a:lnTo>
                    <a:lnTo>
                      <a:pt x="182" y="250"/>
                    </a:lnTo>
                    <a:lnTo>
                      <a:pt x="176" y="258"/>
                    </a:lnTo>
                    <a:lnTo>
                      <a:pt x="176" y="258"/>
                    </a:lnTo>
                    <a:lnTo>
                      <a:pt x="170" y="268"/>
                    </a:lnTo>
                    <a:lnTo>
                      <a:pt x="170" y="268"/>
                    </a:lnTo>
                    <a:lnTo>
                      <a:pt x="176" y="268"/>
                    </a:lnTo>
                    <a:lnTo>
                      <a:pt x="176" y="268"/>
                    </a:lnTo>
                    <a:lnTo>
                      <a:pt x="184" y="268"/>
                    </a:lnTo>
                    <a:lnTo>
                      <a:pt x="192" y="270"/>
                    </a:lnTo>
                    <a:lnTo>
                      <a:pt x="206" y="278"/>
                    </a:lnTo>
                    <a:lnTo>
                      <a:pt x="272" y="180"/>
                    </a:lnTo>
                    <a:lnTo>
                      <a:pt x="272" y="180"/>
                    </a:lnTo>
                    <a:lnTo>
                      <a:pt x="254" y="178"/>
                    </a:lnTo>
                    <a:lnTo>
                      <a:pt x="254" y="178"/>
                    </a:lnTo>
                    <a:close/>
                  </a:path>
                </a:pathLst>
              </a:custGeom>
              <a:solidFill>
                <a:srgbClr val="A8589E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>
                  <a:latin typeface="Poppins SemiBold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6303C62-A62A-4052-812B-B414024CF89A}"/>
              </a:ext>
            </a:extLst>
          </p:cNvPr>
          <p:cNvSpPr txBox="1"/>
          <p:nvPr/>
        </p:nvSpPr>
        <p:spPr>
          <a:xfrm>
            <a:off x="334761" y="224621"/>
            <a:ext cx="4570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003F69"/>
                </a:solidFill>
                <a:latin typeface="Sofia Pro Semi light"/>
              </a:rPr>
              <a:t>Some Tips </a:t>
            </a:r>
          </a:p>
        </p:txBody>
      </p:sp>
    </p:spTree>
    <p:extLst>
      <p:ext uri="{BB962C8B-B14F-4D97-AF65-F5344CB8AC3E}">
        <p14:creationId xmlns:p14="http://schemas.microsoft.com/office/powerpoint/2010/main" val="4294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37"/>
    </mc:Choice>
    <mc:Fallback xmlns="">
      <p:transition spd="slow" advTm="3993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AD105645-123E-46C0-B9AD-55E4364C94E1}"/>
              </a:ext>
            </a:extLst>
          </p:cNvPr>
          <p:cNvSpPr/>
          <p:nvPr/>
        </p:nvSpPr>
        <p:spPr>
          <a:xfrm>
            <a:off x="712727" y="1343911"/>
            <a:ext cx="2005980" cy="2455674"/>
          </a:xfrm>
          <a:prstGeom prst="homePlate">
            <a:avLst/>
          </a:prstGeom>
          <a:solidFill>
            <a:srgbClr val="3A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>
                <a:latin typeface="Sofia Pro Semi Bold" panose="020B0604020202020204" charset="0"/>
              </a:rPr>
              <a:t>What is our volunteer experience like now?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D687884E-CFED-4B80-8931-622A7893AFDC}"/>
              </a:ext>
            </a:extLst>
          </p:cNvPr>
          <p:cNvSpPr/>
          <p:nvPr/>
        </p:nvSpPr>
        <p:spPr>
          <a:xfrm>
            <a:off x="3726402" y="1343912"/>
            <a:ext cx="2005980" cy="2455673"/>
          </a:xfrm>
          <a:prstGeom prst="homePlate">
            <a:avLst/>
          </a:prstGeom>
          <a:solidFill>
            <a:srgbClr val="861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>
                <a:latin typeface="Sofia Pro Semi Bold" panose="020B0604020202020204" charset="0"/>
              </a:rPr>
              <a:t>What do we want our volunteer experience to look like?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DAA9218-4C3F-40F5-88E7-C418FC160BFE}"/>
              </a:ext>
            </a:extLst>
          </p:cNvPr>
          <p:cNvSpPr/>
          <p:nvPr/>
        </p:nvSpPr>
        <p:spPr>
          <a:xfrm>
            <a:off x="6740077" y="1343912"/>
            <a:ext cx="2005981" cy="2455673"/>
          </a:xfrm>
          <a:prstGeom prst="homePlate">
            <a:avLst/>
          </a:prstGeom>
          <a:solidFill>
            <a:srgbClr val="E13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>
                <a:latin typeface="Sofia Pro Semi Bold" panose="020B0604020202020204" charset="0"/>
              </a:rPr>
              <a:t>How are we going to do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BA60E-89D4-44ED-8E8B-AC70E24920F3}"/>
              </a:ext>
            </a:extLst>
          </p:cNvPr>
          <p:cNvSpPr txBox="1"/>
          <p:nvPr/>
        </p:nvSpPr>
        <p:spPr>
          <a:xfrm>
            <a:off x="432124" y="333862"/>
            <a:ext cx="4573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rgbClr val="363A72"/>
                </a:solidFill>
                <a:latin typeface="Sofia Pro Semi Bold" panose="020B0604020202020204" charset="0"/>
              </a:rPr>
              <a:t>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422114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37"/>
    </mc:Choice>
    <mc:Fallback xmlns="">
      <p:transition spd="slow" advTm="7153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Reflection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138" y="1361343"/>
            <a:ext cx="5434758" cy="11508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200" b="1"/>
              <a:t>What will you take away from this session?</a:t>
            </a:r>
            <a:endParaRPr lang="en-US" sz="3200" b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Graphic 1" descr="Questions with solid fill">
            <a:extLst>
              <a:ext uri="{FF2B5EF4-FFF2-40B4-BE49-F238E27FC236}">
                <a16:creationId xmlns:a16="http://schemas.microsoft.com/office/drawing/2014/main" id="{4108F81B-3453-0EB7-8D05-EE3259E0D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888" y="3003750"/>
            <a:ext cx="914400" cy="914400"/>
          </a:xfrm>
          <a:prstGeom prst="rect">
            <a:avLst/>
          </a:prstGeom>
        </p:spPr>
      </p:pic>
      <p:pic>
        <p:nvPicPr>
          <p:cNvPr id="4" name="Graphic 3" descr="Person eating with solid fill">
            <a:extLst>
              <a:ext uri="{FF2B5EF4-FFF2-40B4-BE49-F238E27FC236}">
                <a16:creationId xmlns:a16="http://schemas.microsoft.com/office/drawing/2014/main" id="{0C5D406B-090B-2BCC-D357-A487A9710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9352" y="3038763"/>
            <a:ext cx="914400" cy="914400"/>
          </a:xfrm>
          <a:prstGeom prst="rect">
            <a:avLst/>
          </a:prstGeom>
        </p:spPr>
      </p:pic>
      <p:pic>
        <p:nvPicPr>
          <p:cNvPr id="5" name="Graphic 4" descr="Horseshoe with solid fill">
            <a:extLst>
              <a:ext uri="{FF2B5EF4-FFF2-40B4-BE49-F238E27FC236}">
                <a16:creationId xmlns:a16="http://schemas.microsoft.com/office/drawing/2014/main" id="{1F5D61A3-A546-8B88-9736-3C5A838D42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8952" y="3038763"/>
            <a:ext cx="914400" cy="914400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2B35353-8C75-C8B4-FAE7-74055554C36C}"/>
              </a:ext>
            </a:extLst>
          </p:cNvPr>
          <p:cNvSpPr txBox="1">
            <a:spLocks/>
          </p:cNvSpPr>
          <p:nvPr/>
        </p:nvSpPr>
        <p:spPr>
          <a:xfrm>
            <a:off x="1415538" y="3166751"/>
            <a:ext cx="1543898" cy="562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Any questions?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E7A292-D935-5354-C068-8A114C709DC8}"/>
              </a:ext>
            </a:extLst>
          </p:cNvPr>
          <p:cNvSpPr txBox="1">
            <a:spLocks/>
          </p:cNvSpPr>
          <p:nvPr/>
        </p:nvSpPr>
        <p:spPr>
          <a:xfrm>
            <a:off x="4087269" y="3214580"/>
            <a:ext cx="2137136" cy="562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Please complete the evaluation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3B81D7B-5465-EFCA-AD35-CAEB2330400E}"/>
              </a:ext>
            </a:extLst>
          </p:cNvPr>
          <p:cNvSpPr txBox="1">
            <a:spLocks/>
          </p:cNvSpPr>
          <p:nvPr/>
        </p:nvSpPr>
        <p:spPr>
          <a:xfrm>
            <a:off x="7538531" y="3214580"/>
            <a:ext cx="1085933" cy="562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Good luck!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AD600C-6DD0-27F6-BF73-3B2C65F83F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AEC00C-25BA-EAB6-408C-5277DBD51C2E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12" name="Picture 11" descr="A white and black logo&#10;&#10;Description automatically generated">
            <a:extLst>
              <a:ext uri="{FF2B5EF4-FFF2-40B4-BE49-F238E27FC236}">
                <a16:creationId xmlns:a16="http://schemas.microsoft.com/office/drawing/2014/main" id="{B9963C7D-6B02-EB19-F7E5-4B4D39FC63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8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634">
        <p:fade/>
      </p:transition>
    </mc:Choice>
    <mc:Fallback>
      <p:transition spd="med" advTm="6634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8" y="308088"/>
            <a:ext cx="7440833" cy="3816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Feedback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43" y="1847373"/>
            <a:ext cx="5953120" cy="1061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>
                <a:latin typeface="Sofia Pro Light"/>
                <a:cs typeface="Poppins Light"/>
              </a:rPr>
              <a:t>Please take the time to fill in the evaluation survey by scanning the QR code.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US">
                <a:latin typeface="Sofia Pro Light"/>
                <a:cs typeface="Poppins Light"/>
              </a:rPr>
              <a:t>Alternatively, the tutor will put the link in the chat box for you.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US">
                <a:latin typeface="Sofia Pro Light"/>
                <a:cs typeface="Poppins Light"/>
              </a:rPr>
              <a:t>- Thanks in advance, the Buddle Team.</a:t>
            </a:r>
            <a:endParaRPr lang="en-GB">
              <a:latin typeface="Sofia Pro Light"/>
              <a:cs typeface="Poppins Light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2" name="Graphic 1" descr="Chat bubble">
            <a:extLst>
              <a:ext uri="{FF2B5EF4-FFF2-40B4-BE49-F238E27FC236}">
                <a16:creationId xmlns:a16="http://schemas.microsoft.com/office/drawing/2014/main" id="{D4E73D10-2F5C-2F2E-7EDA-3875E6096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2768" y="4199117"/>
            <a:ext cx="654060" cy="654060"/>
          </a:xfrm>
          <a:prstGeom prst="rect">
            <a:avLst/>
          </a:prstGeom>
        </p:spPr>
      </p:pic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id="{E3ED4AF2-BB9A-2C4A-542A-65EA54D3B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6558" y="4199117"/>
            <a:ext cx="654060" cy="654060"/>
          </a:xfrm>
          <a:prstGeom prst="rect">
            <a:avLst/>
          </a:prstGeom>
        </p:spPr>
      </p:pic>
      <p:pic>
        <p:nvPicPr>
          <p:cNvPr id="5" name="Graphic 4" descr="Pen">
            <a:extLst>
              <a:ext uri="{FF2B5EF4-FFF2-40B4-BE49-F238E27FC236}">
                <a16:creationId xmlns:a16="http://schemas.microsoft.com/office/drawing/2014/main" id="{5C9B3943-DCDC-A9A1-61F9-EEE553BAB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87924" y="4202095"/>
            <a:ext cx="587947" cy="587947"/>
          </a:xfrm>
          <a:prstGeom prst="rect">
            <a:avLst/>
          </a:prstGeom>
        </p:spPr>
      </p:pic>
      <p:pic>
        <p:nvPicPr>
          <p:cNvPr id="6" name="Graphic 5" descr="Smiling face outline">
            <a:extLst>
              <a:ext uri="{FF2B5EF4-FFF2-40B4-BE49-F238E27FC236}">
                <a16:creationId xmlns:a16="http://schemas.microsoft.com/office/drawing/2014/main" id="{EEED9B44-9EDF-97E3-326A-415C22D940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63123" y="4137430"/>
            <a:ext cx="769915" cy="769915"/>
          </a:xfrm>
          <a:prstGeom prst="rect">
            <a:avLst/>
          </a:prstGeom>
        </p:spPr>
      </p:pic>
      <p:pic>
        <p:nvPicPr>
          <p:cNvPr id="8" name="Graphic 7" descr="Clipboard">
            <a:extLst>
              <a:ext uri="{FF2B5EF4-FFF2-40B4-BE49-F238E27FC236}">
                <a16:creationId xmlns:a16="http://schemas.microsoft.com/office/drawing/2014/main" id="{569B1620-EFA2-524B-85FA-93B71CD3D4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7844" y="4202095"/>
            <a:ext cx="587947" cy="5879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D6E5CD-F44D-FA41-DA27-087C3BFD86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51" y="1497266"/>
            <a:ext cx="1697295" cy="168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9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74">
        <p:fade/>
      </p:transition>
    </mc:Choice>
    <mc:Fallback>
      <p:transition spd="med" advTm="5774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Recap: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fontAlgn="base"/>
            <a:r>
              <a:rPr lang="en-GB" sz="1400"/>
              <a:t>By the end of this workshop, Learners will will be able to: </a:t>
            </a:r>
          </a:p>
          <a:p>
            <a:pPr marL="285750" indent="-285750" fontAlgn="base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400"/>
              <a:t>Develop a positive culture of volunteering within a organisation environment </a:t>
            </a:r>
          </a:p>
          <a:p>
            <a:pPr marL="285750" indent="-285750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400">
                <a:cs typeface="Poppins SemiBold"/>
              </a:rPr>
              <a:t>Identify how to develop the volunteer’s experience </a:t>
            </a:r>
          </a:p>
          <a:p>
            <a:pPr marL="285750" lvl="0" indent="-285750" fontAlgn="base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400"/>
              <a:t>Identify top tips in recruiting, retaining and rewarding volunteers  </a:t>
            </a:r>
            <a:endParaRPr lang="en-GB" sz="1400">
              <a:cs typeface="Poppins SemiBold"/>
            </a:endParaRPr>
          </a:p>
          <a:p>
            <a:pPr marL="285750" lvl="0" indent="-285750" fontAlgn="base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400"/>
              <a:t>Develop an action plan to improve their volunteer experience  </a:t>
            </a:r>
            <a:endParaRPr lang="en-GB" sz="1400">
              <a:cs typeface="Poppins SemiBold"/>
            </a:endParaRPr>
          </a:p>
          <a:p>
            <a:pPr marL="285750" indent="-285750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400"/>
              <a:t>Understand how to access further information to help improve the volunteer experience </a:t>
            </a:r>
            <a:endParaRPr lang="en-GB" sz="1400">
              <a:cs typeface="Poppins SemiBold"/>
            </a:endParaRPr>
          </a:p>
          <a:p>
            <a:pPr marL="0" indent="0">
              <a:lnSpc>
                <a:spcPts val="1880"/>
              </a:lnSpc>
              <a:buNone/>
            </a:pPr>
            <a:endParaRPr 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7F9BA2-8101-63DB-54CE-92F77BCEA9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967C1-A8D8-9F9F-91E8-C0F0A38A4034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5" name="Picture 4" descr="A white and black logo&#10;&#10;Description automatically generated">
            <a:extLst>
              <a:ext uri="{FF2B5EF4-FFF2-40B4-BE49-F238E27FC236}">
                <a16:creationId xmlns:a16="http://schemas.microsoft.com/office/drawing/2014/main" id="{726F6A0D-7495-1A48-BFF2-0B93D8F25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22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515">
        <p:fade/>
      </p:transition>
    </mc:Choice>
    <mc:Fallback>
      <p:transition spd="med" advTm="15515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E430C3-FF94-DA0F-A157-CDE45C618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40" y="502033"/>
            <a:ext cx="9137524" cy="44487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28" y="308088"/>
            <a:ext cx="7440833" cy="3816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  <a:latin typeface="Sofia Pro Semi Bold"/>
                <a:cs typeface="Poppins SemiBold"/>
              </a:rPr>
              <a:t>Buddle training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5351" y="407134"/>
            <a:ext cx="694623" cy="18357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B716A7-9171-4CAB-04CD-CFCE63A3A8CC}"/>
              </a:ext>
            </a:extLst>
          </p:cNvPr>
          <p:cNvGraphicFramePr>
            <a:graphicFrameLocks noGrp="1"/>
          </p:cNvGraphicFramePr>
          <p:nvPr/>
        </p:nvGraphicFramePr>
        <p:xfrm>
          <a:off x="1236141" y="1069194"/>
          <a:ext cx="6889535" cy="3422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907">
                  <a:extLst>
                    <a:ext uri="{9D8B030D-6E8A-4147-A177-3AD203B41FA5}">
                      <a16:colId xmlns:a16="http://schemas.microsoft.com/office/drawing/2014/main" val="3601450900"/>
                    </a:ext>
                  </a:extLst>
                </a:gridCol>
                <a:gridCol w="1377907">
                  <a:extLst>
                    <a:ext uri="{9D8B030D-6E8A-4147-A177-3AD203B41FA5}">
                      <a16:colId xmlns:a16="http://schemas.microsoft.com/office/drawing/2014/main" val="1437472167"/>
                    </a:ext>
                  </a:extLst>
                </a:gridCol>
                <a:gridCol w="1377907">
                  <a:extLst>
                    <a:ext uri="{9D8B030D-6E8A-4147-A177-3AD203B41FA5}">
                      <a16:colId xmlns:a16="http://schemas.microsoft.com/office/drawing/2014/main" val="804639007"/>
                    </a:ext>
                  </a:extLst>
                </a:gridCol>
                <a:gridCol w="1377907">
                  <a:extLst>
                    <a:ext uri="{9D8B030D-6E8A-4147-A177-3AD203B41FA5}">
                      <a16:colId xmlns:a16="http://schemas.microsoft.com/office/drawing/2014/main" val="1373729571"/>
                    </a:ext>
                  </a:extLst>
                </a:gridCol>
                <a:gridCol w="1377907">
                  <a:extLst>
                    <a:ext uri="{9D8B030D-6E8A-4147-A177-3AD203B41FA5}">
                      <a16:colId xmlns:a16="http://schemas.microsoft.com/office/drawing/2014/main" val="1920962508"/>
                    </a:ext>
                  </a:extLst>
                </a:gridCol>
              </a:tblGrid>
              <a:tr h="918617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Sofia Pro Regular"/>
                        </a:rPr>
                        <a:t>Getting Organised</a:t>
                      </a:r>
                    </a:p>
                  </a:txBody>
                  <a:tcPr>
                    <a:solidFill>
                      <a:srgbClr val="871E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Sofia Pro Regular"/>
                        </a:rPr>
                        <a:t>Inclusion</a:t>
                      </a:r>
                    </a:p>
                  </a:txBody>
                  <a:tcPr>
                    <a:solidFill>
                      <a:srgbClr val="871E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Sofia Pro Regular"/>
                        </a:rPr>
                        <a:t>Getting Help From People</a:t>
                      </a:r>
                    </a:p>
                  </a:txBody>
                  <a:tcPr>
                    <a:solidFill>
                      <a:srgbClr val="871E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Sofia Pro Regular"/>
                        </a:rPr>
                        <a:t>Money Matters</a:t>
                      </a:r>
                    </a:p>
                  </a:txBody>
                  <a:tcPr>
                    <a:solidFill>
                      <a:srgbClr val="871E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latin typeface="Sofia Pro Regular"/>
                        </a:rPr>
                        <a:t>Develop and Grow</a:t>
                      </a:r>
                    </a:p>
                  </a:txBody>
                  <a:tcPr>
                    <a:solidFill>
                      <a:srgbClr val="871E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662177"/>
                  </a:ext>
                </a:extLst>
              </a:tr>
              <a:tr h="834532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chemeClr val="dk1"/>
                          </a:solidFill>
                          <a:effectLst/>
                          <a:latin typeface="Sofia Pro Regular"/>
                          <a:ea typeface="+mn-ea"/>
                          <a:cs typeface="+mn-cs"/>
                        </a:rPr>
                        <a:t>Leadership and Your People </a:t>
                      </a:r>
                      <a:endParaRPr lang="en-GB" sz="1200">
                        <a:latin typeface="Sofia Pro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Sofia Pro Regular"/>
                        </a:rPr>
                        <a:t>Your Culture and Values In Your Organisation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GB" sz="1200">
                        <a:latin typeface="Sofia Pro Regular"/>
                      </a:endParaRPr>
                    </a:p>
                    <a:p>
                      <a:pPr algn="ctr"/>
                      <a:endParaRPr lang="en-GB" sz="1200">
                        <a:latin typeface="Sofia Pro Regular"/>
                      </a:endParaRPr>
                    </a:p>
                    <a:p>
                      <a:pPr algn="ctr"/>
                      <a:endParaRPr lang="en-GB" sz="1200">
                        <a:latin typeface="Sofia Pro Regular"/>
                      </a:endParaRPr>
                    </a:p>
                    <a:p>
                      <a:pPr algn="ctr"/>
                      <a:endParaRPr lang="en-GB" sz="1200">
                        <a:latin typeface="Sofia Pro Regular"/>
                      </a:endParaRPr>
                    </a:p>
                    <a:p>
                      <a:pPr algn="ctr"/>
                      <a:r>
                        <a:rPr lang="en-GB" sz="1200">
                          <a:latin typeface="Sofia Pro Regular"/>
                        </a:rPr>
                        <a:t>Maximising Your Volunteers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Sofia Pro Regular"/>
                        </a:rPr>
                        <a:t>Raising Money to Sustain Your 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Sofia Pro Regular"/>
                        </a:rPr>
                        <a:t>Promoting Your Offer Using Social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458543"/>
                  </a:ext>
                </a:extLst>
              </a:tr>
              <a:tr h="834532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Sofia Pro Regular"/>
                        </a:rPr>
                        <a:t>Exploring Legal </a:t>
                      </a:r>
                      <a:br>
                        <a:rPr lang="en-GB" sz="1200">
                          <a:latin typeface="Sofia Pro Regular"/>
                        </a:rPr>
                      </a:br>
                      <a:r>
                        <a:rPr lang="en-GB" sz="1200">
                          <a:latin typeface="Sofia Pro Regular"/>
                        </a:rPr>
                        <a:t>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Sofia Pro Regular"/>
                        </a:rPr>
                        <a:t>Engaging different People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Sofia Pro Regular"/>
                        </a:rPr>
                        <a:t>Financial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Sofia Pro Regular"/>
                        </a:rPr>
                        <a:t>Creating a Marketing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986903"/>
                  </a:ext>
                </a:extLst>
              </a:tr>
              <a:tr h="834532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Sofia Pro Regular"/>
                        </a:rPr>
                        <a:t>Simply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Sofia Pro Regular"/>
                        </a:rPr>
                        <a:t>Positive Experiences For All People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latin typeface="Sofia Pro Regular"/>
                        </a:rPr>
                        <a:t>Dealing With Increasing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200">
                          <a:latin typeface="Sofia Pro Regular"/>
                        </a:rPr>
                        <a:t>Engaging your community</a:t>
                      </a:r>
                      <a:endParaRPr lang="en-US">
                        <a:latin typeface="Sofia Pro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597191"/>
                  </a:ext>
                </a:extLst>
              </a:tr>
            </a:tbl>
          </a:graphicData>
        </a:graphic>
      </p:graphicFrame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8FE16E40-96D2-A1CE-CD06-B66C86465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84" y="4769118"/>
            <a:ext cx="7914681" cy="47908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algn="ctr">
              <a:lnSpc>
                <a:spcPts val="1880"/>
              </a:lnSpc>
              <a:buClr>
                <a:schemeClr val="tx2"/>
              </a:buClr>
            </a:pPr>
            <a:r>
              <a:rPr lang="en-US" sz="1600" b="1"/>
              <a:t>See future dates at www.Buddle.co</a:t>
            </a:r>
          </a:p>
        </p:txBody>
      </p:sp>
    </p:spTree>
    <p:extLst>
      <p:ext uri="{BB962C8B-B14F-4D97-AF65-F5344CB8AC3E}">
        <p14:creationId xmlns:p14="http://schemas.microsoft.com/office/powerpoint/2010/main" val="1680915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18">
        <p:fade/>
      </p:transition>
    </mc:Choice>
    <mc:Fallback>
      <p:transition spd="med" advTm="2418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5FDE38B-EF5F-ACE9-8154-EA5FE3BB0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" y="5099235"/>
            <a:ext cx="9144000" cy="67733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DFDF9BDC-2696-30CA-5DD6-D1A195C31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7399"/>
            <a:ext cx="694623" cy="17933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55565-B25B-17BE-B197-98A0FF8D2AA5}"/>
              </a:ext>
            </a:extLst>
          </p:cNvPr>
          <p:cNvGrpSpPr/>
          <p:nvPr/>
        </p:nvGrpSpPr>
        <p:grpSpPr>
          <a:xfrm>
            <a:off x="3278970" y="629195"/>
            <a:ext cx="5288278" cy="3980085"/>
            <a:chOff x="3603722" y="817493"/>
            <a:chExt cx="5288278" cy="3980085"/>
          </a:xfrm>
        </p:grpSpPr>
        <p:pic>
          <p:nvPicPr>
            <p:cNvPr id="6" name="Picture 5" descr="A orange rectangle with black border&#10;&#10;Description automatically generated">
              <a:extLst>
                <a:ext uri="{FF2B5EF4-FFF2-40B4-BE49-F238E27FC236}">
                  <a16:creationId xmlns:a16="http://schemas.microsoft.com/office/drawing/2014/main" id="{967DFEA9-2FC6-6EFA-F2DD-7C5E2BECA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817493"/>
              <a:ext cx="4320000" cy="3188191"/>
            </a:xfrm>
            <a:prstGeom prst="rect">
              <a:avLst/>
            </a:prstGeom>
          </p:spPr>
        </p:pic>
        <p:pic>
          <p:nvPicPr>
            <p:cNvPr id="7" name="Picture 6" descr="A person with his arms out in the water&#10;&#10;Description automatically generated">
              <a:extLst>
                <a:ext uri="{FF2B5EF4-FFF2-40B4-BE49-F238E27FC236}">
                  <a16:creationId xmlns:a16="http://schemas.microsoft.com/office/drawing/2014/main" id="{0AAE0D44-3A5F-E564-CAB8-9894996C7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3722" y="1280146"/>
              <a:ext cx="4593692" cy="3065088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C0BE27-3023-A4D5-CC0A-9E042C37D0DB}"/>
                </a:ext>
              </a:extLst>
            </p:cNvPr>
            <p:cNvSpPr/>
            <p:nvPr/>
          </p:nvSpPr>
          <p:spPr>
            <a:xfrm>
              <a:off x="4458322" y="1129696"/>
              <a:ext cx="568409" cy="5684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55F4E7-1A7A-F006-CC69-A463DFC74CFD}"/>
                </a:ext>
              </a:extLst>
            </p:cNvPr>
            <p:cNvSpPr/>
            <p:nvPr/>
          </p:nvSpPr>
          <p:spPr>
            <a:xfrm>
              <a:off x="6245182" y="3794213"/>
              <a:ext cx="1003365" cy="10033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6C7D45D-200F-A05F-F1FC-7C876E3AB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76"/>
            <a:stretch/>
          </p:blipFill>
          <p:spPr>
            <a:xfrm>
              <a:off x="6934031" y="825613"/>
              <a:ext cx="1957968" cy="318819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28A07DF-F8EB-6522-375C-CCB12C61830D}"/>
              </a:ext>
            </a:extLst>
          </p:cNvPr>
          <p:cNvSpPr txBox="1"/>
          <p:nvPr/>
        </p:nvSpPr>
        <p:spPr>
          <a:xfrm>
            <a:off x="750056" y="1951019"/>
            <a:ext cx="3663778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240"/>
              </a:lnSpc>
            </a:pPr>
            <a:r>
              <a:rPr lang="en-US" sz="4400" b="1" kern="1600">
                <a:solidFill>
                  <a:schemeClr val="bg1"/>
                </a:solidFill>
                <a:highlight>
                  <a:srgbClr val="2F336C"/>
                </a:highlight>
                <a:latin typeface="Sofia Pro Semi Bold" panose="020B0000000000000000" pitchFamily="34" charset="0"/>
                <a:cs typeface="Poppins SemiBold" panose="02000000000000000000" pitchFamily="2" charset="77"/>
              </a:rPr>
              <a:t>Thank you!</a:t>
            </a:r>
          </a:p>
        </p:txBody>
      </p:sp>
      <p:pic>
        <p:nvPicPr>
          <p:cNvPr id="12" name="Video 11">
            <a:hlinkClick r:id="" action="ppaction://media"/>
            <a:extLst>
              <a:ext uri="{FF2B5EF4-FFF2-40B4-BE49-F238E27FC236}">
                <a16:creationId xmlns:a16="http://schemas.microsoft.com/office/drawing/2014/main" id="{CE398196-7EA2-11C0-28F8-B86CB120E6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11"/>
          <a:srcRect l="21875" r="21875"/>
          <a:stretch>
            <a:fillRect/>
          </a:stretch>
        </p:blipFill>
        <p:spPr>
          <a:xfrm>
            <a:off x="7539228" y="3538728"/>
            <a:ext cx="1543050" cy="15430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7113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465">
        <p:fade/>
      </p:transition>
    </mc:Choice>
    <mc:Fallback>
      <p:transition spd="med" advTm="164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quare with orange border&#10;&#10;Description automatically generated">
            <a:extLst>
              <a:ext uri="{FF2B5EF4-FFF2-40B4-BE49-F238E27FC236}">
                <a16:creationId xmlns:a16="http://schemas.microsoft.com/office/drawing/2014/main" id="{4DF58742-EE94-83AD-D51C-BF7D66E85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8" y="793535"/>
            <a:ext cx="1938566" cy="1938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14147-9912-F946-DBB4-B09AB2ED1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7678" y="644537"/>
            <a:ext cx="3498403" cy="357343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A little about me…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5ED4A6-9E3F-C045-B215-552813199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46" y="2909182"/>
            <a:ext cx="2469232" cy="112419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ts val="1880"/>
              </a:lnSpc>
              <a:buNone/>
            </a:pPr>
            <a:r>
              <a:rPr lang="en-GB">
                <a:latin typeface="Sofia Pro Light"/>
                <a:cs typeface="Poppins Light"/>
              </a:rPr>
              <a:t>- Insert name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GB" sz="1400">
                <a:latin typeface="Sofia Pro Light"/>
                <a:cs typeface="Poppins Light"/>
              </a:rPr>
              <a:t>-</a:t>
            </a:r>
            <a:r>
              <a:rPr lang="en-GB">
                <a:latin typeface="Sofia Pro Light"/>
                <a:cs typeface="Poppins Light"/>
              </a:rPr>
              <a:t> Insert Experience</a:t>
            </a:r>
          </a:p>
          <a:p>
            <a:r>
              <a:rPr lang="en-GB" sz="1400">
                <a:latin typeface="Sofia Pro Light"/>
                <a:cs typeface="Poppins Light"/>
              </a:rPr>
              <a:t>- </a:t>
            </a:r>
            <a:r>
              <a:rPr lang="en-GB">
                <a:latin typeface="Sofia Pro Light"/>
                <a:cs typeface="Poppins Light"/>
              </a:rPr>
              <a:t>My f</a:t>
            </a:r>
            <a:r>
              <a:rPr lang="en-GB" sz="1400">
                <a:latin typeface="Sofia Pro Light"/>
                <a:cs typeface="Poppins Light"/>
              </a:rPr>
              <a:t>avourite …</a:t>
            </a:r>
            <a:r>
              <a:rPr lang="en-GB">
                <a:latin typeface="Sofia Pro Light"/>
                <a:cs typeface="Poppins Light"/>
              </a:rPr>
              <a:t> </a:t>
            </a:r>
            <a:endParaRPr lang="en-GB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52859-566A-154D-8464-576051942917}"/>
              </a:ext>
            </a:extLst>
          </p:cNvPr>
          <p:cNvSpPr txBox="1"/>
          <p:nvPr/>
        </p:nvSpPr>
        <p:spPr>
          <a:xfrm>
            <a:off x="4385885" y="869534"/>
            <a:ext cx="363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… and you!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4B6FA20-16A7-3047-9733-EA8641AEC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9937" y="305280"/>
            <a:ext cx="694623" cy="1835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5A53D4-1204-F732-D56C-16B161615BB8}"/>
              </a:ext>
            </a:extLst>
          </p:cNvPr>
          <p:cNvSpPr txBox="1"/>
          <p:nvPr/>
        </p:nvSpPr>
        <p:spPr>
          <a:xfrm>
            <a:off x="4507751" y="1914168"/>
            <a:ext cx="3110687" cy="25237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4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Add some info about you in the chat box:</a:t>
            </a:r>
          </a:p>
          <a:p>
            <a:pPr>
              <a:spcAft>
                <a:spcPts val="1800"/>
              </a:spcAft>
            </a:pPr>
            <a:r>
              <a:rPr lang="en-US" sz="14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- Your Club/</a:t>
            </a:r>
            <a:r>
              <a:rPr lang="en-US" sz="1400" err="1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Organisation</a:t>
            </a:r>
            <a:r>
              <a:rPr lang="en-US" sz="14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 Name</a:t>
            </a:r>
          </a:p>
          <a:p>
            <a:pPr>
              <a:spcAft>
                <a:spcPts val="1800"/>
              </a:spcAft>
            </a:pPr>
            <a:r>
              <a:rPr lang="en-US" sz="14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- Where you are based</a:t>
            </a:r>
          </a:p>
          <a:p>
            <a:pPr>
              <a:spcAft>
                <a:spcPts val="1800"/>
              </a:spcAft>
            </a:pPr>
            <a:r>
              <a:rPr lang="en-US" sz="1400">
                <a:solidFill>
                  <a:schemeClr val="bg1"/>
                </a:solidFill>
                <a:latin typeface="Sofia Pro Regular"/>
                <a:cs typeface="Poppins"/>
              </a:rPr>
              <a:t>- What you would like to gain from this workshop?</a:t>
            </a:r>
          </a:p>
          <a:p>
            <a:pPr algn="r"/>
            <a:endParaRPr lang="en-US" sz="1400">
              <a:solidFill>
                <a:schemeClr val="bg1"/>
              </a:solidFill>
              <a:latin typeface="Sofia Pro Regular" panose="020B0000000000000000" pitchFamily="34" charset="0"/>
              <a:cs typeface="Poppins" panose="02000000000000000000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FAF4E7-63F0-FF2A-E626-FB68FC039F02}"/>
              </a:ext>
            </a:extLst>
          </p:cNvPr>
          <p:cNvSpPr/>
          <p:nvPr/>
        </p:nvSpPr>
        <p:spPr>
          <a:xfrm>
            <a:off x="1825008" y="793535"/>
            <a:ext cx="358218" cy="343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359EEBA1-C146-0488-0A10-7074BD02AFE4}"/>
              </a:ext>
            </a:extLst>
          </p:cNvPr>
          <p:cNvSpPr txBox="1">
            <a:spLocks/>
          </p:cNvSpPr>
          <p:nvPr/>
        </p:nvSpPr>
        <p:spPr>
          <a:xfrm>
            <a:off x="1066233" y="1674397"/>
            <a:ext cx="968715" cy="449317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Add Tutor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BFACF-4878-1DAF-53B6-493926EAF6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338050"/>
            <a:ext cx="9144000" cy="805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874974-2518-9861-B6EA-3CF34CABC345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6" name="Picture 5" descr="A white and black logo&#10;&#10;Description automatically generated">
            <a:extLst>
              <a:ext uri="{FF2B5EF4-FFF2-40B4-BE49-F238E27FC236}">
                <a16:creationId xmlns:a16="http://schemas.microsoft.com/office/drawing/2014/main" id="{87B4FCBA-8D96-661E-15AE-2FCEC8E00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421">
        <p:fade/>
      </p:transition>
    </mc:Choice>
    <mc:Fallback>
      <p:transition spd="med" advTm="1742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376C1C-B1F0-4F41-B35B-F0523244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48" y="308088"/>
            <a:ext cx="7440833" cy="3816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400">
                <a:solidFill>
                  <a:schemeClr val="accent6"/>
                </a:solidFill>
              </a:rPr>
              <a:t>Learning Agreement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84410A7-E607-AF47-9FFD-BA184D82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19" name="Graphic 18" descr="Questions">
            <a:extLst>
              <a:ext uri="{FF2B5EF4-FFF2-40B4-BE49-F238E27FC236}">
                <a16:creationId xmlns:a16="http://schemas.microsoft.com/office/drawing/2014/main" id="{D59CDCD1-1423-3F3E-0280-1198728C0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6501" y="1621950"/>
            <a:ext cx="1128684" cy="1128684"/>
          </a:xfrm>
          <a:prstGeom prst="rect">
            <a:avLst/>
          </a:prstGeom>
        </p:spPr>
      </p:pic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5BD0F8A1-82BA-8008-7E78-6CF96745BBCE}"/>
              </a:ext>
            </a:extLst>
          </p:cNvPr>
          <p:cNvSpPr txBox="1">
            <a:spLocks/>
          </p:cNvSpPr>
          <p:nvPr/>
        </p:nvSpPr>
        <p:spPr>
          <a:xfrm>
            <a:off x="438815" y="1136074"/>
            <a:ext cx="6514075" cy="2995556"/>
          </a:xfrm>
          <a:prstGeom prst="rect">
            <a:avLst/>
          </a:prstGeom>
        </p:spPr>
        <p:txBody>
          <a:bodyPr vert="horz" lIns="0" tIns="0" rIns="0" bIns="0" numCol="1" rtlCol="0">
            <a:normAutofit/>
          </a:bodyPr>
          <a:lstStyle>
            <a:lvl1pPr marL="0" indent="0" algn="l" defTabSz="914400" rtl="0" eaLnBrk="1" latinLnBrk="0" hangingPunct="1">
              <a:lnSpc>
                <a:spcPts val="188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ts val="188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fia Pro Light" panose="020B0000000000000000" pitchFamily="34" charset="0"/>
                <a:ea typeface="+mn-ea"/>
                <a:cs typeface="Poppins Light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Respect everybody </a:t>
            </a:r>
            <a:endParaRPr lang="en-GB" sz="2000" dirty="0">
              <a:effectLst/>
              <a:latin typeface="Sofia Pro Light" panose="020B060402020202020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Participate actively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Use technology responsibly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Be engaged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Challenge each other positively</a:t>
            </a:r>
            <a:endParaRPr lang="en-GB" sz="2000" dirty="0">
              <a:effectLst/>
              <a:latin typeface="Sofia Pro Light" panose="020B060402020202020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Put phones on silent and return calls at an appropriate time</a:t>
            </a:r>
            <a:endParaRPr lang="en-GB" sz="2000" dirty="0">
              <a:effectLst/>
              <a:latin typeface="Sofia Pro Light" panose="020B060402020202020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Sofia Pro Light" panose="020B0604020202020204" charset="0"/>
                <a:ea typeface="Times New Roman" panose="02020603050405020304" pitchFamily="18" charset="0"/>
                <a:cs typeface="Aptos" panose="020B0004020202020204" pitchFamily="34" charset="0"/>
              </a:rPr>
              <a:t>Avoid sharing any personal/sensitive information outside of the session</a:t>
            </a:r>
            <a:endParaRPr lang="en-GB" sz="2000" dirty="0">
              <a:effectLst/>
              <a:latin typeface="Sofia Pro Light" panose="020B060402020202020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B0AC99-CFB3-B823-371F-343FA0B87E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9"/>
          <a:stretch/>
        </p:blipFill>
        <p:spPr>
          <a:xfrm>
            <a:off x="0" y="4286095"/>
            <a:ext cx="9144000" cy="8054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09C9359-A055-0EB5-06BB-13B6C509BFDC}"/>
              </a:ext>
            </a:extLst>
          </p:cNvPr>
          <p:cNvSpPr txBox="1"/>
          <p:nvPr/>
        </p:nvSpPr>
        <p:spPr>
          <a:xfrm>
            <a:off x="8147721" y="4725946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Sofia Pro Regular" panose="020B0000000000000000" pitchFamily="34" charset="0"/>
                <a:cs typeface="Poppins" panose="02000000000000000000" pitchFamily="2" charset="77"/>
              </a:rPr>
              <a:t>Buddle.co</a:t>
            </a:r>
          </a:p>
        </p:txBody>
      </p:sp>
      <p:pic>
        <p:nvPicPr>
          <p:cNvPr id="31" name="Picture 30" descr="A white and black logo&#10;&#10;Description automatically generated">
            <a:extLst>
              <a:ext uri="{FF2B5EF4-FFF2-40B4-BE49-F238E27FC236}">
                <a16:creationId xmlns:a16="http://schemas.microsoft.com/office/drawing/2014/main" id="{116FC128-1295-D57D-AB60-E7C03FFEA1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" y="4595027"/>
            <a:ext cx="1579872" cy="3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3216" y="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GB" b="1">
                <a:solidFill>
                  <a:srgbClr val="2F336C"/>
                </a:solidFill>
                <a:latin typeface="Sofia Pro Semi Bold" panose="020B0604020202020204" charset="0"/>
              </a:rPr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3216" y="1077714"/>
            <a:ext cx="7327392" cy="339447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fontAlgn="base"/>
            <a:r>
              <a:rPr lang="en-GB" sz="1600" b="1"/>
              <a:t>By the end of this workshop, delegates will be able to: </a:t>
            </a:r>
          </a:p>
          <a:p>
            <a:pPr fontAlgn="base"/>
            <a:endParaRPr lang="en-GB" sz="1600" b="1"/>
          </a:p>
          <a:p>
            <a:pPr marL="285750" indent="-285750" fontAlgn="base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600"/>
              <a:t>Develop a positive culture of volunteering within your organisation’s environment </a:t>
            </a:r>
          </a:p>
          <a:p>
            <a:pPr marL="285750" indent="-285750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600">
                <a:cs typeface="Poppins SemiBold"/>
              </a:rPr>
              <a:t>Identify how to develop the volunteer’s experience </a:t>
            </a:r>
          </a:p>
          <a:p>
            <a:pPr marL="285750" lvl="0" indent="-285750" fontAlgn="base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600"/>
              <a:t>Identify top tips in recruiting, retaining and rewarding volunteers  </a:t>
            </a:r>
            <a:endParaRPr lang="en-GB" sz="1600">
              <a:cs typeface="Poppins SemiBold"/>
            </a:endParaRPr>
          </a:p>
          <a:p>
            <a:pPr marL="285750" lvl="0" indent="-285750" fontAlgn="base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600"/>
              <a:t>Develop an action plan to improve their volunteer’s experience  </a:t>
            </a:r>
            <a:endParaRPr lang="en-GB" sz="1600">
              <a:cs typeface="Poppins SemiBold"/>
            </a:endParaRPr>
          </a:p>
          <a:p>
            <a:pPr marL="285750" indent="-285750">
              <a:buClr>
                <a:srgbClr val="D83B2C"/>
              </a:buClr>
              <a:buFont typeface="Arial" panose="020B0604020202020204" pitchFamily="34" charset="0"/>
              <a:buChar char="•"/>
            </a:pPr>
            <a:r>
              <a:rPr lang="en-GB" sz="1600"/>
              <a:t>Understand how to access further information to help improve the volunteer experience.</a:t>
            </a:r>
            <a:endParaRPr lang="en-GB" sz="1600">
              <a:cs typeface="Poppins SemiBold"/>
            </a:endParaRPr>
          </a:p>
          <a:p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oppins SemiBold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BD6DB4-F579-44FD-ABA9-F01DD654BED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4" name="Graphic 16">
            <a:extLst>
              <a:ext uri="{FF2B5EF4-FFF2-40B4-BE49-F238E27FC236}">
                <a16:creationId xmlns:a16="http://schemas.microsoft.com/office/drawing/2014/main" id="{3027967E-78CD-611B-0B9D-B0BD799EA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2040" y="305280"/>
            <a:ext cx="694623" cy="183578"/>
          </a:xfrm>
          <a:prstGeom prst="rect">
            <a:avLst/>
          </a:prstGeom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4E8E201-C024-3712-868A-781AEF00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637"/>
            <a:ext cx="9144000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8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54"/>
    </mc:Choice>
    <mc:Fallback>
      <p:transition spd="slow" advTm="5025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92FAED-9677-4917-81C6-C69D8061FAD3}"/>
              </a:ext>
            </a:extLst>
          </p:cNvPr>
          <p:cNvSpPr txBox="1"/>
          <p:nvPr/>
        </p:nvSpPr>
        <p:spPr>
          <a:xfrm>
            <a:off x="410666" y="355477"/>
            <a:ext cx="4573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F306B"/>
                </a:solidFill>
                <a:latin typeface="Sofia Pro Semi Bold" panose="020B0604020202020204" charset="0"/>
              </a:rPr>
              <a:t>Culture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DAFD6E-C6E1-45A4-A516-55B98E6706A4}"/>
              </a:ext>
            </a:extLst>
          </p:cNvPr>
          <p:cNvSpPr txBox="1">
            <a:spLocks/>
          </p:cNvSpPr>
          <p:nvPr/>
        </p:nvSpPr>
        <p:spPr>
          <a:xfrm>
            <a:off x="410666" y="1703647"/>
            <a:ext cx="4061030" cy="36430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 SemiBold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SemiBol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SemiBol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SemiBol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Semi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GB" sz="1800">
                <a:latin typeface="Sofia Pro Light" panose="020B0604020202020204" charset="0"/>
              </a:rPr>
              <a:t>What is your </a:t>
            </a:r>
            <a:r>
              <a:rPr lang="en-GB" sz="1800">
                <a:solidFill>
                  <a:srgbClr val="2F336C"/>
                </a:solidFill>
                <a:latin typeface="Sofia Pro Light" panose="020B0604020202020204" charset="0"/>
              </a:rPr>
              <a:t>volunteering culture?</a:t>
            </a:r>
          </a:p>
          <a:p>
            <a:pPr>
              <a:spcBef>
                <a:spcPts val="450"/>
              </a:spcBef>
            </a:pPr>
            <a:endParaRPr lang="en-GB" sz="1800">
              <a:latin typeface="Sofia Pro Light" panose="020B0604020202020204" charset="0"/>
            </a:endParaRPr>
          </a:p>
          <a:p>
            <a:pPr marL="0" indent="0">
              <a:spcBef>
                <a:spcPts val="450"/>
              </a:spcBef>
              <a:buNone/>
            </a:pPr>
            <a:endParaRPr lang="en-GB" sz="1800">
              <a:solidFill>
                <a:schemeClr val="tx1">
                  <a:lumMod val="65000"/>
                  <a:lumOff val="35000"/>
                </a:schemeClr>
              </a:solidFill>
              <a:latin typeface="Sofia Pro Light" panose="020B0604020202020204" charset="0"/>
            </a:endParaRPr>
          </a:p>
          <a:p>
            <a:pPr>
              <a:spcBef>
                <a:spcPts val="450"/>
              </a:spcBef>
            </a:pPr>
            <a:r>
              <a:rPr lang="en-GB" sz="1800">
                <a:latin typeface="Sofia Pro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What sort of </a:t>
            </a:r>
            <a:r>
              <a:rPr lang="en-GB" sz="1800">
                <a:solidFill>
                  <a:srgbClr val="2F306B"/>
                </a:solidFill>
                <a:latin typeface="Sofia Pro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en-GB" sz="1800">
                <a:solidFill>
                  <a:srgbClr val="2F336C"/>
                </a:solidFill>
                <a:latin typeface="Sofia Pro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>
                <a:latin typeface="Sofia Pro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do you provide to your </a:t>
            </a:r>
            <a:r>
              <a:rPr lang="en-GB" sz="1800">
                <a:solidFill>
                  <a:srgbClr val="2F336C"/>
                </a:solidFill>
                <a:latin typeface="Sofia Pro Ligh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volunteers?</a:t>
            </a:r>
          </a:p>
          <a:p>
            <a:pPr marL="0" indent="0">
              <a:spcBef>
                <a:spcPts val="450"/>
              </a:spcBef>
              <a:buNone/>
            </a:pPr>
            <a:endParaRPr lang="en-GB" sz="1800">
              <a:solidFill>
                <a:schemeClr val="tx1">
                  <a:lumMod val="65000"/>
                  <a:lumOff val="35000"/>
                </a:schemeClr>
              </a:solidFill>
              <a:latin typeface="Sofia Pro Light" panose="020B0604020202020204" charset="0"/>
            </a:endParaRPr>
          </a:p>
          <a:p>
            <a:pPr>
              <a:spcBef>
                <a:spcPts val="450"/>
              </a:spcBef>
            </a:pPr>
            <a:endParaRPr lang="en-GB" sz="1800">
              <a:solidFill>
                <a:schemeClr val="tx1">
                  <a:lumMod val="65000"/>
                  <a:lumOff val="35000"/>
                </a:schemeClr>
              </a:solidFill>
              <a:latin typeface="Sofia Pro Light" panose="020B0604020202020204" charset="0"/>
            </a:endParaRPr>
          </a:p>
          <a:p>
            <a:pPr algn="ctr"/>
            <a:endParaRPr lang="en-GB" sz="1800">
              <a:latin typeface="Sofia Pro Light" panose="020B0604020202020204" charset="0"/>
            </a:endParaRPr>
          </a:p>
          <a:p>
            <a:pPr marL="0" indent="0">
              <a:buNone/>
            </a:pPr>
            <a:endParaRPr lang="en-GB" sz="1800">
              <a:latin typeface="Sofia Pro Light" panose="020B060402020202020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69C08F-45DC-4367-AD36-87729D51D1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3815866"/>
              </p:ext>
            </p:extLst>
          </p:nvPr>
        </p:nvGraphicFramePr>
        <p:xfrm>
          <a:off x="4412084" y="970428"/>
          <a:ext cx="4905451" cy="320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10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40"/>
    </mc:Choice>
    <mc:Fallback xmlns="">
      <p:transition spd="slow" advTm="87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F8A30B-4DD9-4C90-8055-646B65498BF1}"/>
              </a:ext>
            </a:extLst>
          </p:cNvPr>
          <p:cNvSpPr txBox="1">
            <a:spLocks/>
          </p:cNvSpPr>
          <p:nvPr/>
        </p:nvSpPr>
        <p:spPr>
          <a:xfrm>
            <a:off x="360745" y="1749028"/>
            <a:ext cx="8040655" cy="339447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 SemiBold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 SemiBold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 SemiBold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SemiBold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 Semi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>
                <a:latin typeface="Sofia Pro Semi Bold" panose="020B0604020202020204" charset="0"/>
              </a:rPr>
              <a:t>One definition… </a:t>
            </a:r>
          </a:p>
          <a:p>
            <a:pPr marL="0" indent="0">
              <a:buNone/>
            </a:pPr>
            <a:r>
              <a:rPr lang="en-GB" sz="1600">
                <a:latin typeface="Sofia Pro Semi light"/>
              </a:rPr>
              <a:t>“</a:t>
            </a:r>
            <a:r>
              <a:rPr lang="en-GB" sz="1600">
                <a:latin typeface="Sofia Pro Light"/>
              </a:rPr>
              <a:t>Understanding how an organisation </a:t>
            </a:r>
            <a:r>
              <a:rPr lang="en-GB" sz="1600" b="1">
                <a:latin typeface="Sofia Pro Light"/>
              </a:rPr>
              <a:t>interacts </a:t>
            </a:r>
            <a:r>
              <a:rPr lang="en-GB" sz="1600">
                <a:latin typeface="Sofia Pro Light"/>
              </a:rPr>
              <a:t>with its </a:t>
            </a:r>
            <a:r>
              <a:rPr lang="en-GB" sz="1600" b="1">
                <a:latin typeface="Sofia Pro Light"/>
              </a:rPr>
              <a:t>volunteers</a:t>
            </a:r>
            <a:r>
              <a:rPr lang="en-GB" sz="1600">
                <a:latin typeface="Sofia Pro Light"/>
              </a:rPr>
              <a:t> and how it </a:t>
            </a:r>
            <a:r>
              <a:rPr lang="en-GB" sz="1600" b="1">
                <a:latin typeface="Sofia Pro Light"/>
              </a:rPr>
              <a:t>motivates </a:t>
            </a:r>
            <a:r>
              <a:rPr lang="en-GB" sz="1600">
                <a:latin typeface="Sofia Pro Light"/>
              </a:rPr>
              <a:t>them to volunteer within the organisation”</a:t>
            </a:r>
          </a:p>
          <a:p>
            <a:endParaRPr lang="en-GB" sz="2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90E39-CFB0-4E76-90BD-BBB4B7AC29B3}"/>
              </a:ext>
            </a:extLst>
          </p:cNvPr>
          <p:cNvSpPr txBox="1"/>
          <p:nvPr/>
        </p:nvSpPr>
        <p:spPr>
          <a:xfrm>
            <a:off x="360745" y="263700"/>
            <a:ext cx="7615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F336C"/>
                </a:solidFill>
                <a:latin typeface="Sofia Pro Semi Bold" panose="020B0604020202020204" charset="0"/>
              </a:rPr>
              <a:t>How would your volunteers describe their experience?</a:t>
            </a:r>
            <a:endParaRPr lang="en-GB" sz="2800">
              <a:solidFill>
                <a:srgbClr val="2F336C"/>
              </a:solidFill>
              <a:latin typeface="Sofia Pro Semi Bold" panose="020B060402020202020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1C1360-8640-4D4A-A9A4-BF5D119714E6}"/>
              </a:ext>
            </a:extLst>
          </p:cNvPr>
          <p:cNvGrpSpPr/>
          <p:nvPr/>
        </p:nvGrpSpPr>
        <p:grpSpPr>
          <a:xfrm>
            <a:off x="5764161" y="2739077"/>
            <a:ext cx="763796" cy="1503036"/>
            <a:chOff x="4499992" y="2884142"/>
            <a:chExt cx="1163269" cy="23737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F95EAD-E283-4A6D-9774-E0E89271EB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99992" y="2884142"/>
              <a:ext cx="1163269" cy="2373741"/>
              <a:chOff x="6354813" y="5298904"/>
              <a:chExt cx="738056" cy="1506062"/>
            </a:xfrm>
          </p:grpSpPr>
          <p:sp>
            <p:nvSpPr>
              <p:cNvPr id="10" name="Freeform 108">
                <a:extLst>
                  <a:ext uri="{FF2B5EF4-FFF2-40B4-BE49-F238E27FC236}">
                    <a16:creationId xmlns:a16="http://schemas.microsoft.com/office/drawing/2014/main" id="{D398CE00-B0D6-487E-85CC-4D25A9A5E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463" y="5298904"/>
                <a:ext cx="252757" cy="238304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11" y="47"/>
                  </a:cxn>
                  <a:cxn ang="0">
                    <a:pos x="16" y="49"/>
                  </a:cxn>
                  <a:cxn ang="0">
                    <a:pos x="20" y="51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31" y="51"/>
                  </a:cxn>
                  <a:cxn ang="0">
                    <a:pos x="36" y="49"/>
                  </a:cxn>
                  <a:cxn ang="0">
                    <a:pos x="40" y="47"/>
                  </a:cxn>
                  <a:cxn ang="0">
                    <a:pos x="44" y="44"/>
                  </a:cxn>
                  <a:cxn ang="0">
                    <a:pos x="47" y="40"/>
                  </a:cxn>
                  <a:cxn ang="0">
                    <a:pos x="50" y="36"/>
                  </a:cxn>
                  <a:cxn ang="0">
                    <a:pos x="51" y="31"/>
                  </a:cxn>
                  <a:cxn ang="0">
                    <a:pos x="51" y="25"/>
                  </a:cxn>
                  <a:cxn ang="0">
                    <a:pos x="51" y="25"/>
                  </a:cxn>
                  <a:cxn ang="0">
                    <a:pos x="51" y="21"/>
                  </a:cxn>
                  <a:cxn ang="0">
                    <a:pos x="50" y="16"/>
                  </a:cxn>
                  <a:cxn ang="0">
                    <a:pos x="47" y="12"/>
                  </a:cxn>
                  <a:cxn ang="0">
                    <a:pos x="44" y="8"/>
                  </a:cxn>
                  <a:cxn ang="0">
                    <a:pos x="40" y="5"/>
                  </a:cxn>
                  <a:cxn ang="0">
                    <a:pos x="36" y="2"/>
                  </a:cxn>
                  <a:cxn ang="0">
                    <a:pos x="31" y="1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0" y="1"/>
                  </a:cxn>
                  <a:cxn ang="0">
                    <a:pos x="16" y="2"/>
                  </a:cxn>
                  <a:cxn ang="0">
                    <a:pos x="11" y="5"/>
                  </a:cxn>
                  <a:cxn ang="0">
                    <a:pos x="8" y="8"/>
                  </a:cxn>
                  <a:cxn ang="0">
                    <a:pos x="4" y="12"/>
                  </a:cxn>
                  <a:cxn ang="0">
                    <a:pos x="3" y="16"/>
                  </a:cxn>
                  <a:cxn ang="0">
                    <a:pos x="0" y="21"/>
                  </a:cxn>
                  <a:cxn ang="0">
                    <a:pos x="0" y="25"/>
                  </a:cxn>
                </a:cxnLst>
                <a:rect l="0" t="0" r="r" b="b"/>
                <a:pathLst>
                  <a:path w="51" h="51">
                    <a:moveTo>
                      <a:pt x="0" y="25"/>
                    </a:moveTo>
                    <a:lnTo>
                      <a:pt x="0" y="25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1" y="47"/>
                    </a:lnTo>
                    <a:lnTo>
                      <a:pt x="16" y="49"/>
                    </a:lnTo>
                    <a:lnTo>
                      <a:pt x="20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6" y="49"/>
                    </a:lnTo>
                    <a:lnTo>
                      <a:pt x="40" y="47"/>
                    </a:lnTo>
                    <a:lnTo>
                      <a:pt x="44" y="44"/>
                    </a:lnTo>
                    <a:lnTo>
                      <a:pt x="47" y="40"/>
                    </a:lnTo>
                    <a:lnTo>
                      <a:pt x="50" y="36"/>
                    </a:lnTo>
                    <a:lnTo>
                      <a:pt x="51" y="31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21"/>
                    </a:lnTo>
                    <a:lnTo>
                      <a:pt x="50" y="16"/>
                    </a:lnTo>
                    <a:lnTo>
                      <a:pt x="47" y="12"/>
                    </a:lnTo>
                    <a:lnTo>
                      <a:pt x="44" y="8"/>
                    </a:lnTo>
                    <a:lnTo>
                      <a:pt x="40" y="5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" name="Freeform 110">
                <a:extLst>
                  <a:ext uri="{FF2B5EF4-FFF2-40B4-BE49-F238E27FC236}">
                    <a16:creationId xmlns:a16="http://schemas.microsoft.com/office/drawing/2014/main" id="{83B356ED-A064-4950-9009-810346443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813" y="5584865"/>
                <a:ext cx="738056" cy="1220101"/>
              </a:xfrm>
              <a:custGeom>
                <a:avLst/>
                <a:gdLst/>
                <a:ahLst/>
                <a:cxnLst>
                  <a:cxn ang="0">
                    <a:pos x="122" y="22"/>
                  </a:cxn>
                  <a:cxn ang="0">
                    <a:pos x="121" y="18"/>
                  </a:cxn>
                  <a:cxn ang="0">
                    <a:pos x="111" y="7"/>
                  </a:cxn>
                  <a:cxn ang="0">
                    <a:pos x="101" y="2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38" y="4"/>
                  </a:cxn>
                  <a:cxn ang="0">
                    <a:pos x="28" y="12"/>
                  </a:cxn>
                  <a:cxn ang="0">
                    <a:pos x="21" y="30"/>
                  </a:cxn>
                  <a:cxn ang="0">
                    <a:pos x="3" y="96"/>
                  </a:cxn>
                  <a:cxn ang="0">
                    <a:pos x="0" y="102"/>
                  </a:cxn>
                  <a:cxn ang="0">
                    <a:pos x="3" y="109"/>
                  </a:cxn>
                  <a:cxn ang="0">
                    <a:pos x="8" y="112"/>
                  </a:cxn>
                  <a:cxn ang="0">
                    <a:pos x="11" y="113"/>
                  </a:cxn>
                  <a:cxn ang="0">
                    <a:pos x="17" y="110"/>
                  </a:cxn>
                  <a:cxn ang="0">
                    <a:pos x="21" y="104"/>
                  </a:cxn>
                  <a:cxn ang="0">
                    <a:pos x="42" y="36"/>
                  </a:cxn>
                  <a:cxn ang="0">
                    <a:pos x="13" y="155"/>
                  </a:cxn>
                  <a:cxn ang="0">
                    <a:pos x="46" y="247"/>
                  </a:cxn>
                  <a:cxn ang="0">
                    <a:pos x="46" y="249"/>
                  </a:cxn>
                  <a:cxn ang="0">
                    <a:pos x="51" y="255"/>
                  </a:cxn>
                  <a:cxn ang="0">
                    <a:pos x="58" y="257"/>
                  </a:cxn>
                  <a:cxn ang="0">
                    <a:pos x="59" y="257"/>
                  </a:cxn>
                  <a:cxn ang="0">
                    <a:pos x="67" y="253"/>
                  </a:cxn>
                  <a:cxn ang="0">
                    <a:pos x="70" y="247"/>
                  </a:cxn>
                  <a:cxn ang="0">
                    <a:pos x="76" y="156"/>
                  </a:cxn>
                  <a:cxn ang="0">
                    <a:pos x="76" y="249"/>
                  </a:cxn>
                  <a:cxn ang="0">
                    <a:pos x="78" y="253"/>
                  </a:cxn>
                  <a:cxn ang="0">
                    <a:pos x="84" y="257"/>
                  </a:cxn>
                  <a:cxn ang="0">
                    <a:pos x="89" y="257"/>
                  </a:cxn>
                  <a:cxn ang="0">
                    <a:pos x="95" y="257"/>
                  </a:cxn>
                  <a:cxn ang="0">
                    <a:pos x="99" y="253"/>
                  </a:cxn>
                  <a:cxn ang="0">
                    <a:pos x="101" y="245"/>
                  </a:cxn>
                  <a:cxn ang="0">
                    <a:pos x="133" y="157"/>
                  </a:cxn>
                  <a:cxn ang="0">
                    <a:pos x="105" y="36"/>
                  </a:cxn>
                  <a:cxn ang="0">
                    <a:pos x="123" y="105"/>
                  </a:cxn>
                  <a:cxn ang="0">
                    <a:pos x="127" y="109"/>
                  </a:cxn>
                  <a:cxn ang="0">
                    <a:pos x="134" y="112"/>
                  </a:cxn>
                  <a:cxn ang="0">
                    <a:pos x="138" y="112"/>
                  </a:cxn>
                  <a:cxn ang="0">
                    <a:pos x="142" y="109"/>
                  </a:cxn>
                  <a:cxn ang="0">
                    <a:pos x="145" y="104"/>
                  </a:cxn>
                  <a:cxn ang="0">
                    <a:pos x="144" y="94"/>
                  </a:cxn>
                </a:cxnLst>
                <a:rect l="0" t="0" r="r" b="b"/>
                <a:pathLst>
                  <a:path w="145" h="257">
                    <a:moveTo>
                      <a:pt x="144" y="94"/>
                    </a:moveTo>
                    <a:lnTo>
                      <a:pt x="122" y="22"/>
                    </a:lnTo>
                    <a:lnTo>
                      <a:pt x="122" y="22"/>
                    </a:lnTo>
                    <a:lnTo>
                      <a:pt x="121" y="18"/>
                    </a:lnTo>
                    <a:lnTo>
                      <a:pt x="115" y="11"/>
                    </a:lnTo>
                    <a:lnTo>
                      <a:pt x="111" y="7"/>
                    </a:lnTo>
                    <a:lnTo>
                      <a:pt x="106" y="4"/>
                    </a:lnTo>
                    <a:lnTo>
                      <a:pt x="101" y="2"/>
                    </a:lnTo>
                    <a:lnTo>
                      <a:pt x="93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3" y="7"/>
                    </a:lnTo>
                    <a:lnTo>
                      <a:pt x="28" y="12"/>
                    </a:lnTo>
                    <a:lnTo>
                      <a:pt x="25" y="19"/>
                    </a:lnTo>
                    <a:lnTo>
                      <a:pt x="21" y="30"/>
                    </a:lnTo>
                    <a:lnTo>
                      <a:pt x="3" y="96"/>
                    </a:lnTo>
                    <a:lnTo>
                      <a:pt x="3" y="96"/>
                    </a:lnTo>
                    <a:lnTo>
                      <a:pt x="1" y="97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8" y="112"/>
                    </a:lnTo>
                    <a:lnTo>
                      <a:pt x="8" y="112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10"/>
                    </a:lnTo>
                    <a:lnTo>
                      <a:pt x="19" y="108"/>
                    </a:lnTo>
                    <a:lnTo>
                      <a:pt x="21" y="104"/>
                    </a:lnTo>
                    <a:lnTo>
                      <a:pt x="23" y="98"/>
                    </a:lnTo>
                    <a:lnTo>
                      <a:pt x="42" y="36"/>
                    </a:lnTo>
                    <a:lnTo>
                      <a:pt x="47" y="36"/>
                    </a:lnTo>
                    <a:lnTo>
                      <a:pt x="13" y="155"/>
                    </a:lnTo>
                    <a:lnTo>
                      <a:pt x="46" y="155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6" y="249"/>
                    </a:lnTo>
                    <a:lnTo>
                      <a:pt x="47" y="253"/>
                    </a:lnTo>
                    <a:lnTo>
                      <a:pt x="51" y="255"/>
                    </a:lnTo>
                    <a:lnTo>
                      <a:pt x="54" y="257"/>
                    </a:lnTo>
                    <a:lnTo>
                      <a:pt x="58" y="257"/>
                    </a:lnTo>
                    <a:lnTo>
                      <a:pt x="58" y="257"/>
                    </a:lnTo>
                    <a:lnTo>
                      <a:pt x="59" y="257"/>
                    </a:lnTo>
                    <a:lnTo>
                      <a:pt x="63" y="257"/>
                    </a:lnTo>
                    <a:lnTo>
                      <a:pt x="67" y="253"/>
                    </a:lnTo>
                    <a:lnTo>
                      <a:pt x="68" y="250"/>
                    </a:lnTo>
                    <a:lnTo>
                      <a:pt x="70" y="247"/>
                    </a:lnTo>
                    <a:lnTo>
                      <a:pt x="70" y="156"/>
                    </a:lnTo>
                    <a:lnTo>
                      <a:pt x="76" y="156"/>
                    </a:lnTo>
                    <a:lnTo>
                      <a:pt x="76" y="249"/>
                    </a:lnTo>
                    <a:lnTo>
                      <a:pt x="76" y="249"/>
                    </a:lnTo>
                    <a:lnTo>
                      <a:pt x="76" y="250"/>
                    </a:lnTo>
                    <a:lnTo>
                      <a:pt x="78" y="253"/>
                    </a:lnTo>
                    <a:lnTo>
                      <a:pt x="82" y="255"/>
                    </a:lnTo>
                    <a:lnTo>
                      <a:pt x="84" y="257"/>
                    </a:lnTo>
                    <a:lnTo>
                      <a:pt x="89" y="257"/>
                    </a:lnTo>
                    <a:lnTo>
                      <a:pt x="89" y="257"/>
                    </a:lnTo>
                    <a:lnTo>
                      <a:pt x="91" y="257"/>
                    </a:lnTo>
                    <a:lnTo>
                      <a:pt x="95" y="257"/>
                    </a:lnTo>
                    <a:lnTo>
                      <a:pt x="97" y="254"/>
                    </a:lnTo>
                    <a:lnTo>
                      <a:pt x="99" y="253"/>
                    </a:lnTo>
                    <a:lnTo>
                      <a:pt x="101" y="250"/>
                    </a:lnTo>
                    <a:lnTo>
                      <a:pt x="101" y="245"/>
                    </a:lnTo>
                    <a:lnTo>
                      <a:pt x="101" y="157"/>
                    </a:lnTo>
                    <a:lnTo>
                      <a:pt x="133" y="157"/>
                    </a:lnTo>
                    <a:lnTo>
                      <a:pt x="99" y="36"/>
                    </a:lnTo>
                    <a:lnTo>
                      <a:pt x="105" y="36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5" y="106"/>
                    </a:lnTo>
                    <a:lnTo>
                      <a:pt x="127" y="109"/>
                    </a:lnTo>
                    <a:lnTo>
                      <a:pt x="131" y="112"/>
                    </a:lnTo>
                    <a:lnTo>
                      <a:pt x="134" y="112"/>
                    </a:lnTo>
                    <a:lnTo>
                      <a:pt x="138" y="112"/>
                    </a:lnTo>
                    <a:lnTo>
                      <a:pt x="138" y="112"/>
                    </a:lnTo>
                    <a:lnTo>
                      <a:pt x="140" y="112"/>
                    </a:lnTo>
                    <a:lnTo>
                      <a:pt x="142" y="109"/>
                    </a:lnTo>
                    <a:lnTo>
                      <a:pt x="144" y="106"/>
                    </a:lnTo>
                    <a:lnTo>
                      <a:pt x="145" y="104"/>
                    </a:lnTo>
                    <a:lnTo>
                      <a:pt x="145" y="100"/>
                    </a:lnTo>
                    <a:lnTo>
                      <a:pt x="144" y="9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0701235-F551-458E-B7C2-5904A999794C}"/>
                  </a:ext>
                </a:extLst>
              </p:cNvPr>
              <p:cNvGrpSpPr/>
              <p:nvPr/>
            </p:nvGrpSpPr>
            <p:grpSpPr>
              <a:xfrm>
                <a:off x="6404128" y="5348456"/>
                <a:ext cx="641319" cy="1376354"/>
                <a:chOff x="3783796" y="3841811"/>
                <a:chExt cx="217195" cy="466129"/>
              </a:xfrm>
              <a:solidFill>
                <a:srgbClr val="EB8C00"/>
              </a:solidFill>
            </p:grpSpPr>
            <p:sp>
              <p:nvSpPr>
                <p:cNvPr id="13" name="Freeform 22">
                  <a:extLst>
                    <a:ext uri="{FF2B5EF4-FFF2-40B4-BE49-F238E27FC236}">
                      <a16:creationId xmlns:a16="http://schemas.microsoft.com/office/drawing/2014/main" id="{2D340BC1-6C59-4718-AFAB-CA3B659FC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238" y="3841811"/>
                  <a:ext cx="76312" cy="76312"/>
                </a:xfrm>
                <a:custGeom>
                  <a:avLst/>
                  <a:gdLst>
                    <a:gd name="T0" fmla="*/ 40 w 78"/>
                    <a:gd name="T1" fmla="*/ 78 h 78"/>
                    <a:gd name="T2" fmla="*/ 40 w 78"/>
                    <a:gd name="T3" fmla="*/ 78 h 78"/>
                    <a:gd name="T4" fmla="*/ 48 w 78"/>
                    <a:gd name="T5" fmla="*/ 78 h 78"/>
                    <a:gd name="T6" fmla="*/ 54 w 78"/>
                    <a:gd name="T7" fmla="*/ 76 h 78"/>
                    <a:gd name="T8" fmla="*/ 62 w 78"/>
                    <a:gd name="T9" fmla="*/ 72 h 78"/>
                    <a:gd name="T10" fmla="*/ 66 w 78"/>
                    <a:gd name="T11" fmla="*/ 68 h 78"/>
                    <a:gd name="T12" fmla="*/ 72 w 78"/>
                    <a:gd name="T13" fmla="*/ 62 h 78"/>
                    <a:gd name="T14" fmla="*/ 76 w 78"/>
                    <a:gd name="T15" fmla="*/ 54 h 78"/>
                    <a:gd name="T16" fmla="*/ 78 w 78"/>
                    <a:gd name="T17" fmla="*/ 48 h 78"/>
                    <a:gd name="T18" fmla="*/ 78 w 78"/>
                    <a:gd name="T19" fmla="*/ 40 h 78"/>
                    <a:gd name="T20" fmla="*/ 78 w 78"/>
                    <a:gd name="T21" fmla="*/ 40 h 78"/>
                    <a:gd name="T22" fmla="*/ 78 w 78"/>
                    <a:gd name="T23" fmla="*/ 32 h 78"/>
                    <a:gd name="T24" fmla="*/ 76 w 78"/>
                    <a:gd name="T25" fmla="*/ 24 h 78"/>
                    <a:gd name="T26" fmla="*/ 72 w 78"/>
                    <a:gd name="T27" fmla="*/ 18 h 78"/>
                    <a:gd name="T28" fmla="*/ 66 w 78"/>
                    <a:gd name="T29" fmla="*/ 12 h 78"/>
                    <a:gd name="T30" fmla="*/ 62 w 78"/>
                    <a:gd name="T31" fmla="*/ 6 h 78"/>
                    <a:gd name="T32" fmla="*/ 54 w 78"/>
                    <a:gd name="T33" fmla="*/ 4 h 78"/>
                    <a:gd name="T34" fmla="*/ 48 w 78"/>
                    <a:gd name="T35" fmla="*/ 0 h 78"/>
                    <a:gd name="T36" fmla="*/ 40 w 78"/>
                    <a:gd name="T37" fmla="*/ 0 h 78"/>
                    <a:gd name="T38" fmla="*/ 40 w 78"/>
                    <a:gd name="T39" fmla="*/ 0 h 78"/>
                    <a:gd name="T40" fmla="*/ 32 w 78"/>
                    <a:gd name="T41" fmla="*/ 0 h 78"/>
                    <a:gd name="T42" fmla="*/ 24 w 78"/>
                    <a:gd name="T43" fmla="*/ 4 h 78"/>
                    <a:gd name="T44" fmla="*/ 18 w 78"/>
                    <a:gd name="T45" fmla="*/ 6 h 78"/>
                    <a:gd name="T46" fmla="*/ 12 w 78"/>
                    <a:gd name="T47" fmla="*/ 12 h 78"/>
                    <a:gd name="T48" fmla="*/ 6 w 78"/>
                    <a:gd name="T49" fmla="*/ 18 h 78"/>
                    <a:gd name="T50" fmla="*/ 2 w 78"/>
                    <a:gd name="T51" fmla="*/ 24 h 78"/>
                    <a:gd name="T52" fmla="*/ 0 w 78"/>
                    <a:gd name="T53" fmla="*/ 32 h 78"/>
                    <a:gd name="T54" fmla="*/ 0 w 78"/>
                    <a:gd name="T55" fmla="*/ 40 h 78"/>
                    <a:gd name="T56" fmla="*/ 0 w 78"/>
                    <a:gd name="T57" fmla="*/ 40 h 78"/>
                    <a:gd name="T58" fmla="*/ 0 w 78"/>
                    <a:gd name="T59" fmla="*/ 48 h 78"/>
                    <a:gd name="T60" fmla="*/ 2 w 78"/>
                    <a:gd name="T61" fmla="*/ 54 h 78"/>
                    <a:gd name="T62" fmla="*/ 6 w 78"/>
                    <a:gd name="T63" fmla="*/ 62 h 78"/>
                    <a:gd name="T64" fmla="*/ 12 w 78"/>
                    <a:gd name="T65" fmla="*/ 68 h 78"/>
                    <a:gd name="T66" fmla="*/ 18 w 78"/>
                    <a:gd name="T67" fmla="*/ 72 h 78"/>
                    <a:gd name="T68" fmla="*/ 24 w 78"/>
                    <a:gd name="T69" fmla="*/ 76 h 78"/>
                    <a:gd name="T70" fmla="*/ 32 w 78"/>
                    <a:gd name="T71" fmla="*/ 78 h 78"/>
                    <a:gd name="T72" fmla="*/ 40 w 78"/>
                    <a:gd name="T73" fmla="*/ 78 h 78"/>
                    <a:gd name="T74" fmla="*/ 40 w 78"/>
                    <a:gd name="T7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8">
                      <a:moveTo>
                        <a:pt x="40" y="78"/>
                      </a:moveTo>
                      <a:lnTo>
                        <a:pt x="40" y="78"/>
                      </a:lnTo>
                      <a:lnTo>
                        <a:pt x="48" y="78"/>
                      </a:lnTo>
                      <a:lnTo>
                        <a:pt x="54" y="76"/>
                      </a:lnTo>
                      <a:lnTo>
                        <a:pt x="62" y="72"/>
                      </a:lnTo>
                      <a:lnTo>
                        <a:pt x="66" y="68"/>
                      </a:lnTo>
                      <a:lnTo>
                        <a:pt x="72" y="62"/>
                      </a:lnTo>
                      <a:lnTo>
                        <a:pt x="76" y="54"/>
                      </a:lnTo>
                      <a:lnTo>
                        <a:pt x="78" y="48"/>
                      </a:lnTo>
                      <a:lnTo>
                        <a:pt x="78" y="40"/>
                      </a:lnTo>
                      <a:lnTo>
                        <a:pt x="78" y="40"/>
                      </a:lnTo>
                      <a:lnTo>
                        <a:pt x="78" y="32"/>
                      </a:lnTo>
                      <a:lnTo>
                        <a:pt x="76" y="24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6"/>
                      </a:lnTo>
                      <a:lnTo>
                        <a:pt x="54" y="4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4" y="4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2" y="54"/>
                      </a:lnTo>
                      <a:lnTo>
                        <a:pt x="6" y="62"/>
                      </a:lnTo>
                      <a:lnTo>
                        <a:pt x="12" y="68"/>
                      </a:lnTo>
                      <a:lnTo>
                        <a:pt x="18" y="72"/>
                      </a:lnTo>
                      <a:lnTo>
                        <a:pt x="24" y="76"/>
                      </a:lnTo>
                      <a:lnTo>
                        <a:pt x="32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close/>
                    </a:path>
                  </a:pathLst>
                </a:custGeom>
                <a:solidFill>
                  <a:srgbClr val="2E336C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/>
                </a:p>
              </p:txBody>
            </p:sp>
            <p:sp>
              <p:nvSpPr>
                <p:cNvPr id="14" name="Freeform 25">
                  <a:extLst>
                    <a:ext uri="{FF2B5EF4-FFF2-40B4-BE49-F238E27FC236}">
                      <a16:creationId xmlns:a16="http://schemas.microsoft.com/office/drawing/2014/main" id="{49CB3171-4E17-47D5-9914-B2AC15164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3796" y="3922468"/>
                  <a:ext cx="217195" cy="385472"/>
                </a:xfrm>
                <a:custGeom>
                  <a:avLst/>
                  <a:gdLst>
                    <a:gd name="T0" fmla="*/ 106 w 222"/>
                    <a:gd name="T1" fmla="*/ 376 h 394"/>
                    <a:gd name="T2" fmla="*/ 104 w 222"/>
                    <a:gd name="T3" fmla="*/ 384 h 394"/>
                    <a:gd name="T4" fmla="*/ 94 w 222"/>
                    <a:gd name="T5" fmla="*/ 394 h 394"/>
                    <a:gd name="T6" fmla="*/ 80 w 222"/>
                    <a:gd name="T7" fmla="*/ 394 h 394"/>
                    <a:gd name="T8" fmla="*/ 70 w 222"/>
                    <a:gd name="T9" fmla="*/ 384 h 394"/>
                    <a:gd name="T10" fmla="*/ 68 w 222"/>
                    <a:gd name="T11" fmla="*/ 240 h 394"/>
                    <a:gd name="T12" fmla="*/ 72 w 222"/>
                    <a:gd name="T13" fmla="*/ 56 h 394"/>
                    <a:gd name="T14" fmla="*/ 32 w 222"/>
                    <a:gd name="T15" fmla="*/ 160 h 394"/>
                    <a:gd name="T16" fmla="*/ 28 w 222"/>
                    <a:gd name="T17" fmla="*/ 168 h 394"/>
                    <a:gd name="T18" fmla="*/ 18 w 222"/>
                    <a:gd name="T19" fmla="*/ 174 h 394"/>
                    <a:gd name="T20" fmla="*/ 6 w 222"/>
                    <a:gd name="T21" fmla="*/ 170 h 394"/>
                    <a:gd name="T22" fmla="*/ 0 w 222"/>
                    <a:gd name="T23" fmla="*/ 158 h 394"/>
                    <a:gd name="T24" fmla="*/ 36 w 222"/>
                    <a:gd name="T25" fmla="*/ 36 h 394"/>
                    <a:gd name="T26" fmla="*/ 40 w 222"/>
                    <a:gd name="T27" fmla="*/ 26 h 394"/>
                    <a:gd name="T28" fmla="*/ 56 w 222"/>
                    <a:gd name="T29" fmla="*/ 8 h 394"/>
                    <a:gd name="T30" fmla="*/ 74 w 222"/>
                    <a:gd name="T31" fmla="*/ 2 h 394"/>
                    <a:gd name="T32" fmla="*/ 110 w 222"/>
                    <a:gd name="T33" fmla="*/ 0 h 394"/>
                    <a:gd name="T34" fmla="*/ 138 w 222"/>
                    <a:gd name="T35" fmla="*/ 0 h 394"/>
                    <a:gd name="T36" fmla="*/ 148 w 222"/>
                    <a:gd name="T37" fmla="*/ 2 h 394"/>
                    <a:gd name="T38" fmla="*/ 164 w 222"/>
                    <a:gd name="T39" fmla="*/ 8 h 394"/>
                    <a:gd name="T40" fmla="*/ 180 w 222"/>
                    <a:gd name="T41" fmla="*/ 26 h 394"/>
                    <a:gd name="T42" fmla="*/ 220 w 222"/>
                    <a:gd name="T43" fmla="*/ 150 h 394"/>
                    <a:gd name="T44" fmla="*/ 222 w 222"/>
                    <a:gd name="T45" fmla="*/ 158 h 394"/>
                    <a:gd name="T46" fmla="*/ 216 w 222"/>
                    <a:gd name="T47" fmla="*/ 170 h 394"/>
                    <a:gd name="T48" fmla="*/ 204 w 222"/>
                    <a:gd name="T49" fmla="*/ 174 h 394"/>
                    <a:gd name="T50" fmla="*/ 194 w 222"/>
                    <a:gd name="T51" fmla="*/ 168 h 394"/>
                    <a:gd name="T52" fmla="*/ 158 w 222"/>
                    <a:gd name="T53" fmla="*/ 56 h 394"/>
                    <a:gd name="T54" fmla="*/ 204 w 222"/>
                    <a:gd name="T55" fmla="*/ 240 h 394"/>
                    <a:gd name="T56" fmla="*/ 154 w 222"/>
                    <a:gd name="T57" fmla="*/ 376 h 394"/>
                    <a:gd name="T58" fmla="*/ 152 w 222"/>
                    <a:gd name="T59" fmla="*/ 384 h 394"/>
                    <a:gd name="T60" fmla="*/ 142 w 222"/>
                    <a:gd name="T61" fmla="*/ 394 h 394"/>
                    <a:gd name="T62" fmla="*/ 128 w 222"/>
                    <a:gd name="T63" fmla="*/ 394 h 394"/>
                    <a:gd name="T64" fmla="*/ 118 w 222"/>
                    <a:gd name="T65" fmla="*/ 384 h 394"/>
                    <a:gd name="T66" fmla="*/ 116 w 222"/>
                    <a:gd name="T67" fmla="*/ 24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2" h="394">
                      <a:moveTo>
                        <a:pt x="106" y="240"/>
                      </a:moveTo>
                      <a:lnTo>
                        <a:pt x="106" y="376"/>
                      </a:lnTo>
                      <a:lnTo>
                        <a:pt x="106" y="376"/>
                      </a:lnTo>
                      <a:lnTo>
                        <a:pt x="104" y="384"/>
                      </a:lnTo>
                      <a:lnTo>
                        <a:pt x="100" y="390"/>
                      </a:lnTo>
                      <a:lnTo>
                        <a:pt x="94" y="394"/>
                      </a:lnTo>
                      <a:lnTo>
                        <a:pt x="86" y="394"/>
                      </a:lnTo>
                      <a:lnTo>
                        <a:pt x="80" y="394"/>
                      </a:lnTo>
                      <a:lnTo>
                        <a:pt x="74" y="390"/>
                      </a:lnTo>
                      <a:lnTo>
                        <a:pt x="70" y="384"/>
                      </a:lnTo>
                      <a:lnTo>
                        <a:pt x="68" y="376"/>
                      </a:lnTo>
                      <a:lnTo>
                        <a:pt x="68" y="240"/>
                      </a:lnTo>
                      <a:lnTo>
                        <a:pt x="18" y="240"/>
                      </a:lnTo>
                      <a:lnTo>
                        <a:pt x="72" y="56"/>
                      </a:lnTo>
                      <a:lnTo>
                        <a:pt x="64" y="56"/>
                      </a:lnTo>
                      <a:lnTo>
                        <a:pt x="32" y="160"/>
                      </a:lnTo>
                      <a:lnTo>
                        <a:pt x="32" y="160"/>
                      </a:lnTo>
                      <a:lnTo>
                        <a:pt x="28" y="168"/>
                      </a:lnTo>
                      <a:lnTo>
                        <a:pt x="24" y="172"/>
                      </a:lnTo>
                      <a:lnTo>
                        <a:pt x="18" y="174"/>
                      </a:lnTo>
                      <a:lnTo>
                        <a:pt x="12" y="172"/>
                      </a:lnTo>
                      <a:lnTo>
                        <a:pt x="6" y="170"/>
                      </a:lnTo>
                      <a:lnTo>
                        <a:pt x="2" y="164"/>
                      </a:lnTo>
                      <a:lnTo>
                        <a:pt x="0" y="158"/>
                      </a:lnTo>
                      <a:lnTo>
                        <a:pt x="0" y="150"/>
                      </a:lnTo>
                      <a:lnTo>
                        <a:pt x="36" y="36"/>
                      </a:lnTo>
                      <a:lnTo>
                        <a:pt x="36" y="36"/>
                      </a:lnTo>
                      <a:lnTo>
                        <a:pt x="40" y="26"/>
                      </a:lnTo>
                      <a:lnTo>
                        <a:pt x="50" y="14"/>
                      </a:lnTo>
                      <a:lnTo>
                        <a:pt x="56" y="8"/>
                      </a:lnTo>
                      <a:lnTo>
                        <a:pt x="64" y="4"/>
                      </a:lnTo>
                      <a:lnTo>
                        <a:pt x="74" y="2"/>
                      </a:lnTo>
                      <a:lnTo>
                        <a:pt x="84" y="0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48" y="2"/>
                      </a:lnTo>
                      <a:lnTo>
                        <a:pt x="156" y="4"/>
                      </a:lnTo>
                      <a:lnTo>
                        <a:pt x="164" y="8"/>
                      </a:lnTo>
                      <a:lnTo>
                        <a:pt x="170" y="14"/>
                      </a:lnTo>
                      <a:lnTo>
                        <a:pt x="180" y="26"/>
                      </a:lnTo>
                      <a:lnTo>
                        <a:pt x="186" y="36"/>
                      </a:lnTo>
                      <a:lnTo>
                        <a:pt x="220" y="150"/>
                      </a:lnTo>
                      <a:lnTo>
                        <a:pt x="220" y="150"/>
                      </a:lnTo>
                      <a:lnTo>
                        <a:pt x="222" y="158"/>
                      </a:lnTo>
                      <a:lnTo>
                        <a:pt x="220" y="164"/>
                      </a:lnTo>
                      <a:lnTo>
                        <a:pt x="216" y="170"/>
                      </a:lnTo>
                      <a:lnTo>
                        <a:pt x="210" y="172"/>
                      </a:lnTo>
                      <a:lnTo>
                        <a:pt x="204" y="174"/>
                      </a:lnTo>
                      <a:lnTo>
                        <a:pt x="198" y="172"/>
                      </a:lnTo>
                      <a:lnTo>
                        <a:pt x="194" y="168"/>
                      </a:lnTo>
                      <a:lnTo>
                        <a:pt x="190" y="160"/>
                      </a:lnTo>
                      <a:lnTo>
                        <a:pt x="158" y="56"/>
                      </a:lnTo>
                      <a:lnTo>
                        <a:pt x="150" y="56"/>
                      </a:lnTo>
                      <a:lnTo>
                        <a:pt x="204" y="240"/>
                      </a:lnTo>
                      <a:lnTo>
                        <a:pt x="154" y="240"/>
                      </a:lnTo>
                      <a:lnTo>
                        <a:pt x="154" y="376"/>
                      </a:lnTo>
                      <a:lnTo>
                        <a:pt x="154" y="376"/>
                      </a:lnTo>
                      <a:lnTo>
                        <a:pt x="152" y="384"/>
                      </a:lnTo>
                      <a:lnTo>
                        <a:pt x="148" y="390"/>
                      </a:lnTo>
                      <a:lnTo>
                        <a:pt x="142" y="394"/>
                      </a:lnTo>
                      <a:lnTo>
                        <a:pt x="134" y="394"/>
                      </a:lnTo>
                      <a:lnTo>
                        <a:pt x="128" y="394"/>
                      </a:lnTo>
                      <a:lnTo>
                        <a:pt x="122" y="390"/>
                      </a:lnTo>
                      <a:lnTo>
                        <a:pt x="118" y="384"/>
                      </a:lnTo>
                      <a:lnTo>
                        <a:pt x="116" y="376"/>
                      </a:lnTo>
                      <a:lnTo>
                        <a:pt x="116" y="240"/>
                      </a:lnTo>
                      <a:lnTo>
                        <a:pt x="106" y="240"/>
                      </a:lnTo>
                      <a:close/>
                    </a:path>
                  </a:pathLst>
                </a:custGeom>
                <a:solidFill>
                  <a:srgbClr val="2E336C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/>
                </a:p>
              </p:txBody>
            </p:sp>
          </p:grpSp>
        </p:grp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811B99CC-6037-45FF-8F0F-955BD8320877}"/>
                </a:ext>
              </a:extLst>
            </p:cNvPr>
            <p:cNvSpPr/>
            <p:nvPr/>
          </p:nvSpPr>
          <p:spPr bwMode="ltGray">
            <a:xfrm>
              <a:off x="5022664" y="3670698"/>
              <a:ext cx="214044" cy="214044"/>
            </a:xfrm>
            <a:prstGeom prst="hear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60CDEF-70C2-42F4-AD44-7B68D238903B}"/>
              </a:ext>
            </a:extLst>
          </p:cNvPr>
          <p:cNvGrpSpPr/>
          <p:nvPr/>
        </p:nvGrpSpPr>
        <p:grpSpPr>
          <a:xfrm>
            <a:off x="6823025" y="2737684"/>
            <a:ext cx="718215" cy="1498893"/>
            <a:chOff x="4285484" y="3926979"/>
            <a:chExt cx="1163269" cy="26703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BE50EBC-57BD-49BF-B666-4802D7FEDE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85484" y="3926979"/>
              <a:ext cx="1163269" cy="2670373"/>
              <a:chOff x="6354813" y="5298904"/>
              <a:chExt cx="738056" cy="1506062"/>
            </a:xfrm>
          </p:grpSpPr>
          <p:sp>
            <p:nvSpPr>
              <p:cNvPr id="22" name="Freeform 108">
                <a:extLst>
                  <a:ext uri="{FF2B5EF4-FFF2-40B4-BE49-F238E27FC236}">
                    <a16:creationId xmlns:a16="http://schemas.microsoft.com/office/drawing/2014/main" id="{027CA7B6-1AE3-4926-A2A8-B6606E8E9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7463" y="5298904"/>
                <a:ext cx="252757" cy="238304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3" y="36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11" y="47"/>
                  </a:cxn>
                  <a:cxn ang="0">
                    <a:pos x="16" y="49"/>
                  </a:cxn>
                  <a:cxn ang="0">
                    <a:pos x="20" y="51"/>
                  </a:cxn>
                  <a:cxn ang="0">
                    <a:pos x="25" y="51"/>
                  </a:cxn>
                  <a:cxn ang="0">
                    <a:pos x="25" y="51"/>
                  </a:cxn>
                  <a:cxn ang="0">
                    <a:pos x="31" y="51"/>
                  </a:cxn>
                  <a:cxn ang="0">
                    <a:pos x="36" y="49"/>
                  </a:cxn>
                  <a:cxn ang="0">
                    <a:pos x="40" y="47"/>
                  </a:cxn>
                  <a:cxn ang="0">
                    <a:pos x="44" y="44"/>
                  </a:cxn>
                  <a:cxn ang="0">
                    <a:pos x="47" y="40"/>
                  </a:cxn>
                  <a:cxn ang="0">
                    <a:pos x="50" y="36"/>
                  </a:cxn>
                  <a:cxn ang="0">
                    <a:pos x="51" y="31"/>
                  </a:cxn>
                  <a:cxn ang="0">
                    <a:pos x="51" y="25"/>
                  </a:cxn>
                  <a:cxn ang="0">
                    <a:pos x="51" y="25"/>
                  </a:cxn>
                  <a:cxn ang="0">
                    <a:pos x="51" y="21"/>
                  </a:cxn>
                  <a:cxn ang="0">
                    <a:pos x="50" y="16"/>
                  </a:cxn>
                  <a:cxn ang="0">
                    <a:pos x="47" y="12"/>
                  </a:cxn>
                  <a:cxn ang="0">
                    <a:pos x="44" y="8"/>
                  </a:cxn>
                  <a:cxn ang="0">
                    <a:pos x="40" y="5"/>
                  </a:cxn>
                  <a:cxn ang="0">
                    <a:pos x="36" y="2"/>
                  </a:cxn>
                  <a:cxn ang="0">
                    <a:pos x="31" y="1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0" y="1"/>
                  </a:cxn>
                  <a:cxn ang="0">
                    <a:pos x="16" y="2"/>
                  </a:cxn>
                  <a:cxn ang="0">
                    <a:pos x="11" y="5"/>
                  </a:cxn>
                  <a:cxn ang="0">
                    <a:pos x="8" y="8"/>
                  </a:cxn>
                  <a:cxn ang="0">
                    <a:pos x="4" y="12"/>
                  </a:cxn>
                  <a:cxn ang="0">
                    <a:pos x="3" y="16"/>
                  </a:cxn>
                  <a:cxn ang="0">
                    <a:pos x="0" y="21"/>
                  </a:cxn>
                  <a:cxn ang="0">
                    <a:pos x="0" y="25"/>
                  </a:cxn>
                </a:cxnLst>
                <a:rect l="0" t="0" r="r" b="b"/>
                <a:pathLst>
                  <a:path w="51" h="51">
                    <a:moveTo>
                      <a:pt x="0" y="25"/>
                    </a:moveTo>
                    <a:lnTo>
                      <a:pt x="0" y="25"/>
                    </a:lnTo>
                    <a:lnTo>
                      <a:pt x="0" y="31"/>
                    </a:lnTo>
                    <a:lnTo>
                      <a:pt x="3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1" y="47"/>
                    </a:lnTo>
                    <a:lnTo>
                      <a:pt x="16" y="49"/>
                    </a:lnTo>
                    <a:lnTo>
                      <a:pt x="20" y="51"/>
                    </a:lnTo>
                    <a:lnTo>
                      <a:pt x="25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6" y="49"/>
                    </a:lnTo>
                    <a:lnTo>
                      <a:pt x="40" y="47"/>
                    </a:lnTo>
                    <a:lnTo>
                      <a:pt x="44" y="44"/>
                    </a:lnTo>
                    <a:lnTo>
                      <a:pt x="47" y="40"/>
                    </a:lnTo>
                    <a:lnTo>
                      <a:pt x="50" y="36"/>
                    </a:lnTo>
                    <a:lnTo>
                      <a:pt x="51" y="31"/>
                    </a:lnTo>
                    <a:lnTo>
                      <a:pt x="51" y="25"/>
                    </a:lnTo>
                    <a:lnTo>
                      <a:pt x="51" y="25"/>
                    </a:lnTo>
                    <a:lnTo>
                      <a:pt x="51" y="21"/>
                    </a:lnTo>
                    <a:lnTo>
                      <a:pt x="50" y="16"/>
                    </a:lnTo>
                    <a:lnTo>
                      <a:pt x="47" y="12"/>
                    </a:lnTo>
                    <a:lnTo>
                      <a:pt x="44" y="8"/>
                    </a:lnTo>
                    <a:lnTo>
                      <a:pt x="40" y="5"/>
                    </a:lnTo>
                    <a:lnTo>
                      <a:pt x="36" y="2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3" y="16"/>
                    </a:lnTo>
                    <a:lnTo>
                      <a:pt x="0" y="21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" name="Freeform 110">
                <a:extLst>
                  <a:ext uri="{FF2B5EF4-FFF2-40B4-BE49-F238E27FC236}">
                    <a16:creationId xmlns:a16="http://schemas.microsoft.com/office/drawing/2014/main" id="{1438629F-3307-4CC9-BF07-D92F93457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813" y="5584865"/>
                <a:ext cx="738056" cy="1220101"/>
              </a:xfrm>
              <a:custGeom>
                <a:avLst/>
                <a:gdLst/>
                <a:ahLst/>
                <a:cxnLst>
                  <a:cxn ang="0">
                    <a:pos x="122" y="22"/>
                  </a:cxn>
                  <a:cxn ang="0">
                    <a:pos x="121" y="18"/>
                  </a:cxn>
                  <a:cxn ang="0">
                    <a:pos x="111" y="7"/>
                  </a:cxn>
                  <a:cxn ang="0">
                    <a:pos x="101" y="2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38" y="4"/>
                  </a:cxn>
                  <a:cxn ang="0">
                    <a:pos x="28" y="12"/>
                  </a:cxn>
                  <a:cxn ang="0">
                    <a:pos x="21" y="30"/>
                  </a:cxn>
                  <a:cxn ang="0">
                    <a:pos x="3" y="96"/>
                  </a:cxn>
                  <a:cxn ang="0">
                    <a:pos x="0" y="102"/>
                  </a:cxn>
                  <a:cxn ang="0">
                    <a:pos x="3" y="109"/>
                  </a:cxn>
                  <a:cxn ang="0">
                    <a:pos x="8" y="112"/>
                  </a:cxn>
                  <a:cxn ang="0">
                    <a:pos x="11" y="113"/>
                  </a:cxn>
                  <a:cxn ang="0">
                    <a:pos x="17" y="110"/>
                  </a:cxn>
                  <a:cxn ang="0">
                    <a:pos x="21" y="104"/>
                  </a:cxn>
                  <a:cxn ang="0">
                    <a:pos x="42" y="36"/>
                  </a:cxn>
                  <a:cxn ang="0">
                    <a:pos x="13" y="155"/>
                  </a:cxn>
                  <a:cxn ang="0">
                    <a:pos x="46" y="247"/>
                  </a:cxn>
                  <a:cxn ang="0">
                    <a:pos x="46" y="249"/>
                  </a:cxn>
                  <a:cxn ang="0">
                    <a:pos x="51" y="255"/>
                  </a:cxn>
                  <a:cxn ang="0">
                    <a:pos x="58" y="257"/>
                  </a:cxn>
                  <a:cxn ang="0">
                    <a:pos x="59" y="257"/>
                  </a:cxn>
                  <a:cxn ang="0">
                    <a:pos x="67" y="253"/>
                  </a:cxn>
                  <a:cxn ang="0">
                    <a:pos x="70" y="247"/>
                  </a:cxn>
                  <a:cxn ang="0">
                    <a:pos x="76" y="156"/>
                  </a:cxn>
                  <a:cxn ang="0">
                    <a:pos x="76" y="249"/>
                  </a:cxn>
                  <a:cxn ang="0">
                    <a:pos x="78" y="253"/>
                  </a:cxn>
                  <a:cxn ang="0">
                    <a:pos x="84" y="257"/>
                  </a:cxn>
                  <a:cxn ang="0">
                    <a:pos x="89" y="257"/>
                  </a:cxn>
                  <a:cxn ang="0">
                    <a:pos x="95" y="257"/>
                  </a:cxn>
                  <a:cxn ang="0">
                    <a:pos x="99" y="253"/>
                  </a:cxn>
                  <a:cxn ang="0">
                    <a:pos x="101" y="245"/>
                  </a:cxn>
                  <a:cxn ang="0">
                    <a:pos x="133" y="157"/>
                  </a:cxn>
                  <a:cxn ang="0">
                    <a:pos x="105" y="36"/>
                  </a:cxn>
                  <a:cxn ang="0">
                    <a:pos x="123" y="105"/>
                  </a:cxn>
                  <a:cxn ang="0">
                    <a:pos x="127" y="109"/>
                  </a:cxn>
                  <a:cxn ang="0">
                    <a:pos x="134" y="112"/>
                  </a:cxn>
                  <a:cxn ang="0">
                    <a:pos x="138" y="112"/>
                  </a:cxn>
                  <a:cxn ang="0">
                    <a:pos x="142" y="109"/>
                  </a:cxn>
                  <a:cxn ang="0">
                    <a:pos x="145" y="104"/>
                  </a:cxn>
                  <a:cxn ang="0">
                    <a:pos x="144" y="94"/>
                  </a:cxn>
                </a:cxnLst>
                <a:rect l="0" t="0" r="r" b="b"/>
                <a:pathLst>
                  <a:path w="145" h="257">
                    <a:moveTo>
                      <a:pt x="144" y="94"/>
                    </a:moveTo>
                    <a:lnTo>
                      <a:pt x="122" y="22"/>
                    </a:lnTo>
                    <a:lnTo>
                      <a:pt x="122" y="22"/>
                    </a:lnTo>
                    <a:lnTo>
                      <a:pt x="121" y="18"/>
                    </a:lnTo>
                    <a:lnTo>
                      <a:pt x="115" y="11"/>
                    </a:lnTo>
                    <a:lnTo>
                      <a:pt x="111" y="7"/>
                    </a:lnTo>
                    <a:lnTo>
                      <a:pt x="106" y="4"/>
                    </a:lnTo>
                    <a:lnTo>
                      <a:pt x="101" y="2"/>
                    </a:lnTo>
                    <a:lnTo>
                      <a:pt x="93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2" y="2"/>
                    </a:lnTo>
                    <a:lnTo>
                      <a:pt x="38" y="4"/>
                    </a:lnTo>
                    <a:lnTo>
                      <a:pt x="33" y="7"/>
                    </a:lnTo>
                    <a:lnTo>
                      <a:pt x="28" y="12"/>
                    </a:lnTo>
                    <a:lnTo>
                      <a:pt x="25" y="19"/>
                    </a:lnTo>
                    <a:lnTo>
                      <a:pt x="21" y="30"/>
                    </a:lnTo>
                    <a:lnTo>
                      <a:pt x="3" y="96"/>
                    </a:lnTo>
                    <a:lnTo>
                      <a:pt x="3" y="96"/>
                    </a:lnTo>
                    <a:lnTo>
                      <a:pt x="1" y="97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8" y="112"/>
                    </a:lnTo>
                    <a:lnTo>
                      <a:pt x="8" y="112"/>
                    </a:lnTo>
                    <a:lnTo>
                      <a:pt x="11" y="113"/>
                    </a:lnTo>
                    <a:lnTo>
                      <a:pt x="15" y="112"/>
                    </a:lnTo>
                    <a:lnTo>
                      <a:pt x="17" y="110"/>
                    </a:lnTo>
                    <a:lnTo>
                      <a:pt x="19" y="108"/>
                    </a:lnTo>
                    <a:lnTo>
                      <a:pt x="21" y="104"/>
                    </a:lnTo>
                    <a:lnTo>
                      <a:pt x="23" y="98"/>
                    </a:lnTo>
                    <a:lnTo>
                      <a:pt x="42" y="36"/>
                    </a:lnTo>
                    <a:lnTo>
                      <a:pt x="47" y="36"/>
                    </a:lnTo>
                    <a:lnTo>
                      <a:pt x="13" y="155"/>
                    </a:lnTo>
                    <a:lnTo>
                      <a:pt x="46" y="155"/>
                    </a:lnTo>
                    <a:lnTo>
                      <a:pt x="46" y="247"/>
                    </a:lnTo>
                    <a:lnTo>
                      <a:pt x="46" y="247"/>
                    </a:lnTo>
                    <a:lnTo>
                      <a:pt x="46" y="249"/>
                    </a:lnTo>
                    <a:lnTo>
                      <a:pt x="47" y="253"/>
                    </a:lnTo>
                    <a:lnTo>
                      <a:pt x="51" y="255"/>
                    </a:lnTo>
                    <a:lnTo>
                      <a:pt x="54" y="257"/>
                    </a:lnTo>
                    <a:lnTo>
                      <a:pt x="58" y="257"/>
                    </a:lnTo>
                    <a:lnTo>
                      <a:pt x="58" y="257"/>
                    </a:lnTo>
                    <a:lnTo>
                      <a:pt x="59" y="257"/>
                    </a:lnTo>
                    <a:lnTo>
                      <a:pt x="63" y="257"/>
                    </a:lnTo>
                    <a:lnTo>
                      <a:pt x="67" y="253"/>
                    </a:lnTo>
                    <a:lnTo>
                      <a:pt x="68" y="250"/>
                    </a:lnTo>
                    <a:lnTo>
                      <a:pt x="70" y="247"/>
                    </a:lnTo>
                    <a:lnTo>
                      <a:pt x="70" y="156"/>
                    </a:lnTo>
                    <a:lnTo>
                      <a:pt x="76" y="156"/>
                    </a:lnTo>
                    <a:lnTo>
                      <a:pt x="76" y="249"/>
                    </a:lnTo>
                    <a:lnTo>
                      <a:pt x="76" y="249"/>
                    </a:lnTo>
                    <a:lnTo>
                      <a:pt x="76" y="250"/>
                    </a:lnTo>
                    <a:lnTo>
                      <a:pt x="78" y="253"/>
                    </a:lnTo>
                    <a:lnTo>
                      <a:pt x="82" y="255"/>
                    </a:lnTo>
                    <a:lnTo>
                      <a:pt x="84" y="257"/>
                    </a:lnTo>
                    <a:lnTo>
                      <a:pt x="89" y="257"/>
                    </a:lnTo>
                    <a:lnTo>
                      <a:pt x="89" y="257"/>
                    </a:lnTo>
                    <a:lnTo>
                      <a:pt x="91" y="257"/>
                    </a:lnTo>
                    <a:lnTo>
                      <a:pt x="95" y="257"/>
                    </a:lnTo>
                    <a:lnTo>
                      <a:pt x="97" y="254"/>
                    </a:lnTo>
                    <a:lnTo>
                      <a:pt x="99" y="253"/>
                    </a:lnTo>
                    <a:lnTo>
                      <a:pt x="101" y="250"/>
                    </a:lnTo>
                    <a:lnTo>
                      <a:pt x="101" y="245"/>
                    </a:lnTo>
                    <a:lnTo>
                      <a:pt x="101" y="157"/>
                    </a:lnTo>
                    <a:lnTo>
                      <a:pt x="133" y="157"/>
                    </a:lnTo>
                    <a:lnTo>
                      <a:pt x="99" y="36"/>
                    </a:lnTo>
                    <a:lnTo>
                      <a:pt x="105" y="36"/>
                    </a:lnTo>
                    <a:lnTo>
                      <a:pt x="123" y="105"/>
                    </a:lnTo>
                    <a:lnTo>
                      <a:pt x="123" y="105"/>
                    </a:lnTo>
                    <a:lnTo>
                      <a:pt x="125" y="106"/>
                    </a:lnTo>
                    <a:lnTo>
                      <a:pt x="127" y="109"/>
                    </a:lnTo>
                    <a:lnTo>
                      <a:pt x="131" y="112"/>
                    </a:lnTo>
                    <a:lnTo>
                      <a:pt x="134" y="112"/>
                    </a:lnTo>
                    <a:lnTo>
                      <a:pt x="138" y="112"/>
                    </a:lnTo>
                    <a:lnTo>
                      <a:pt x="138" y="112"/>
                    </a:lnTo>
                    <a:lnTo>
                      <a:pt x="140" y="112"/>
                    </a:lnTo>
                    <a:lnTo>
                      <a:pt x="142" y="109"/>
                    </a:lnTo>
                    <a:lnTo>
                      <a:pt x="144" y="106"/>
                    </a:lnTo>
                    <a:lnTo>
                      <a:pt x="145" y="104"/>
                    </a:lnTo>
                    <a:lnTo>
                      <a:pt x="145" y="100"/>
                    </a:lnTo>
                    <a:lnTo>
                      <a:pt x="144" y="94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152C733-19B2-4563-97E9-24366733E974}"/>
                  </a:ext>
                </a:extLst>
              </p:cNvPr>
              <p:cNvGrpSpPr/>
              <p:nvPr/>
            </p:nvGrpSpPr>
            <p:grpSpPr>
              <a:xfrm>
                <a:off x="6404128" y="5348456"/>
                <a:ext cx="641319" cy="1392411"/>
                <a:chOff x="3783796" y="3841811"/>
                <a:chExt cx="217195" cy="471567"/>
              </a:xfrm>
              <a:solidFill>
                <a:srgbClr val="EB8C00"/>
              </a:solidFill>
            </p:grpSpPr>
            <p:sp>
              <p:nvSpPr>
                <p:cNvPr id="25" name="Freeform 22">
                  <a:extLst>
                    <a:ext uri="{FF2B5EF4-FFF2-40B4-BE49-F238E27FC236}">
                      <a16:creationId xmlns:a16="http://schemas.microsoft.com/office/drawing/2014/main" id="{E85A56CB-2C01-4C21-B2D0-75CD4BB559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4238" y="3841811"/>
                  <a:ext cx="76312" cy="76312"/>
                </a:xfrm>
                <a:custGeom>
                  <a:avLst/>
                  <a:gdLst>
                    <a:gd name="T0" fmla="*/ 40 w 78"/>
                    <a:gd name="T1" fmla="*/ 78 h 78"/>
                    <a:gd name="T2" fmla="*/ 40 w 78"/>
                    <a:gd name="T3" fmla="*/ 78 h 78"/>
                    <a:gd name="T4" fmla="*/ 48 w 78"/>
                    <a:gd name="T5" fmla="*/ 78 h 78"/>
                    <a:gd name="T6" fmla="*/ 54 w 78"/>
                    <a:gd name="T7" fmla="*/ 76 h 78"/>
                    <a:gd name="T8" fmla="*/ 62 w 78"/>
                    <a:gd name="T9" fmla="*/ 72 h 78"/>
                    <a:gd name="T10" fmla="*/ 66 w 78"/>
                    <a:gd name="T11" fmla="*/ 68 h 78"/>
                    <a:gd name="T12" fmla="*/ 72 w 78"/>
                    <a:gd name="T13" fmla="*/ 62 h 78"/>
                    <a:gd name="T14" fmla="*/ 76 w 78"/>
                    <a:gd name="T15" fmla="*/ 54 h 78"/>
                    <a:gd name="T16" fmla="*/ 78 w 78"/>
                    <a:gd name="T17" fmla="*/ 48 h 78"/>
                    <a:gd name="T18" fmla="*/ 78 w 78"/>
                    <a:gd name="T19" fmla="*/ 40 h 78"/>
                    <a:gd name="T20" fmla="*/ 78 w 78"/>
                    <a:gd name="T21" fmla="*/ 40 h 78"/>
                    <a:gd name="T22" fmla="*/ 78 w 78"/>
                    <a:gd name="T23" fmla="*/ 32 h 78"/>
                    <a:gd name="T24" fmla="*/ 76 w 78"/>
                    <a:gd name="T25" fmla="*/ 24 h 78"/>
                    <a:gd name="T26" fmla="*/ 72 w 78"/>
                    <a:gd name="T27" fmla="*/ 18 h 78"/>
                    <a:gd name="T28" fmla="*/ 66 w 78"/>
                    <a:gd name="T29" fmla="*/ 12 h 78"/>
                    <a:gd name="T30" fmla="*/ 62 w 78"/>
                    <a:gd name="T31" fmla="*/ 6 h 78"/>
                    <a:gd name="T32" fmla="*/ 54 w 78"/>
                    <a:gd name="T33" fmla="*/ 4 h 78"/>
                    <a:gd name="T34" fmla="*/ 48 w 78"/>
                    <a:gd name="T35" fmla="*/ 0 h 78"/>
                    <a:gd name="T36" fmla="*/ 40 w 78"/>
                    <a:gd name="T37" fmla="*/ 0 h 78"/>
                    <a:gd name="T38" fmla="*/ 40 w 78"/>
                    <a:gd name="T39" fmla="*/ 0 h 78"/>
                    <a:gd name="T40" fmla="*/ 32 w 78"/>
                    <a:gd name="T41" fmla="*/ 0 h 78"/>
                    <a:gd name="T42" fmla="*/ 24 w 78"/>
                    <a:gd name="T43" fmla="*/ 4 h 78"/>
                    <a:gd name="T44" fmla="*/ 18 w 78"/>
                    <a:gd name="T45" fmla="*/ 6 h 78"/>
                    <a:gd name="T46" fmla="*/ 12 w 78"/>
                    <a:gd name="T47" fmla="*/ 12 h 78"/>
                    <a:gd name="T48" fmla="*/ 6 w 78"/>
                    <a:gd name="T49" fmla="*/ 18 h 78"/>
                    <a:gd name="T50" fmla="*/ 2 w 78"/>
                    <a:gd name="T51" fmla="*/ 24 h 78"/>
                    <a:gd name="T52" fmla="*/ 0 w 78"/>
                    <a:gd name="T53" fmla="*/ 32 h 78"/>
                    <a:gd name="T54" fmla="*/ 0 w 78"/>
                    <a:gd name="T55" fmla="*/ 40 h 78"/>
                    <a:gd name="T56" fmla="*/ 0 w 78"/>
                    <a:gd name="T57" fmla="*/ 40 h 78"/>
                    <a:gd name="T58" fmla="*/ 0 w 78"/>
                    <a:gd name="T59" fmla="*/ 48 h 78"/>
                    <a:gd name="T60" fmla="*/ 2 w 78"/>
                    <a:gd name="T61" fmla="*/ 54 h 78"/>
                    <a:gd name="T62" fmla="*/ 6 w 78"/>
                    <a:gd name="T63" fmla="*/ 62 h 78"/>
                    <a:gd name="T64" fmla="*/ 12 w 78"/>
                    <a:gd name="T65" fmla="*/ 68 h 78"/>
                    <a:gd name="T66" fmla="*/ 18 w 78"/>
                    <a:gd name="T67" fmla="*/ 72 h 78"/>
                    <a:gd name="T68" fmla="*/ 24 w 78"/>
                    <a:gd name="T69" fmla="*/ 76 h 78"/>
                    <a:gd name="T70" fmla="*/ 32 w 78"/>
                    <a:gd name="T71" fmla="*/ 78 h 78"/>
                    <a:gd name="T72" fmla="*/ 40 w 78"/>
                    <a:gd name="T73" fmla="*/ 78 h 78"/>
                    <a:gd name="T74" fmla="*/ 40 w 78"/>
                    <a:gd name="T7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8">
                      <a:moveTo>
                        <a:pt x="40" y="78"/>
                      </a:moveTo>
                      <a:lnTo>
                        <a:pt x="40" y="78"/>
                      </a:lnTo>
                      <a:lnTo>
                        <a:pt x="48" y="78"/>
                      </a:lnTo>
                      <a:lnTo>
                        <a:pt x="54" y="76"/>
                      </a:lnTo>
                      <a:lnTo>
                        <a:pt x="62" y="72"/>
                      </a:lnTo>
                      <a:lnTo>
                        <a:pt x="66" y="68"/>
                      </a:lnTo>
                      <a:lnTo>
                        <a:pt x="72" y="62"/>
                      </a:lnTo>
                      <a:lnTo>
                        <a:pt x="76" y="54"/>
                      </a:lnTo>
                      <a:lnTo>
                        <a:pt x="78" y="48"/>
                      </a:lnTo>
                      <a:lnTo>
                        <a:pt x="78" y="40"/>
                      </a:lnTo>
                      <a:lnTo>
                        <a:pt x="78" y="40"/>
                      </a:lnTo>
                      <a:lnTo>
                        <a:pt x="78" y="32"/>
                      </a:lnTo>
                      <a:lnTo>
                        <a:pt x="76" y="24"/>
                      </a:lnTo>
                      <a:lnTo>
                        <a:pt x="72" y="18"/>
                      </a:lnTo>
                      <a:lnTo>
                        <a:pt x="66" y="12"/>
                      </a:lnTo>
                      <a:lnTo>
                        <a:pt x="62" y="6"/>
                      </a:lnTo>
                      <a:lnTo>
                        <a:pt x="54" y="4"/>
                      </a:lnTo>
                      <a:lnTo>
                        <a:pt x="48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4" y="4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6" y="18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2" y="54"/>
                      </a:lnTo>
                      <a:lnTo>
                        <a:pt x="6" y="62"/>
                      </a:lnTo>
                      <a:lnTo>
                        <a:pt x="12" y="68"/>
                      </a:lnTo>
                      <a:lnTo>
                        <a:pt x="18" y="72"/>
                      </a:lnTo>
                      <a:lnTo>
                        <a:pt x="24" y="76"/>
                      </a:lnTo>
                      <a:lnTo>
                        <a:pt x="32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close/>
                    </a:path>
                  </a:pathLst>
                </a:custGeom>
                <a:solidFill>
                  <a:srgbClr val="005288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DC8CD1BD-F2AA-4925-AA84-85BFA0CFF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3796" y="3927906"/>
                  <a:ext cx="217195" cy="385472"/>
                </a:xfrm>
                <a:custGeom>
                  <a:avLst/>
                  <a:gdLst>
                    <a:gd name="T0" fmla="*/ 106 w 222"/>
                    <a:gd name="T1" fmla="*/ 376 h 394"/>
                    <a:gd name="T2" fmla="*/ 104 w 222"/>
                    <a:gd name="T3" fmla="*/ 384 h 394"/>
                    <a:gd name="T4" fmla="*/ 94 w 222"/>
                    <a:gd name="T5" fmla="*/ 394 h 394"/>
                    <a:gd name="T6" fmla="*/ 80 w 222"/>
                    <a:gd name="T7" fmla="*/ 394 h 394"/>
                    <a:gd name="T8" fmla="*/ 70 w 222"/>
                    <a:gd name="T9" fmla="*/ 384 h 394"/>
                    <a:gd name="T10" fmla="*/ 68 w 222"/>
                    <a:gd name="T11" fmla="*/ 240 h 394"/>
                    <a:gd name="T12" fmla="*/ 72 w 222"/>
                    <a:gd name="T13" fmla="*/ 56 h 394"/>
                    <a:gd name="T14" fmla="*/ 32 w 222"/>
                    <a:gd name="T15" fmla="*/ 160 h 394"/>
                    <a:gd name="T16" fmla="*/ 28 w 222"/>
                    <a:gd name="T17" fmla="*/ 168 h 394"/>
                    <a:gd name="T18" fmla="*/ 18 w 222"/>
                    <a:gd name="T19" fmla="*/ 174 h 394"/>
                    <a:gd name="T20" fmla="*/ 6 w 222"/>
                    <a:gd name="T21" fmla="*/ 170 h 394"/>
                    <a:gd name="T22" fmla="*/ 0 w 222"/>
                    <a:gd name="T23" fmla="*/ 158 h 394"/>
                    <a:gd name="T24" fmla="*/ 36 w 222"/>
                    <a:gd name="T25" fmla="*/ 36 h 394"/>
                    <a:gd name="T26" fmla="*/ 40 w 222"/>
                    <a:gd name="T27" fmla="*/ 26 h 394"/>
                    <a:gd name="T28" fmla="*/ 56 w 222"/>
                    <a:gd name="T29" fmla="*/ 8 h 394"/>
                    <a:gd name="T30" fmla="*/ 74 w 222"/>
                    <a:gd name="T31" fmla="*/ 2 h 394"/>
                    <a:gd name="T32" fmla="*/ 110 w 222"/>
                    <a:gd name="T33" fmla="*/ 0 h 394"/>
                    <a:gd name="T34" fmla="*/ 138 w 222"/>
                    <a:gd name="T35" fmla="*/ 0 h 394"/>
                    <a:gd name="T36" fmla="*/ 148 w 222"/>
                    <a:gd name="T37" fmla="*/ 2 h 394"/>
                    <a:gd name="T38" fmla="*/ 164 w 222"/>
                    <a:gd name="T39" fmla="*/ 8 h 394"/>
                    <a:gd name="T40" fmla="*/ 180 w 222"/>
                    <a:gd name="T41" fmla="*/ 26 h 394"/>
                    <a:gd name="T42" fmla="*/ 220 w 222"/>
                    <a:gd name="T43" fmla="*/ 150 h 394"/>
                    <a:gd name="T44" fmla="*/ 222 w 222"/>
                    <a:gd name="T45" fmla="*/ 158 h 394"/>
                    <a:gd name="T46" fmla="*/ 216 w 222"/>
                    <a:gd name="T47" fmla="*/ 170 h 394"/>
                    <a:gd name="T48" fmla="*/ 204 w 222"/>
                    <a:gd name="T49" fmla="*/ 174 h 394"/>
                    <a:gd name="T50" fmla="*/ 194 w 222"/>
                    <a:gd name="T51" fmla="*/ 168 h 394"/>
                    <a:gd name="T52" fmla="*/ 158 w 222"/>
                    <a:gd name="T53" fmla="*/ 56 h 394"/>
                    <a:gd name="T54" fmla="*/ 204 w 222"/>
                    <a:gd name="T55" fmla="*/ 240 h 394"/>
                    <a:gd name="T56" fmla="*/ 154 w 222"/>
                    <a:gd name="T57" fmla="*/ 376 h 394"/>
                    <a:gd name="T58" fmla="*/ 152 w 222"/>
                    <a:gd name="T59" fmla="*/ 384 h 394"/>
                    <a:gd name="T60" fmla="*/ 142 w 222"/>
                    <a:gd name="T61" fmla="*/ 394 h 394"/>
                    <a:gd name="T62" fmla="*/ 128 w 222"/>
                    <a:gd name="T63" fmla="*/ 394 h 394"/>
                    <a:gd name="T64" fmla="*/ 118 w 222"/>
                    <a:gd name="T65" fmla="*/ 384 h 394"/>
                    <a:gd name="T66" fmla="*/ 116 w 222"/>
                    <a:gd name="T67" fmla="*/ 24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2" h="394">
                      <a:moveTo>
                        <a:pt x="106" y="240"/>
                      </a:moveTo>
                      <a:lnTo>
                        <a:pt x="106" y="376"/>
                      </a:lnTo>
                      <a:lnTo>
                        <a:pt x="106" y="376"/>
                      </a:lnTo>
                      <a:lnTo>
                        <a:pt x="104" y="384"/>
                      </a:lnTo>
                      <a:lnTo>
                        <a:pt x="100" y="390"/>
                      </a:lnTo>
                      <a:lnTo>
                        <a:pt x="94" y="394"/>
                      </a:lnTo>
                      <a:lnTo>
                        <a:pt x="86" y="394"/>
                      </a:lnTo>
                      <a:lnTo>
                        <a:pt x="80" y="394"/>
                      </a:lnTo>
                      <a:lnTo>
                        <a:pt x="74" y="390"/>
                      </a:lnTo>
                      <a:lnTo>
                        <a:pt x="70" y="384"/>
                      </a:lnTo>
                      <a:lnTo>
                        <a:pt x="68" y="376"/>
                      </a:lnTo>
                      <a:lnTo>
                        <a:pt x="68" y="240"/>
                      </a:lnTo>
                      <a:lnTo>
                        <a:pt x="18" y="240"/>
                      </a:lnTo>
                      <a:lnTo>
                        <a:pt x="72" y="56"/>
                      </a:lnTo>
                      <a:lnTo>
                        <a:pt x="64" y="56"/>
                      </a:lnTo>
                      <a:lnTo>
                        <a:pt x="32" y="160"/>
                      </a:lnTo>
                      <a:lnTo>
                        <a:pt x="32" y="160"/>
                      </a:lnTo>
                      <a:lnTo>
                        <a:pt x="28" y="168"/>
                      </a:lnTo>
                      <a:lnTo>
                        <a:pt x="24" y="172"/>
                      </a:lnTo>
                      <a:lnTo>
                        <a:pt x="18" y="174"/>
                      </a:lnTo>
                      <a:lnTo>
                        <a:pt x="12" y="172"/>
                      </a:lnTo>
                      <a:lnTo>
                        <a:pt x="6" y="170"/>
                      </a:lnTo>
                      <a:lnTo>
                        <a:pt x="2" y="164"/>
                      </a:lnTo>
                      <a:lnTo>
                        <a:pt x="0" y="158"/>
                      </a:lnTo>
                      <a:lnTo>
                        <a:pt x="0" y="150"/>
                      </a:lnTo>
                      <a:lnTo>
                        <a:pt x="36" y="36"/>
                      </a:lnTo>
                      <a:lnTo>
                        <a:pt x="36" y="36"/>
                      </a:lnTo>
                      <a:lnTo>
                        <a:pt x="40" y="26"/>
                      </a:lnTo>
                      <a:lnTo>
                        <a:pt x="50" y="14"/>
                      </a:lnTo>
                      <a:lnTo>
                        <a:pt x="56" y="8"/>
                      </a:lnTo>
                      <a:lnTo>
                        <a:pt x="64" y="4"/>
                      </a:lnTo>
                      <a:lnTo>
                        <a:pt x="74" y="2"/>
                      </a:lnTo>
                      <a:lnTo>
                        <a:pt x="84" y="0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48" y="2"/>
                      </a:lnTo>
                      <a:lnTo>
                        <a:pt x="156" y="4"/>
                      </a:lnTo>
                      <a:lnTo>
                        <a:pt x="164" y="8"/>
                      </a:lnTo>
                      <a:lnTo>
                        <a:pt x="170" y="14"/>
                      </a:lnTo>
                      <a:lnTo>
                        <a:pt x="180" y="26"/>
                      </a:lnTo>
                      <a:lnTo>
                        <a:pt x="186" y="36"/>
                      </a:lnTo>
                      <a:lnTo>
                        <a:pt x="220" y="150"/>
                      </a:lnTo>
                      <a:lnTo>
                        <a:pt x="220" y="150"/>
                      </a:lnTo>
                      <a:lnTo>
                        <a:pt x="222" y="158"/>
                      </a:lnTo>
                      <a:lnTo>
                        <a:pt x="220" y="164"/>
                      </a:lnTo>
                      <a:lnTo>
                        <a:pt x="216" y="170"/>
                      </a:lnTo>
                      <a:lnTo>
                        <a:pt x="210" y="172"/>
                      </a:lnTo>
                      <a:lnTo>
                        <a:pt x="204" y="174"/>
                      </a:lnTo>
                      <a:lnTo>
                        <a:pt x="198" y="172"/>
                      </a:lnTo>
                      <a:lnTo>
                        <a:pt x="194" y="168"/>
                      </a:lnTo>
                      <a:lnTo>
                        <a:pt x="190" y="160"/>
                      </a:lnTo>
                      <a:lnTo>
                        <a:pt x="158" y="56"/>
                      </a:lnTo>
                      <a:lnTo>
                        <a:pt x="150" y="56"/>
                      </a:lnTo>
                      <a:lnTo>
                        <a:pt x="204" y="240"/>
                      </a:lnTo>
                      <a:lnTo>
                        <a:pt x="154" y="240"/>
                      </a:lnTo>
                      <a:lnTo>
                        <a:pt x="154" y="376"/>
                      </a:lnTo>
                      <a:lnTo>
                        <a:pt x="154" y="376"/>
                      </a:lnTo>
                      <a:lnTo>
                        <a:pt x="152" y="384"/>
                      </a:lnTo>
                      <a:lnTo>
                        <a:pt x="148" y="390"/>
                      </a:lnTo>
                      <a:lnTo>
                        <a:pt x="142" y="394"/>
                      </a:lnTo>
                      <a:lnTo>
                        <a:pt x="134" y="394"/>
                      </a:lnTo>
                      <a:lnTo>
                        <a:pt x="128" y="394"/>
                      </a:lnTo>
                      <a:lnTo>
                        <a:pt x="122" y="390"/>
                      </a:lnTo>
                      <a:lnTo>
                        <a:pt x="118" y="384"/>
                      </a:lnTo>
                      <a:lnTo>
                        <a:pt x="116" y="376"/>
                      </a:lnTo>
                      <a:lnTo>
                        <a:pt x="116" y="240"/>
                      </a:lnTo>
                      <a:lnTo>
                        <a:pt x="106" y="240"/>
                      </a:lnTo>
                      <a:close/>
                    </a:path>
                  </a:pathLst>
                </a:custGeom>
                <a:solidFill>
                  <a:srgbClr val="2E336C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/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41F0E67-D5DD-464E-977E-DD944F511E70}"/>
                </a:ext>
              </a:extLst>
            </p:cNvPr>
            <p:cNvGrpSpPr/>
            <p:nvPr/>
          </p:nvGrpSpPr>
          <p:grpSpPr>
            <a:xfrm>
              <a:off x="4642635" y="4006642"/>
              <a:ext cx="423673" cy="407723"/>
              <a:chOff x="4234277" y="4581723"/>
              <a:chExt cx="612775" cy="612775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3F1181-F6C5-4990-A4E2-35578DDC891A}"/>
                  </a:ext>
                </a:extLst>
              </p:cNvPr>
              <p:cNvSpPr/>
              <p:nvPr/>
            </p:nvSpPr>
            <p:spPr bwMode="ltGray">
              <a:xfrm>
                <a:off x="4234277" y="4581723"/>
                <a:ext cx="612775" cy="612775"/>
              </a:xfrm>
              <a:prstGeom prst="ellipse">
                <a:avLst/>
              </a:prstGeom>
              <a:solidFill>
                <a:srgbClr val="2E336C"/>
              </a:solidFill>
              <a:ln w="3175">
                <a:solidFill>
                  <a:srgbClr val="2E33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68B1277-6DE2-4E90-8A53-63D1551E8CD2}"/>
                  </a:ext>
                </a:extLst>
              </p:cNvPr>
              <p:cNvGrpSpPr/>
              <p:nvPr/>
            </p:nvGrpSpPr>
            <p:grpSpPr>
              <a:xfrm>
                <a:off x="4318034" y="4696191"/>
                <a:ext cx="493773" cy="403363"/>
                <a:chOff x="4300538" y="2213993"/>
                <a:chExt cx="1239838" cy="1012825"/>
              </a:xfrm>
            </p:grpSpPr>
            <p:sp>
              <p:nvSpPr>
                <p:cNvPr id="20" name="Freeform 1294">
                  <a:extLst>
                    <a:ext uri="{FF2B5EF4-FFF2-40B4-BE49-F238E27FC236}">
                      <a16:creationId xmlns:a16="http://schemas.microsoft.com/office/drawing/2014/main" id="{972A6332-CD8C-4F56-9B77-D841A3518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0538" y="2213993"/>
                  <a:ext cx="620713" cy="731838"/>
                </a:xfrm>
                <a:custGeom>
                  <a:avLst/>
                  <a:gdLst>
                    <a:gd name="T0" fmla="*/ 576 w 782"/>
                    <a:gd name="T1" fmla="*/ 281 h 923"/>
                    <a:gd name="T2" fmla="*/ 618 w 782"/>
                    <a:gd name="T3" fmla="*/ 300 h 923"/>
                    <a:gd name="T4" fmla="*/ 629 w 782"/>
                    <a:gd name="T5" fmla="*/ 326 h 923"/>
                    <a:gd name="T6" fmla="*/ 614 w 782"/>
                    <a:gd name="T7" fmla="*/ 325 h 923"/>
                    <a:gd name="T8" fmla="*/ 576 w 782"/>
                    <a:gd name="T9" fmla="*/ 316 h 923"/>
                    <a:gd name="T10" fmla="*/ 532 w 782"/>
                    <a:gd name="T11" fmla="*/ 325 h 923"/>
                    <a:gd name="T12" fmla="*/ 501 w 782"/>
                    <a:gd name="T13" fmla="*/ 348 h 923"/>
                    <a:gd name="T14" fmla="*/ 487 w 782"/>
                    <a:gd name="T15" fmla="*/ 354 h 923"/>
                    <a:gd name="T16" fmla="*/ 487 w 782"/>
                    <a:gd name="T17" fmla="*/ 327 h 923"/>
                    <a:gd name="T18" fmla="*/ 523 w 782"/>
                    <a:gd name="T19" fmla="*/ 294 h 923"/>
                    <a:gd name="T20" fmla="*/ 462 w 782"/>
                    <a:gd name="T21" fmla="*/ 105 h 923"/>
                    <a:gd name="T22" fmla="*/ 398 w 782"/>
                    <a:gd name="T23" fmla="*/ 151 h 923"/>
                    <a:gd name="T24" fmla="*/ 334 w 782"/>
                    <a:gd name="T25" fmla="*/ 182 h 923"/>
                    <a:gd name="T26" fmla="*/ 282 w 782"/>
                    <a:gd name="T27" fmla="*/ 194 h 923"/>
                    <a:gd name="T28" fmla="*/ 228 w 782"/>
                    <a:gd name="T29" fmla="*/ 199 h 923"/>
                    <a:gd name="T30" fmla="*/ 175 w 782"/>
                    <a:gd name="T31" fmla="*/ 201 h 923"/>
                    <a:gd name="T32" fmla="*/ 220 w 782"/>
                    <a:gd name="T33" fmla="*/ 416 h 923"/>
                    <a:gd name="T34" fmla="*/ 244 w 782"/>
                    <a:gd name="T35" fmla="*/ 398 h 923"/>
                    <a:gd name="T36" fmla="*/ 296 w 782"/>
                    <a:gd name="T37" fmla="*/ 384 h 923"/>
                    <a:gd name="T38" fmla="*/ 331 w 782"/>
                    <a:gd name="T39" fmla="*/ 403 h 923"/>
                    <a:gd name="T40" fmla="*/ 336 w 782"/>
                    <a:gd name="T41" fmla="*/ 421 h 923"/>
                    <a:gd name="T42" fmla="*/ 303 w 782"/>
                    <a:gd name="T43" fmla="*/ 415 h 923"/>
                    <a:gd name="T44" fmla="*/ 261 w 782"/>
                    <a:gd name="T45" fmla="*/ 429 h 923"/>
                    <a:gd name="T46" fmla="*/ 230 w 782"/>
                    <a:gd name="T47" fmla="*/ 456 h 923"/>
                    <a:gd name="T48" fmla="*/ 217 w 782"/>
                    <a:gd name="T49" fmla="*/ 490 h 923"/>
                    <a:gd name="T50" fmla="*/ 205 w 782"/>
                    <a:gd name="T51" fmla="*/ 476 h 923"/>
                    <a:gd name="T52" fmla="*/ 220 w 782"/>
                    <a:gd name="T53" fmla="*/ 416 h 923"/>
                    <a:gd name="T54" fmla="*/ 38 w 782"/>
                    <a:gd name="T55" fmla="*/ 213 h 923"/>
                    <a:gd name="T56" fmla="*/ 7 w 782"/>
                    <a:gd name="T57" fmla="*/ 326 h 923"/>
                    <a:gd name="T58" fmla="*/ 100 w 782"/>
                    <a:gd name="T59" fmla="*/ 538 h 923"/>
                    <a:gd name="T60" fmla="*/ 242 w 782"/>
                    <a:gd name="T61" fmla="*/ 732 h 923"/>
                    <a:gd name="T62" fmla="*/ 406 w 782"/>
                    <a:gd name="T63" fmla="*/ 872 h 923"/>
                    <a:gd name="T64" fmla="*/ 568 w 782"/>
                    <a:gd name="T65" fmla="*/ 923 h 923"/>
                    <a:gd name="T66" fmla="*/ 519 w 782"/>
                    <a:gd name="T67" fmla="*/ 779 h 923"/>
                    <a:gd name="T68" fmla="*/ 459 w 782"/>
                    <a:gd name="T69" fmla="*/ 773 h 923"/>
                    <a:gd name="T70" fmla="*/ 405 w 782"/>
                    <a:gd name="T71" fmla="*/ 747 h 923"/>
                    <a:gd name="T72" fmla="*/ 362 w 782"/>
                    <a:gd name="T73" fmla="*/ 700 h 923"/>
                    <a:gd name="T74" fmla="*/ 345 w 782"/>
                    <a:gd name="T75" fmla="*/ 660 h 923"/>
                    <a:gd name="T76" fmla="*/ 376 w 782"/>
                    <a:gd name="T77" fmla="*/ 688 h 923"/>
                    <a:gd name="T78" fmla="*/ 470 w 782"/>
                    <a:gd name="T79" fmla="*/ 692 h 923"/>
                    <a:gd name="T80" fmla="*/ 579 w 782"/>
                    <a:gd name="T81" fmla="*/ 650 h 923"/>
                    <a:gd name="T82" fmla="*/ 646 w 782"/>
                    <a:gd name="T83" fmla="*/ 585 h 923"/>
                    <a:gd name="T84" fmla="*/ 652 w 782"/>
                    <a:gd name="T85" fmla="*/ 545 h 923"/>
                    <a:gd name="T86" fmla="*/ 668 w 782"/>
                    <a:gd name="T87" fmla="*/ 620 h 923"/>
                    <a:gd name="T88" fmla="*/ 615 w 782"/>
                    <a:gd name="T89" fmla="*/ 735 h 923"/>
                    <a:gd name="T90" fmla="*/ 644 w 782"/>
                    <a:gd name="T91" fmla="*/ 897 h 923"/>
                    <a:gd name="T92" fmla="*/ 748 w 782"/>
                    <a:gd name="T93" fmla="*/ 751 h 923"/>
                    <a:gd name="T94" fmla="*/ 782 w 782"/>
                    <a:gd name="T95" fmla="*/ 535 h 923"/>
                    <a:gd name="T96" fmla="*/ 758 w 782"/>
                    <a:gd name="T97" fmla="*/ 294 h 923"/>
                    <a:gd name="T98" fmla="*/ 695 w 782"/>
                    <a:gd name="T99" fmla="*/ 91 h 923"/>
                    <a:gd name="T100" fmla="*/ 641 w 782"/>
                    <a:gd name="T101" fmla="*/ 11 h 923"/>
                    <a:gd name="T102" fmla="*/ 587 w 782"/>
                    <a:gd name="T103" fmla="*/ 5 h 923"/>
                    <a:gd name="T104" fmla="*/ 527 w 782"/>
                    <a:gd name="T105" fmla="*/ 47 h 9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82" h="923">
                      <a:moveTo>
                        <a:pt x="475" y="93"/>
                      </a:moveTo>
                      <a:lnTo>
                        <a:pt x="547" y="282"/>
                      </a:lnTo>
                      <a:lnTo>
                        <a:pt x="562" y="281"/>
                      </a:lnTo>
                      <a:lnTo>
                        <a:pt x="576" y="281"/>
                      </a:lnTo>
                      <a:lnTo>
                        <a:pt x="588" y="284"/>
                      </a:lnTo>
                      <a:lnTo>
                        <a:pt x="600" y="287"/>
                      </a:lnTo>
                      <a:lnTo>
                        <a:pt x="610" y="293"/>
                      </a:lnTo>
                      <a:lnTo>
                        <a:pt x="618" y="300"/>
                      </a:lnTo>
                      <a:lnTo>
                        <a:pt x="624" y="308"/>
                      </a:lnTo>
                      <a:lnTo>
                        <a:pt x="627" y="317"/>
                      </a:lnTo>
                      <a:lnTo>
                        <a:pt x="629" y="322"/>
                      </a:lnTo>
                      <a:lnTo>
                        <a:pt x="629" y="326"/>
                      </a:lnTo>
                      <a:lnTo>
                        <a:pt x="627" y="331"/>
                      </a:lnTo>
                      <a:lnTo>
                        <a:pt x="626" y="335"/>
                      </a:lnTo>
                      <a:lnTo>
                        <a:pt x="620" y="330"/>
                      </a:lnTo>
                      <a:lnTo>
                        <a:pt x="614" y="325"/>
                      </a:lnTo>
                      <a:lnTo>
                        <a:pt x="606" y="322"/>
                      </a:lnTo>
                      <a:lnTo>
                        <a:pt x="596" y="318"/>
                      </a:lnTo>
                      <a:lnTo>
                        <a:pt x="586" y="317"/>
                      </a:lnTo>
                      <a:lnTo>
                        <a:pt x="576" y="316"/>
                      </a:lnTo>
                      <a:lnTo>
                        <a:pt x="565" y="317"/>
                      </a:lnTo>
                      <a:lnTo>
                        <a:pt x="554" y="318"/>
                      </a:lnTo>
                      <a:lnTo>
                        <a:pt x="542" y="320"/>
                      </a:lnTo>
                      <a:lnTo>
                        <a:pt x="532" y="325"/>
                      </a:lnTo>
                      <a:lnTo>
                        <a:pt x="523" y="330"/>
                      </a:lnTo>
                      <a:lnTo>
                        <a:pt x="515" y="334"/>
                      </a:lnTo>
                      <a:lnTo>
                        <a:pt x="506" y="341"/>
                      </a:lnTo>
                      <a:lnTo>
                        <a:pt x="501" y="348"/>
                      </a:lnTo>
                      <a:lnTo>
                        <a:pt x="496" y="355"/>
                      </a:lnTo>
                      <a:lnTo>
                        <a:pt x="493" y="362"/>
                      </a:lnTo>
                      <a:lnTo>
                        <a:pt x="489" y="358"/>
                      </a:lnTo>
                      <a:lnTo>
                        <a:pt x="487" y="354"/>
                      </a:lnTo>
                      <a:lnTo>
                        <a:pt x="485" y="350"/>
                      </a:lnTo>
                      <a:lnTo>
                        <a:pt x="483" y="346"/>
                      </a:lnTo>
                      <a:lnTo>
                        <a:pt x="483" y="337"/>
                      </a:lnTo>
                      <a:lnTo>
                        <a:pt x="487" y="327"/>
                      </a:lnTo>
                      <a:lnTo>
                        <a:pt x="493" y="318"/>
                      </a:lnTo>
                      <a:lnTo>
                        <a:pt x="501" y="309"/>
                      </a:lnTo>
                      <a:lnTo>
                        <a:pt x="511" y="301"/>
                      </a:lnTo>
                      <a:lnTo>
                        <a:pt x="523" y="294"/>
                      </a:lnTo>
                      <a:lnTo>
                        <a:pt x="534" y="287"/>
                      </a:lnTo>
                      <a:lnTo>
                        <a:pt x="547" y="282"/>
                      </a:lnTo>
                      <a:lnTo>
                        <a:pt x="475" y="93"/>
                      </a:lnTo>
                      <a:lnTo>
                        <a:pt x="462" y="105"/>
                      </a:lnTo>
                      <a:lnTo>
                        <a:pt x="447" y="117"/>
                      </a:lnTo>
                      <a:lnTo>
                        <a:pt x="432" y="129"/>
                      </a:lnTo>
                      <a:lnTo>
                        <a:pt x="415" y="141"/>
                      </a:lnTo>
                      <a:lnTo>
                        <a:pt x="398" y="151"/>
                      </a:lnTo>
                      <a:lnTo>
                        <a:pt x="381" y="161"/>
                      </a:lnTo>
                      <a:lnTo>
                        <a:pt x="364" y="171"/>
                      </a:lnTo>
                      <a:lnTo>
                        <a:pt x="346" y="178"/>
                      </a:lnTo>
                      <a:lnTo>
                        <a:pt x="334" y="182"/>
                      </a:lnTo>
                      <a:lnTo>
                        <a:pt x="321" y="186"/>
                      </a:lnTo>
                      <a:lnTo>
                        <a:pt x="308" y="189"/>
                      </a:lnTo>
                      <a:lnTo>
                        <a:pt x="295" y="191"/>
                      </a:lnTo>
                      <a:lnTo>
                        <a:pt x="282" y="194"/>
                      </a:lnTo>
                      <a:lnTo>
                        <a:pt x="268" y="196"/>
                      </a:lnTo>
                      <a:lnTo>
                        <a:pt x="254" y="197"/>
                      </a:lnTo>
                      <a:lnTo>
                        <a:pt x="242" y="198"/>
                      </a:lnTo>
                      <a:lnTo>
                        <a:pt x="228" y="199"/>
                      </a:lnTo>
                      <a:lnTo>
                        <a:pt x="214" y="199"/>
                      </a:lnTo>
                      <a:lnTo>
                        <a:pt x="201" y="201"/>
                      </a:lnTo>
                      <a:lnTo>
                        <a:pt x="187" y="201"/>
                      </a:lnTo>
                      <a:lnTo>
                        <a:pt x="175" y="201"/>
                      </a:lnTo>
                      <a:lnTo>
                        <a:pt x="163" y="201"/>
                      </a:lnTo>
                      <a:lnTo>
                        <a:pt x="151" y="201"/>
                      </a:lnTo>
                      <a:lnTo>
                        <a:pt x="139" y="201"/>
                      </a:lnTo>
                      <a:lnTo>
                        <a:pt x="220" y="416"/>
                      </a:lnTo>
                      <a:lnTo>
                        <a:pt x="224" y="411"/>
                      </a:lnTo>
                      <a:lnTo>
                        <a:pt x="231" y="407"/>
                      </a:lnTo>
                      <a:lnTo>
                        <a:pt x="238" y="401"/>
                      </a:lnTo>
                      <a:lnTo>
                        <a:pt x="244" y="398"/>
                      </a:lnTo>
                      <a:lnTo>
                        <a:pt x="257" y="391"/>
                      </a:lnTo>
                      <a:lnTo>
                        <a:pt x="270" y="386"/>
                      </a:lnTo>
                      <a:lnTo>
                        <a:pt x="283" y="384"/>
                      </a:lnTo>
                      <a:lnTo>
                        <a:pt x="296" y="384"/>
                      </a:lnTo>
                      <a:lnTo>
                        <a:pt x="307" y="385"/>
                      </a:lnTo>
                      <a:lnTo>
                        <a:pt x="316" y="389"/>
                      </a:lnTo>
                      <a:lnTo>
                        <a:pt x="326" y="395"/>
                      </a:lnTo>
                      <a:lnTo>
                        <a:pt x="331" y="403"/>
                      </a:lnTo>
                      <a:lnTo>
                        <a:pt x="334" y="408"/>
                      </a:lnTo>
                      <a:lnTo>
                        <a:pt x="335" y="411"/>
                      </a:lnTo>
                      <a:lnTo>
                        <a:pt x="336" y="416"/>
                      </a:lnTo>
                      <a:lnTo>
                        <a:pt x="336" y="421"/>
                      </a:lnTo>
                      <a:lnTo>
                        <a:pt x="329" y="417"/>
                      </a:lnTo>
                      <a:lnTo>
                        <a:pt x="320" y="415"/>
                      </a:lnTo>
                      <a:lnTo>
                        <a:pt x="312" y="415"/>
                      </a:lnTo>
                      <a:lnTo>
                        <a:pt x="303" y="415"/>
                      </a:lnTo>
                      <a:lnTo>
                        <a:pt x="292" y="416"/>
                      </a:lnTo>
                      <a:lnTo>
                        <a:pt x="282" y="419"/>
                      </a:lnTo>
                      <a:lnTo>
                        <a:pt x="272" y="423"/>
                      </a:lnTo>
                      <a:lnTo>
                        <a:pt x="261" y="429"/>
                      </a:lnTo>
                      <a:lnTo>
                        <a:pt x="252" y="434"/>
                      </a:lnTo>
                      <a:lnTo>
                        <a:pt x="244" y="441"/>
                      </a:lnTo>
                      <a:lnTo>
                        <a:pt x="236" y="448"/>
                      </a:lnTo>
                      <a:lnTo>
                        <a:pt x="230" y="456"/>
                      </a:lnTo>
                      <a:lnTo>
                        <a:pt x="224" y="464"/>
                      </a:lnTo>
                      <a:lnTo>
                        <a:pt x="221" y="474"/>
                      </a:lnTo>
                      <a:lnTo>
                        <a:pt x="219" y="482"/>
                      </a:lnTo>
                      <a:lnTo>
                        <a:pt x="217" y="490"/>
                      </a:lnTo>
                      <a:lnTo>
                        <a:pt x="213" y="487"/>
                      </a:lnTo>
                      <a:lnTo>
                        <a:pt x="209" y="484"/>
                      </a:lnTo>
                      <a:lnTo>
                        <a:pt x="207" y="480"/>
                      </a:lnTo>
                      <a:lnTo>
                        <a:pt x="205" y="476"/>
                      </a:lnTo>
                      <a:lnTo>
                        <a:pt x="200" y="462"/>
                      </a:lnTo>
                      <a:lnTo>
                        <a:pt x="201" y="447"/>
                      </a:lnTo>
                      <a:lnTo>
                        <a:pt x="208" y="431"/>
                      </a:lnTo>
                      <a:lnTo>
                        <a:pt x="220" y="416"/>
                      </a:lnTo>
                      <a:lnTo>
                        <a:pt x="139" y="201"/>
                      </a:lnTo>
                      <a:lnTo>
                        <a:pt x="100" y="202"/>
                      </a:lnTo>
                      <a:lnTo>
                        <a:pt x="65" y="205"/>
                      </a:lnTo>
                      <a:lnTo>
                        <a:pt x="38" y="213"/>
                      </a:lnTo>
                      <a:lnTo>
                        <a:pt x="16" y="227"/>
                      </a:lnTo>
                      <a:lnTo>
                        <a:pt x="3" y="249"/>
                      </a:lnTo>
                      <a:lnTo>
                        <a:pt x="0" y="281"/>
                      </a:lnTo>
                      <a:lnTo>
                        <a:pt x="7" y="326"/>
                      </a:lnTo>
                      <a:lnTo>
                        <a:pt x="25" y="384"/>
                      </a:lnTo>
                      <a:lnTo>
                        <a:pt x="47" y="436"/>
                      </a:lnTo>
                      <a:lnTo>
                        <a:pt x="71" y="487"/>
                      </a:lnTo>
                      <a:lnTo>
                        <a:pt x="100" y="538"/>
                      </a:lnTo>
                      <a:lnTo>
                        <a:pt x="132" y="590"/>
                      </a:lnTo>
                      <a:lnTo>
                        <a:pt x="167" y="638"/>
                      </a:lnTo>
                      <a:lnTo>
                        <a:pt x="204" y="687"/>
                      </a:lnTo>
                      <a:lnTo>
                        <a:pt x="242" y="732"/>
                      </a:lnTo>
                      <a:lnTo>
                        <a:pt x="282" y="773"/>
                      </a:lnTo>
                      <a:lnTo>
                        <a:pt x="323" y="810"/>
                      </a:lnTo>
                      <a:lnTo>
                        <a:pt x="365" y="843"/>
                      </a:lnTo>
                      <a:lnTo>
                        <a:pt x="406" y="872"/>
                      </a:lnTo>
                      <a:lnTo>
                        <a:pt x="448" y="895"/>
                      </a:lnTo>
                      <a:lnTo>
                        <a:pt x="489" y="911"/>
                      </a:lnTo>
                      <a:lnTo>
                        <a:pt x="530" y="920"/>
                      </a:lnTo>
                      <a:lnTo>
                        <a:pt x="568" y="923"/>
                      </a:lnTo>
                      <a:lnTo>
                        <a:pt x="604" y="917"/>
                      </a:lnTo>
                      <a:lnTo>
                        <a:pt x="550" y="773"/>
                      </a:lnTo>
                      <a:lnTo>
                        <a:pt x="535" y="777"/>
                      </a:lnTo>
                      <a:lnTo>
                        <a:pt x="519" y="779"/>
                      </a:lnTo>
                      <a:lnTo>
                        <a:pt x="504" y="780"/>
                      </a:lnTo>
                      <a:lnTo>
                        <a:pt x="489" y="779"/>
                      </a:lnTo>
                      <a:lnTo>
                        <a:pt x="473" y="777"/>
                      </a:lnTo>
                      <a:lnTo>
                        <a:pt x="459" y="773"/>
                      </a:lnTo>
                      <a:lnTo>
                        <a:pt x="444" y="768"/>
                      </a:lnTo>
                      <a:lnTo>
                        <a:pt x="430" y="762"/>
                      </a:lnTo>
                      <a:lnTo>
                        <a:pt x="417" y="755"/>
                      </a:lnTo>
                      <a:lnTo>
                        <a:pt x="405" y="747"/>
                      </a:lnTo>
                      <a:lnTo>
                        <a:pt x="392" y="736"/>
                      </a:lnTo>
                      <a:lnTo>
                        <a:pt x="382" y="726"/>
                      </a:lnTo>
                      <a:lnTo>
                        <a:pt x="372" y="713"/>
                      </a:lnTo>
                      <a:lnTo>
                        <a:pt x="362" y="700"/>
                      </a:lnTo>
                      <a:lnTo>
                        <a:pt x="356" y="687"/>
                      </a:lnTo>
                      <a:lnTo>
                        <a:pt x="349" y="672"/>
                      </a:lnTo>
                      <a:lnTo>
                        <a:pt x="348" y="666"/>
                      </a:lnTo>
                      <a:lnTo>
                        <a:pt x="345" y="660"/>
                      </a:lnTo>
                      <a:lnTo>
                        <a:pt x="344" y="654"/>
                      </a:lnTo>
                      <a:lnTo>
                        <a:pt x="342" y="649"/>
                      </a:lnTo>
                      <a:lnTo>
                        <a:pt x="358" y="672"/>
                      </a:lnTo>
                      <a:lnTo>
                        <a:pt x="376" y="688"/>
                      </a:lnTo>
                      <a:lnTo>
                        <a:pt x="397" y="696"/>
                      </a:lnTo>
                      <a:lnTo>
                        <a:pt x="419" y="699"/>
                      </a:lnTo>
                      <a:lnTo>
                        <a:pt x="443" y="697"/>
                      </a:lnTo>
                      <a:lnTo>
                        <a:pt x="470" y="692"/>
                      </a:lnTo>
                      <a:lnTo>
                        <a:pt x="496" y="683"/>
                      </a:lnTo>
                      <a:lnTo>
                        <a:pt x="525" y="673"/>
                      </a:lnTo>
                      <a:lnTo>
                        <a:pt x="553" y="661"/>
                      </a:lnTo>
                      <a:lnTo>
                        <a:pt x="579" y="650"/>
                      </a:lnTo>
                      <a:lnTo>
                        <a:pt x="602" y="637"/>
                      </a:lnTo>
                      <a:lnTo>
                        <a:pt x="622" y="622"/>
                      </a:lnTo>
                      <a:lnTo>
                        <a:pt x="635" y="606"/>
                      </a:lnTo>
                      <a:lnTo>
                        <a:pt x="646" y="585"/>
                      </a:lnTo>
                      <a:lnTo>
                        <a:pt x="649" y="562"/>
                      </a:lnTo>
                      <a:lnTo>
                        <a:pt x="646" y="535"/>
                      </a:lnTo>
                      <a:lnTo>
                        <a:pt x="648" y="539"/>
                      </a:lnTo>
                      <a:lnTo>
                        <a:pt x="652" y="545"/>
                      </a:lnTo>
                      <a:lnTo>
                        <a:pt x="654" y="550"/>
                      </a:lnTo>
                      <a:lnTo>
                        <a:pt x="656" y="555"/>
                      </a:lnTo>
                      <a:lnTo>
                        <a:pt x="664" y="588"/>
                      </a:lnTo>
                      <a:lnTo>
                        <a:pt x="668" y="620"/>
                      </a:lnTo>
                      <a:lnTo>
                        <a:pt x="663" y="651"/>
                      </a:lnTo>
                      <a:lnTo>
                        <a:pt x="654" y="681"/>
                      </a:lnTo>
                      <a:lnTo>
                        <a:pt x="638" y="710"/>
                      </a:lnTo>
                      <a:lnTo>
                        <a:pt x="615" y="735"/>
                      </a:lnTo>
                      <a:lnTo>
                        <a:pt x="586" y="756"/>
                      </a:lnTo>
                      <a:lnTo>
                        <a:pt x="550" y="773"/>
                      </a:lnTo>
                      <a:lnTo>
                        <a:pt x="604" y="917"/>
                      </a:lnTo>
                      <a:lnTo>
                        <a:pt x="644" y="897"/>
                      </a:lnTo>
                      <a:lnTo>
                        <a:pt x="677" y="870"/>
                      </a:lnTo>
                      <a:lnTo>
                        <a:pt x="706" y="836"/>
                      </a:lnTo>
                      <a:lnTo>
                        <a:pt x="730" y="796"/>
                      </a:lnTo>
                      <a:lnTo>
                        <a:pt x="748" y="751"/>
                      </a:lnTo>
                      <a:lnTo>
                        <a:pt x="763" y="702"/>
                      </a:lnTo>
                      <a:lnTo>
                        <a:pt x="774" y="649"/>
                      </a:lnTo>
                      <a:lnTo>
                        <a:pt x="779" y="592"/>
                      </a:lnTo>
                      <a:lnTo>
                        <a:pt x="782" y="535"/>
                      </a:lnTo>
                      <a:lnTo>
                        <a:pt x="781" y="475"/>
                      </a:lnTo>
                      <a:lnTo>
                        <a:pt x="776" y="414"/>
                      </a:lnTo>
                      <a:lnTo>
                        <a:pt x="768" y="353"/>
                      </a:lnTo>
                      <a:lnTo>
                        <a:pt x="758" y="294"/>
                      </a:lnTo>
                      <a:lnTo>
                        <a:pt x="744" y="235"/>
                      </a:lnTo>
                      <a:lnTo>
                        <a:pt x="728" y="179"/>
                      </a:lnTo>
                      <a:lnTo>
                        <a:pt x="709" y="126"/>
                      </a:lnTo>
                      <a:lnTo>
                        <a:pt x="695" y="91"/>
                      </a:lnTo>
                      <a:lnTo>
                        <a:pt x="682" y="62"/>
                      </a:lnTo>
                      <a:lnTo>
                        <a:pt x="668" y="40"/>
                      </a:lnTo>
                      <a:lnTo>
                        <a:pt x="654" y="23"/>
                      </a:lnTo>
                      <a:lnTo>
                        <a:pt x="641" y="11"/>
                      </a:lnTo>
                      <a:lnTo>
                        <a:pt x="627" y="4"/>
                      </a:lnTo>
                      <a:lnTo>
                        <a:pt x="614" y="0"/>
                      </a:lnTo>
                      <a:lnTo>
                        <a:pt x="601" y="1"/>
                      </a:lnTo>
                      <a:lnTo>
                        <a:pt x="587" y="5"/>
                      </a:lnTo>
                      <a:lnTo>
                        <a:pt x="572" y="12"/>
                      </a:lnTo>
                      <a:lnTo>
                        <a:pt x="558" y="22"/>
                      </a:lnTo>
                      <a:lnTo>
                        <a:pt x="543" y="34"/>
                      </a:lnTo>
                      <a:lnTo>
                        <a:pt x="527" y="47"/>
                      </a:lnTo>
                      <a:lnTo>
                        <a:pt x="511" y="61"/>
                      </a:lnTo>
                      <a:lnTo>
                        <a:pt x="494" y="77"/>
                      </a:lnTo>
                      <a:lnTo>
                        <a:pt x="475" y="9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/>
                </a:p>
              </p:txBody>
            </p:sp>
            <p:sp>
              <p:nvSpPr>
                <p:cNvPr id="21" name="Freeform 1295">
                  <a:extLst>
                    <a:ext uri="{FF2B5EF4-FFF2-40B4-BE49-F238E27FC236}">
                      <a16:creationId xmlns:a16="http://schemas.microsoft.com/office/drawing/2014/main" id="{95900184-9669-483F-84CC-A3D43FFA2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7126" y="2502918"/>
                  <a:ext cx="603250" cy="723900"/>
                </a:xfrm>
                <a:custGeom>
                  <a:avLst/>
                  <a:gdLst>
                    <a:gd name="T0" fmla="*/ 545 w 760"/>
                    <a:gd name="T1" fmla="*/ 372 h 912"/>
                    <a:gd name="T2" fmla="*/ 569 w 760"/>
                    <a:gd name="T3" fmla="*/ 411 h 912"/>
                    <a:gd name="T4" fmla="*/ 562 w 760"/>
                    <a:gd name="T5" fmla="*/ 439 h 912"/>
                    <a:gd name="T6" fmla="*/ 550 w 760"/>
                    <a:gd name="T7" fmla="*/ 430 h 912"/>
                    <a:gd name="T8" fmla="*/ 524 w 760"/>
                    <a:gd name="T9" fmla="*/ 401 h 912"/>
                    <a:gd name="T10" fmla="*/ 484 w 760"/>
                    <a:gd name="T11" fmla="*/ 383 h 912"/>
                    <a:gd name="T12" fmla="*/ 446 w 760"/>
                    <a:gd name="T13" fmla="*/ 383 h 912"/>
                    <a:gd name="T14" fmla="*/ 431 w 760"/>
                    <a:gd name="T15" fmla="*/ 380 h 912"/>
                    <a:gd name="T16" fmla="*/ 445 w 760"/>
                    <a:gd name="T17" fmla="*/ 356 h 912"/>
                    <a:gd name="T18" fmla="*/ 489 w 760"/>
                    <a:gd name="T19" fmla="*/ 347 h 912"/>
                    <a:gd name="T20" fmla="*/ 555 w 760"/>
                    <a:gd name="T21" fmla="*/ 163 h 912"/>
                    <a:gd name="T22" fmla="*/ 477 w 760"/>
                    <a:gd name="T23" fmla="*/ 163 h 912"/>
                    <a:gd name="T24" fmla="*/ 394 w 760"/>
                    <a:gd name="T25" fmla="*/ 145 h 912"/>
                    <a:gd name="T26" fmla="*/ 300 w 760"/>
                    <a:gd name="T27" fmla="*/ 96 h 912"/>
                    <a:gd name="T28" fmla="*/ 179 w 760"/>
                    <a:gd name="T29" fmla="*/ 273 h 912"/>
                    <a:gd name="T30" fmla="*/ 207 w 760"/>
                    <a:gd name="T31" fmla="*/ 272 h 912"/>
                    <a:gd name="T32" fmla="*/ 258 w 760"/>
                    <a:gd name="T33" fmla="*/ 292 h 912"/>
                    <a:gd name="T34" fmla="*/ 275 w 760"/>
                    <a:gd name="T35" fmla="*/ 328 h 912"/>
                    <a:gd name="T36" fmla="*/ 269 w 760"/>
                    <a:gd name="T37" fmla="*/ 346 h 912"/>
                    <a:gd name="T38" fmla="*/ 246 w 760"/>
                    <a:gd name="T39" fmla="*/ 320 h 912"/>
                    <a:gd name="T40" fmla="*/ 204 w 760"/>
                    <a:gd name="T41" fmla="*/ 308 h 912"/>
                    <a:gd name="T42" fmla="*/ 161 w 760"/>
                    <a:gd name="T43" fmla="*/ 312 h 912"/>
                    <a:gd name="T44" fmla="*/ 133 w 760"/>
                    <a:gd name="T45" fmla="*/ 332 h 912"/>
                    <a:gd name="T46" fmla="*/ 130 w 760"/>
                    <a:gd name="T47" fmla="*/ 313 h 912"/>
                    <a:gd name="T48" fmla="*/ 144 w 760"/>
                    <a:gd name="T49" fmla="*/ 288 h 912"/>
                    <a:gd name="T50" fmla="*/ 179 w 760"/>
                    <a:gd name="T51" fmla="*/ 273 h 912"/>
                    <a:gd name="T52" fmla="*/ 190 w 760"/>
                    <a:gd name="T53" fmla="*/ 21 h 912"/>
                    <a:gd name="T54" fmla="*/ 135 w 760"/>
                    <a:gd name="T55" fmla="*/ 0 h 912"/>
                    <a:gd name="T56" fmla="*/ 89 w 760"/>
                    <a:gd name="T57" fmla="*/ 21 h 912"/>
                    <a:gd name="T58" fmla="*/ 49 w 760"/>
                    <a:gd name="T59" fmla="*/ 103 h 912"/>
                    <a:gd name="T60" fmla="*/ 7 w 760"/>
                    <a:gd name="T61" fmla="*/ 304 h 912"/>
                    <a:gd name="T62" fmla="*/ 4 w 760"/>
                    <a:gd name="T63" fmla="*/ 545 h 912"/>
                    <a:gd name="T64" fmla="*/ 55 w 760"/>
                    <a:gd name="T65" fmla="*/ 757 h 912"/>
                    <a:gd name="T66" fmla="*/ 173 w 760"/>
                    <a:gd name="T67" fmla="*/ 893 h 912"/>
                    <a:gd name="T68" fmla="*/ 252 w 760"/>
                    <a:gd name="T69" fmla="*/ 654 h 912"/>
                    <a:gd name="T70" fmla="*/ 197 w 760"/>
                    <a:gd name="T71" fmla="*/ 647 h 912"/>
                    <a:gd name="T72" fmla="*/ 148 w 760"/>
                    <a:gd name="T73" fmla="*/ 652 h 912"/>
                    <a:gd name="T74" fmla="*/ 110 w 760"/>
                    <a:gd name="T75" fmla="*/ 679 h 912"/>
                    <a:gd name="T76" fmla="*/ 98 w 760"/>
                    <a:gd name="T77" fmla="*/ 690 h 912"/>
                    <a:gd name="T78" fmla="*/ 112 w 760"/>
                    <a:gd name="T79" fmla="*/ 647 h 912"/>
                    <a:gd name="T80" fmla="*/ 151 w 760"/>
                    <a:gd name="T81" fmla="*/ 597 h 912"/>
                    <a:gd name="T82" fmla="*/ 206 w 760"/>
                    <a:gd name="T83" fmla="*/ 565 h 912"/>
                    <a:gd name="T84" fmla="*/ 269 w 760"/>
                    <a:gd name="T85" fmla="*/ 556 h 912"/>
                    <a:gd name="T86" fmla="*/ 361 w 760"/>
                    <a:gd name="T87" fmla="*/ 591 h 912"/>
                    <a:gd name="T88" fmla="*/ 422 w 760"/>
                    <a:gd name="T89" fmla="*/ 698 h 912"/>
                    <a:gd name="T90" fmla="*/ 414 w 760"/>
                    <a:gd name="T91" fmla="*/ 775 h 912"/>
                    <a:gd name="T92" fmla="*/ 404 w 760"/>
                    <a:gd name="T93" fmla="*/ 736 h 912"/>
                    <a:gd name="T94" fmla="*/ 335 w 760"/>
                    <a:gd name="T95" fmla="*/ 679 h 912"/>
                    <a:gd name="T96" fmla="*/ 251 w 760"/>
                    <a:gd name="T97" fmla="*/ 912 h 912"/>
                    <a:gd name="T98" fmla="*/ 408 w 760"/>
                    <a:gd name="T99" fmla="*/ 849 h 912"/>
                    <a:gd name="T100" fmla="*/ 560 w 760"/>
                    <a:gd name="T101" fmla="*/ 694 h 912"/>
                    <a:gd name="T102" fmla="*/ 684 w 760"/>
                    <a:gd name="T103" fmla="*/ 486 h 912"/>
                    <a:gd name="T104" fmla="*/ 753 w 760"/>
                    <a:gd name="T105" fmla="*/ 287 h 912"/>
                    <a:gd name="T106" fmla="*/ 756 w 760"/>
                    <a:gd name="T107" fmla="*/ 190 h 912"/>
                    <a:gd name="T108" fmla="*/ 715 w 760"/>
                    <a:gd name="T109" fmla="*/ 155 h 912"/>
                    <a:gd name="T110" fmla="*/ 643 w 760"/>
                    <a:gd name="T111" fmla="*/ 153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912">
                      <a:moveTo>
                        <a:pt x="573" y="161"/>
                      </a:moveTo>
                      <a:lnTo>
                        <a:pt x="521" y="356"/>
                      </a:lnTo>
                      <a:lnTo>
                        <a:pt x="533" y="363"/>
                      </a:lnTo>
                      <a:lnTo>
                        <a:pt x="545" y="372"/>
                      </a:lnTo>
                      <a:lnTo>
                        <a:pt x="554" y="381"/>
                      </a:lnTo>
                      <a:lnTo>
                        <a:pt x="562" y="391"/>
                      </a:lnTo>
                      <a:lnTo>
                        <a:pt x="567" y="401"/>
                      </a:lnTo>
                      <a:lnTo>
                        <a:pt x="569" y="411"/>
                      </a:lnTo>
                      <a:lnTo>
                        <a:pt x="569" y="422"/>
                      </a:lnTo>
                      <a:lnTo>
                        <a:pt x="567" y="431"/>
                      </a:lnTo>
                      <a:lnTo>
                        <a:pt x="565" y="436"/>
                      </a:lnTo>
                      <a:lnTo>
                        <a:pt x="562" y="439"/>
                      </a:lnTo>
                      <a:lnTo>
                        <a:pt x="559" y="442"/>
                      </a:lnTo>
                      <a:lnTo>
                        <a:pt x="554" y="446"/>
                      </a:lnTo>
                      <a:lnTo>
                        <a:pt x="553" y="438"/>
                      </a:lnTo>
                      <a:lnTo>
                        <a:pt x="550" y="430"/>
                      </a:lnTo>
                      <a:lnTo>
                        <a:pt x="545" y="422"/>
                      </a:lnTo>
                      <a:lnTo>
                        <a:pt x="539" y="414"/>
                      </a:lnTo>
                      <a:lnTo>
                        <a:pt x="532" y="407"/>
                      </a:lnTo>
                      <a:lnTo>
                        <a:pt x="524" y="401"/>
                      </a:lnTo>
                      <a:lnTo>
                        <a:pt x="516" y="394"/>
                      </a:lnTo>
                      <a:lnTo>
                        <a:pt x="506" y="389"/>
                      </a:lnTo>
                      <a:lnTo>
                        <a:pt x="495" y="385"/>
                      </a:lnTo>
                      <a:lnTo>
                        <a:pt x="484" y="383"/>
                      </a:lnTo>
                      <a:lnTo>
                        <a:pt x="474" y="380"/>
                      </a:lnTo>
                      <a:lnTo>
                        <a:pt x="463" y="380"/>
                      </a:lnTo>
                      <a:lnTo>
                        <a:pt x="454" y="380"/>
                      </a:lnTo>
                      <a:lnTo>
                        <a:pt x="446" y="383"/>
                      </a:lnTo>
                      <a:lnTo>
                        <a:pt x="438" y="385"/>
                      </a:lnTo>
                      <a:lnTo>
                        <a:pt x="431" y="389"/>
                      </a:lnTo>
                      <a:lnTo>
                        <a:pt x="431" y="385"/>
                      </a:lnTo>
                      <a:lnTo>
                        <a:pt x="431" y="380"/>
                      </a:lnTo>
                      <a:lnTo>
                        <a:pt x="432" y="376"/>
                      </a:lnTo>
                      <a:lnTo>
                        <a:pt x="433" y="371"/>
                      </a:lnTo>
                      <a:lnTo>
                        <a:pt x="438" y="363"/>
                      </a:lnTo>
                      <a:lnTo>
                        <a:pt x="445" y="356"/>
                      </a:lnTo>
                      <a:lnTo>
                        <a:pt x="453" y="351"/>
                      </a:lnTo>
                      <a:lnTo>
                        <a:pt x="463" y="348"/>
                      </a:lnTo>
                      <a:lnTo>
                        <a:pt x="475" y="346"/>
                      </a:lnTo>
                      <a:lnTo>
                        <a:pt x="489" y="347"/>
                      </a:lnTo>
                      <a:lnTo>
                        <a:pt x="504" y="350"/>
                      </a:lnTo>
                      <a:lnTo>
                        <a:pt x="521" y="356"/>
                      </a:lnTo>
                      <a:lnTo>
                        <a:pt x="573" y="161"/>
                      </a:lnTo>
                      <a:lnTo>
                        <a:pt x="555" y="163"/>
                      </a:lnTo>
                      <a:lnTo>
                        <a:pt x="537" y="164"/>
                      </a:lnTo>
                      <a:lnTo>
                        <a:pt x="517" y="164"/>
                      </a:lnTo>
                      <a:lnTo>
                        <a:pt x="497" y="164"/>
                      </a:lnTo>
                      <a:lnTo>
                        <a:pt x="477" y="163"/>
                      </a:lnTo>
                      <a:lnTo>
                        <a:pt x="457" y="160"/>
                      </a:lnTo>
                      <a:lnTo>
                        <a:pt x="438" y="158"/>
                      </a:lnTo>
                      <a:lnTo>
                        <a:pt x="419" y="153"/>
                      </a:lnTo>
                      <a:lnTo>
                        <a:pt x="394" y="145"/>
                      </a:lnTo>
                      <a:lnTo>
                        <a:pt x="370" y="135"/>
                      </a:lnTo>
                      <a:lnTo>
                        <a:pt x="346" y="123"/>
                      </a:lnTo>
                      <a:lnTo>
                        <a:pt x="322" y="110"/>
                      </a:lnTo>
                      <a:lnTo>
                        <a:pt x="300" y="96"/>
                      </a:lnTo>
                      <a:lnTo>
                        <a:pt x="278" y="81"/>
                      </a:lnTo>
                      <a:lnTo>
                        <a:pt x="257" y="66"/>
                      </a:lnTo>
                      <a:lnTo>
                        <a:pt x="237" y="52"/>
                      </a:lnTo>
                      <a:lnTo>
                        <a:pt x="179" y="273"/>
                      </a:lnTo>
                      <a:lnTo>
                        <a:pt x="184" y="273"/>
                      </a:lnTo>
                      <a:lnTo>
                        <a:pt x="194" y="272"/>
                      </a:lnTo>
                      <a:lnTo>
                        <a:pt x="202" y="272"/>
                      </a:lnTo>
                      <a:lnTo>
                        <a:pt x="207" y="272"/>
                      </a:lnTo>
                      <a:lnTo>
                        <a:pt x="222" y="274"/>
                      </a:lnTo>
                      <a:lnTo>
                        <a:pt x="235" y="279"/>
                      </a:lnTo>
                      <a:lnTo>
                        <a:pt x="248" y="285"/>
                      </a:lnTo>
                      <a:lnTo>
                        <a:pt x="258" y="292"/>
                      </a:lnTo>
                      <a:lnTo>
                        <a:pt x="266" y="300"/>
                      </a:lnTo>
                      <a:lnTo>
                        <a:pt x="272" y="309"/>
                      </a:lnTo>
                      <a:lnTo>
                        <a:pt x="275" y="318"/>
                      </a:lnTo>
                      <a:lnTo>
                        <a:pt x="275" y="328"/>
                      </a:lnTo>
                      <a:lnTo>
                        <a:pt x="275" y="333"/>
                      </a:lnTo>
                      <a:lnTo>
                        <a:pt x="274" y="338"/>
                      </a:lnTo>
                      <a:lnTo>
                        <a:pt x="272" y="342"/>
                      </a:lnTo>
                      <a:lnTo>
                        <a:pt x="269" y="346"/>
                      </a:lnTo>
                      <a:lnTo>
                        <a:pt x="265" y="339"/>
                      </a:lnTo>
                      <a:lnTo>
                        <a:pt x="259" y="332"/>
                      </a:lnTo>
                      <a:lnTo>
                        <a:pt x="252" y="326"/>
                      </a:lnTo>
                      <a:lnTo>
                        <a:pt x="246" y="320"/>
                      </a:lnTo>
                      <a:lnTo>
                        <a:pt x="236" y="316"/>
                      </a:lnTo>
                      <a:lnTo>
                        <a:pt x="226" y="312"/>
                      </a:lnTo>
                      <a:lnTo>
                        <a:pt x="216" y="310"/>
                      </a:lnTo>
                      <a:lnTo>
                        <a:pt x="204" y="308"/>
                      </a:lnTo>
                      <a:lnTo>
                        <a:pt x="193" y="308"/>
                      </a:lnTo>
                      <a:lnTo>
                        <a:pt x="181" y="308"/>
                      </a:lnTo>
                      <a:lnTo>
                        <a:pt x="171" y="310"/>
                      </a:lnTo>
                      <a:lnTo>
                        <a:pt x="161" y="312"/>
                      </a:lnTo>
                      <a:lnTo>
                        <a:pt x="152" y="316"/>
                      </a:lnTo>
                      <a:lnTo>
                        <a:pt x="145" y="320"/>
                      </a:lnTo>
                      <a:lnTo>
                        <a:pt x="138" y="326"/>
                      </a:lnTo>
                      <a:lnTo>
                        <a:pt x="133" y="332"/>
                      </a:lnTo>
                      <a:lnTo>
                        <a:pt x="131" y="327"/>
                      </a:lnTo>
                      <a:lnTo>
                        <a:pt x="130" y="323"/>
                      </a:lnTo>
                      <a:lnTo>
                        <a:pt x="130" y="318"/>
                      </a:lnTo>
                      <a:lnTo>
                        <a:pt x="130" y="313"/>
                      </a:lnTo>
                      <a:lnTo>
                        <a:pt x="131" y="307"/>
                      </a:lnTo>
                      <a:lnTo>
                        <a:pt x="135" y="300"/>
                      </a:lnTo>
                      <a:lnTo>
                        <a:pt x="138" y="294"/>
                      </a:lnTo>
                      <a:lnTo>
                        <a:pt x="144" y="288"/>
                      </a:lnTo>
                      <a:lnTo>
                        <a:pt x="151" y="284"/>
                      </a:lnTo>
                      <a:lnTo>
                        <a:pt x="159" y="279"/>
                      </a:lnTo>
                      <a:lnTo>
                        <a:pt x="168" y="275"/>
                      </a:lnTo>
                      <a:lnTo>
                        <a:pt x="179" y="273"/>
                      </a:lnTo>
                      <a:lnTo>
                        <a:pt x="237" y="52"/>
                      </a:lnTo>
                      <a:lnTo>
                        <a:pt x="221" y="40"/>
                      </a:lnTo>
                      <a:lnTo>
                        <a:pt x="205" y="30"/>
                      </a:lnTo>
                      <a:lnTo>
                        <a:pt x="190" y="21"/>
                      </a:lnTo>
                      <a:lnTo>
                        <a:pt x="175" y="13"/>
                      </a:lnTo>
                      <a:lnTo>
                        <a:pt x="161" y="6"/>
                      </a:lnTo>
                      <a:lnTo>
                        <a:pt x="149" y="2"/>
                      </a:lnTo>
                      <a:lnTo>
                        <a:pt x="135" y="0"/>
                      </a:lnTo>
                      <a:lnTo>
                        <a:pt x="123" y="1"/>
                      </a:lnTo>
                      <a:lnTo>
                        <a:pt x="111" y="5"/>
                      </a:lnTo>
                      <a:lnTo>
                        <a:pt x="99" y="12"/>
                      </a:lnTo>
                      <a:lnTo>
                        <a:pt x="89" y="21"/>
                      </a:lnTo>
                      <a:lnTo>
                        <a:pt x="77" y="36"/>
                      </a:lnTo>
                      <a:lnTo>
                        <a:pt x="67" y="53"/>
                      </a:lnTo>
                      <a:lnTo>
                        <a:pt x="58" y="75"/>
                      </a:lnTo>
                      <a:lnTo>
                        <a:pt x="49" y="103"/>
                      </a:lnTo>
                      <a:lnTo>
                        <a:pt x="39" y="134"/>
                      </a:lnTo>
                      <a:lnTo>
                        <a:pt x="27" y="188"/>
                      </a:lnTo>
                      <a:lnTo>
                        <a:pt x="15" y="244"/>
                      </a:lnTo>
                      <a:lnTo>
                        <a:pt x="7" y="304"/>
                      </a:lnTo>
                      <a:lnTo>
                        <a:pt x="2" y="364"/>
                      </a:lnTo>
                      <a:lnTo>
                        <a:pt x="0" y="425"/>
                      </a:lnTo>
                      <a:lnTo>
                        <a:pt x="0" y="485"/>
                      </a:lnTo>
                      <a:lnTo>
                        <a:pt x="4" y="545"/>
                      </a:lnTo>
                      <a:lnTo>
                        <a:pt x="12" y="603"/>
                      </a:lnTo>
                      <a:lnTo>
                        <a:pt x="22" y="658"/>
                      </a:lnTo>
                      <a:lnTo>
                        <a:pt x="37" y="710"/>
                      </a:lnTo>
                      <a:lnTo>
                        <a:pt x="55" y="757"/>
                      </a:lnTo>
                      <a:lnTo>
                        <a:pt x="78" y="801"/>
                      </a:lnTo>
                      <a:lnTo>
                        <a:pt x="106" y="838"/>
                      </a:lnTo>
                      <a:lnTo>
                        <a:pt x="137" y="869"/>
                      </a:lnTo>
                      <a:lnTo>
                        <a:pt x="173" y="893"/>
                      </a:lnTo>
                      <a:lnTo>
                        <a:pt x="214" y="909"/>
                      </a:lnTo>
                      <a:lnTo>
                        <a:pt x="281" y="661"/>
                      </a:lnTo>
                      <a:lnTo>
                        <a:pt x="267" y="658"/>
                      </a:lnTo>
                      <a:lnTo>
                        <a:pt x="252" y="654"/>
                      </a:lnTo>
                      <a:lnTo>
                        <a:pt x="239" y="652"/>
                      </a:lnTo>
                      <a:lnTo>
                        <a:pt x="225" y="650"/>
                      </a:lnTo>
                      <a:lnTo>
                        <a:pt x="211" y="649"/>
                      </a:lnTo>
                      <a:lnTo>
                        <a:pt x="197" y="647"/>
                      </a:lnTo>
                      <a:lnTo>
                        <a:pt x="184" y="647"/>
                      </a:lnTo>
                      <a:lnTo>
                        <a:pt x="172" y="647"/>
                      </a:lnTo>
                      <a:lnTo>
                        <a:pt x="159" y="650"/>
                      </a:lnTo>
                      <a:lnTo>
                        <a:pt x="148" y="652"/>
                      </a:lnTo>
                      <a:lnTo>
                        <a:pt x="137" y="657"/>
                      </a:lnTo>
                      <a:lnTo>
                        <a:pt x="127" y="662"/>
                      </a:lnTo>
                      <a:lnTo>
                        <a:pt x="118" y="669"/>
                      </a:lnTo>
                      <a:lnTo>
                        <a:pt x="110" y="679"/>
                      </a:lnTo>
                      <a:lnTo>
                        <a:pt x="102" y="689"/>
                      </a:lnTo>
                      <a:lnTo>
                        <a:pt x="96" y="702"/>
                      </a:lnTo>
                      <a:lnTo>
                        <a:pt x="97" y="696"/>
                      </a:lnTo>
                      <a:lnTo>
                        <a:pt x="98" y="690"/>
                      </a:lnTo>
                      <a:lnTo>
                        <a:pt x="99" y="684"/>
                      </a:lnTo>
                      <a:lnTo>
                        <a:pt x="100" y="679"/>
                      </a:lnTo>
                      <a:lnTo>
                        <a:pt x="105" y="662"/>
                      </a:lnTo>
                      <a:lnTo>
                        <a:pt x="112" y="647"/>
                      </a:lnTo>
                      <a:lnTo>
                        <a:pt x="120" y="634"/>
                      </a:lnTo>
                      <a:lnTo>
                        <a:pt x="129" y="620"/>
                      </a:lnTo>
                      <a:lnTo>
                        <a:pt x="140" y="608"/>
                      </a:lnTo>
                      <a:lnTo>
                        <a:pt x="151" y="597"/>
                      </a:lnTo>
                      <a:lnTo>
                        <a:pt x="164" y="586"/>
                      </a:lnTo>
                      <a:lnTo>
                        <a:pt x="178" y="578"/>
                      </a:lnTo>
                      <a:lnTo>
                        <a:pt x="191" y="571"/>
                      </a:lnTo>
                      <a:lnTo>
                        <a:pt x="206" y="565"/>
                      </a:lnTo>
                      <a:lnTo>
                        <a:pt x="221" y="560"/>
                      </a:lnTo>
                      <a:lnTo>
                        <a:pt x="236" y="558"/>
                      </a:lnTo>
                      <a:lnTo>
                        <a:pt x="252" y="555"/>
                      </a:lnTo>
                      <a:lnTo>
                        <a:pt x="269" y="556"/>
                      </a:lnTo>
                      <a:lnTo>
                        <a:pt x="286" y="558"/>
                      </a:lnTo>
                      <a:lnTo>
                        <a:pt x="302" y="561"/>
                      </a:lnTo>
                      <a:lnTo>
                        <a:pt x="333" y="573"/>
                      </a:lnTo>
                      <a:lnTo>
                        <a:pt x="361" y="591"/>
                      </a:lnTo>
                      <a:lnTo>
                        <a:pt x="383" y="613"/>
                      </a:lnTo>
                      <a:lnTo>
                        <a:pt x="401" y="638"/>
                      </a:lnTo>
                      <a:lnTo>
                        <a:pt x="414" y="667"/>
                      </a:lnTo>
                      <a:lnTo>
                        <a:pt x="422" y="698"/>
                      </a:lnTo>
                      <a:lnTo>
                        <a:pt x="423" y="730"/>
                      </a:lnTo>
                      <a:lnTo>
                        <a:pt x="417" y="764"/>
                      </a:lnTo>
                      <a:lnTo>
                        <a:pt x="415" y="770"/>
                      </a:lnTo>
                      <a:lnTo>
                        <a:pt x="414" y="775"/>
                      </a:lnTo>
                      <a:lnTo>
                        <a:pt x="411" y="780"/>
                      </a:lnTo>
                      <a:lnTo>
                        <a:pt x="409" y="786"/>
                      </a:lnTo>
                      <a:lnTo>
                        <a:pt x="410" y="758"/>
                      </a:lnTo>
                      <a:lnTo>
                        <a:pt x="404" y="736"/>
                      </a:lnTo>
                      <a:lnTo>
                        <a:pt x="394" y="717"/>
                      </a:lnTo>
                      <a:lnTo>
                        <a:pt x="378" y="702"/>
                      </a:lnTo>
                      <a:lnTo>
                        <a:pt x="358" y="689"/>
                      </a:lnTo>
                      <a:lnTo>
                        <a:pt x="335" y="679"/>
                      </a:lnTo>
                      <a:lnTo>
                        <a:pt x="309" y="669"/>
                      </a:lnTo>
                      <a:lnTo>
                        <a:pt x="281" y="661"/>
                      </a:lnTo>
                      <a:lnTo>
                        <a:pt x="214" y="909"/>
                      </a:lnTo>
                      <a:lnTo>
                        <a:pt x="251" y="912"/>
                      </a:lnTo>
                      <a:lnTo>
                        <a:pt x="290" y="908"/>
                      </a:lnTo>
                      <a:lnTo>
                        <a:pt x="330" y="895"/>
                      </a:lnTo>
                      <a:lnTo>
                        <a:pt x="369" y="876"/>
                      </a:lnTo>
                      <a:lnTo>
                        <a:pt x="408" y="849"/>
                      </a:lnTo>
                      <a:lnTo>
                        <a:pt x="447" y="818"/>
                      </a:lnTo>
                      <a:lnTo>
                        <a:pt x="486" y="780"/>
                      </a:lnTo>
                      <a:lnTo>
                        <a:pt x="524" y="738"/>
                      </a:lnTo>
                      <a:lnTo>
                        <a:pt x="560" y="694"/>
                      </a:lnTo>
                      <a:lnTo>
                        <a:pt x="594" y="644"/>
                      </a:lnTo>
                      <a:lnTo>
                        <a:pt x="627" y="593"/>
                      </a:lnTo>
                      <a:lnTo>
                        <a:pt x="657" y="540"/>
                      </a:lnTo>
                      <a:lnTo>
                        <a:pt x="684" y="486"/>
                      </a:lnTo>
                      <a:lnTo>
                        <a:pt x="707" y="432"/>
                      </a:lnTo>
                      <a:lnTo>
                        <a:pt x="728" y="377"/>
                      </a:lnTo>
                      <a:lnTo>
                        <a:pt x="744" y="324"/>
                      </a:lnTo>
                      <a:lnTo>
                        <a:pt x="753" y="287"/>
                      </a:lnTo>
                      <a:lnTo>
                        <a:pt x="758" y="256"/>
                      </a:lnTo>
                      <a:lnTo>
                        <a:pt x="760" y="229"/>
                      </a:lnTo>
                      <a:lnTo>
                        <a:pt x="760" y="209"/>
                      </a:lnTo>
                      <a:lnTo>
                        <a:pt x="756" y="190"/>
                      </a:lnTo>
                      <a:lnTo>
                        <a:pt x="750" y="178"/>
                      </a:lnTo>
                      <a:lnTo>
                        <a:pt x="741" y="167"/>
                      </a:lnTo>
                      <a:lnTo>
                        <a:pt x="729" y="159"/>
                      </a:lnTo>
                      <a:lnTo>
                        <a:pt x="715" y="155"/>
                      </a:lnTo>
                      <a:lnTo>
                        <a:pt x="700" y="152"/>
                      </a:lnTo>
                      <a:lnTo>
                        <a:pt x="682" y="151"/>
                      </a:lnTo>
                      <a:lnTo>
                        <a:pt x="664" y="152"/>
                      </a:lnTo>
                      <a:lnTo>
                        <a:pt x="643" y="153"/>
                      </a:lnTo>
                      <a:lnTo>
                        <a:pt x="620" y="156"/>
                      </a:lnTo>
                      <a:lnTo>
                        <a:pt x="597" y="159"/>
                      </a:lnTo>
                      <a:lnTo>
                        <a:pt x="573" y="16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350"/>
                </a:p>
              </p:txBody>
            </p:sp>
          </p:grp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8B8C28-C12A-40C5-9711-76130C961D82}"/>
              </a:ext>
            </a:extLst>
          </p:cNvPr>
          <p:cNvGrpSpPr/>
          <p:nvPr/>
        </p:nvGrpSpPr>
        <p:grpSpPr>
          <a:xfrm>
            <a:off x="7840039" y="2761502"/>
            <a:ext cx="663685" cy="1373724"/>
            <a:chOff x="2337065" y="4005064"/>
            <a:chExt cx="1010799" cy="2450163"/>
          </a:xfrm>
        </p:grpSpPr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ABC4F56A-A22C-4A25-9BDF-763063DFE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065" y="4437112"/>
              <a:ext cx="1010799" cy="2018115"/>
            </a:xfrm>
            <a:custGeom>
              <a:avLst/>
              <a:gdLst>
                <a:gd name="T0" fmla="*/ 106 w 222"/>
                <a:gd name="T1" fmla="*/ 376 h 394"/>
                <a:gd name="T2" fmla="*/ 104 w 222"/>
                <a:gd name="T3" fmla="*/ 384 h 394"/>
                <a:gd name="T4" fmla="*/ 94 w 222"/>
                <a:gd name="T5" fmla="*/ 394 h 394"/>
                <a:gd name="T6" fmla="*/ 80 w 222"/>
                <a:gd name="T7" fmla="*/ 394 h 394"/>
                <a:gd name="T8" fmla="*/ 70 w 222"/>
                <a:gd name="T9" fmla="*/ 384 h 394"/>
                <a:gd name="T10" fmla="*/ 68 w 222"/>
                <a:gd name="T11" fmla="*/ 240 h 394"/>
                <a:gd name="T12" fmla="*/ 72 w 222"/>
                <a:gd name="T13" fmla="*/ 56 h 394"/>
                <a:gd name="T14" fmla="*/ 32 w 222"/>
                <a:gd name="T15" fmla="*/ 160 h 394"/>
                <a:gd name="T16" fmla="*/ 28 w 222"/>
                <a:gd name="T17" fmla="*/ 168 h 394"/>
                <a:gd name="T18" fmla="*/ 18 w 222"/>
                <a:gd name="T19" fmla="*/ 174 h 394"/>
                <a:gd name="T20" fmla="*/ 6 w 222"/>
                <a:gd name="T21" fmla="*/ 170 h 394"/>
                <a:gd name="T22" fmla="*/ 0 w 222"/>
                <a:gd name="T23" fmla="*/ 158 h 394"/>
                <a:gd name="T24" fmla="*/ 36 w 222"/>
                <a:gd name="T25" fmla="*/ 36 h 394"/>
                <a:gd name="T26" fmla="*/ 40 w 222"/>
                <a:gd name="T27" fmla="*/ 26 h 394"/>
                <a:gd name="T28" fmla="*/ 56 w 222"/>
                <a:gd name="T29" fmla="*/ 8 h 394"/>
                <a:gd name="T30" fmla="*/ 74 w 222"/>
                <a:gd name="T31" fmla="*/ 2 h 394"/>
                <a:gd name="T32" fmla="*/ 110 w 222"/>
                <a:gd name="T33" fmla="*/ 0 h 394"/>
                <a:gd name="T34" fmla="*/ 138 w 222"/>
                <a:gd name="T35" fmla="*/ 0 h 394"/>
                <a:gd name="T36" fmla="*/ 148 w 222"/>
                <a:gd name="T37" fmla="*/ 2 h 394"/>
                <a:gd name="T38" fmla="*/ 164 w 222"/>
                <a:gd name="T39" fmla="*/ 8 h 394"/>
                <a:gd name="T40" fmla="*/ 180 w 222"/>
                <a:gd name="T41" fmla="*/ 26 h 394"/>
                <a:gd name="T42" fmla="*/ 220 w 222"/>
                <a:gd name="T43" fmla="*/ 150 h 394"/>
                <a:gd name="T44" fmla="*/ 222 w 222"/>
                <a:gd name="T45" fmla="*/ 158 h 394"/>
                <a:gd name="T46" fmla="*/ 216 w 222"/>
                <a:gd name="T47" fmla="*/ 170 h 394"/>
                <a:gd name="T48" fmla="*/ 204 w 222"/>
                <a:gd name="T49" fmla="*/ 174 h 394"/>
                <a:gd name="T50" fmla="*/ 194 w 222"/>
                <a:gd name="T51" fmla="*/ 168 h 394"/>
                <a:gd name="T52" fmla="*/ 158 w 222"/>
                <a:gd name="T53" fmla="*/ 56 h 394"/>
                <a:gd name="T54" fmla="*/ 204 w 222"/>
                <a:gd name="T55" fmla="*/ 240 h 394"/>
                <a:gd name="T56" fmla="*/ 154 w 222"/>
                <a:gd name="T57" fmla="*/ 376 h 394"/>
                <a:gd name="T58" fmla="*/ 152 w 222"/>
                <a:gd name="T59" fmla="*/ 384 h 394"/>
                <a:gd name="T60" fmla="*/ 142 w 222"/>
                <a:gd name="T61" fmla="*/ 394 h 394"/>
                <a:gd name="T62" fmla="*/ 128 w 222"/>
                <a:gd name="T63" fmla="*/ 394 h 394"/>
                <a:gd name="T64" fmla="*/ 118 w 222"/>
                <a:gd name="T65" fmla="*/ 384 h 394"/>
                <a:gd name="T66" fmla="*/ 116 w 222"/>
                <a:gd name="T67" fmla="*/ 24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2" h="394">
                  <a:moveTo>
                    <a:pt x="106" y="240"/>
                  </a:moveTo>
                  <a:lnTo>
                    <a:pt x="106" y="376"/>
                  </a:lnTo>
                  <a:lnTo>
                    <a:pt x="106" y="376"/>
                  </a:lnTo>
                  <a:lnTo>
                    <a:pt x="104" y="384"/>
                  </a:lnTo>
                  <a:lnTo>
                    <a:pt x="100" y="390"/>
                  </a:lnTo>
                  <a:lnTo>
                    <a:pt x="94" y="394"/>
                  </a:lnTo>
                  <a:lnTo>
                    <a:pt x="86" y="394"/>
                  </a:lnTo>
                  <a:lnTo>
                    <a:pt x="80" y="394"/>
                  </a:lnTo>
                  <a:lnTo>
                    <a:pt x="74" y="390"/>
                  </a:lnTo>
                  <a:lnTo>
                    <a:pt x="70" y="384"/>
                  </a:lnTo>
                  <a:lnTo>
                    <a:pt x="68" y="376"/>
                  </a:lnTo>
                  <a:lnTo>
                    <a:pt x="68" y="240"/>
                  </a:lnTo>
                  <a:lnTo>
                    <a:pt x="18" y="240"/>
                  </a:lnTo>
                  <a:lnTo>
                    <a:pt x="72" y="56"/>
                  </a:lnTo>
                  <a:lnTo>
                    <a:pt x="64" y="56"/>
                  </a:lnTo>
                  <a:lnTo>
                    <a:pt x="32" y="160"/>
                  </a:lnTo>
                  <a:lnTo>
                    <a:pt x="32" y="160"/>
                  </a:lnTo>
                  <a:lnTo>
                    <a:pt x="28" y="168"/>
                  </a:lnTo>
                  <a:lnTo>
                    <a:pt x="24" y="172"/>
                  </a:lnTo>
                  <a:lnTo>
                    <a:pt x="18" y="174"/>
                  </a:lnTo>
                  <a:lnTo>
                    <a:pt x="12" y="172"/>
                  </a:lnTo>
                  <a:lnTo>
                    <a:pt x="6" y="170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0" y="26"/>
                  </a:lnTo>
                  <a:lnTo>
                    <a:pt x="50" y="14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0" y="14"/>
                  </a:lnTo>
                  <a:lnTo>
                    <a:pt x="180" y="26"/>
                  </a:lnTo>
                  <a:lnTo>
                    <a:pt x="186" y="36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22" y="158"/>
                  </a:lnTo>
                  <a:lnTo>
                    <a:pt x="220" y="164"/>
                  </a:lnTo>
                  <a:lnTo>
                    <a:pt x="216" y="170"/>
                  </a:lnTo>
                  <a:lnTo>
                    <a:pt x="210" y="172"/>
                  </a:lnTo>
                  <a:lnTo>
                    <a:pt x="204" y="174"/>
                  </a:lnTo>
                  <a:lnTo>
                    <a:pt x="198" y="172"/>
                  </a:lnTo>
                  <a:lnTo>
                    <a:pt x="194" y="168"/>
                  </a:lnTo>
                  <a:lnTo>
                    <a:pt x="190" y="160"/>
                  </a:lnTo>
                  <a:lnTo>
                    <a:pt x="158" y="56"/>
                  </a:lnTo>
                  <a:lnTo>
                    <a:pt x="150" y="56"/>
                  </a:lnTo>
                  <a:lnTo>
                    <a:pt x="204" y="240"/>
                  </a:lnTo>
                  <a:lnTo>
                    <a:pt x="154" y="240"/>
                  </a:lnTo>
                  <a:lnTo>
                    <a:pt x="154" y="376"/>
                  </a:lnTo>
                  <a:lnTo>
                    <a:pt x="154" y="376"/>
                  </a:lnTo>
                  <a:lnTo>
                    <a:pt x="152" y="384"/>
                  </a:lnTo>
                  <a:lnTo>
                    <a:pt x="148" y="390"/>
                  </a:lnTo>
                  <a:lnTo>
                    <a:pt x="142" y="394"/>
                  </a:lnTo>
                  <a:lnTo>
                    <a:pt x="134" y="394"/>
                  </a:lnTo>
                  <a:lnTo>
                    <a:pt x="128" y="394"/>
                  </a:lnTo>
                  <a:lnTo>
                    <a:pt x="122" y="390"/>
                  </a:lnTo>
                  <a:lnTo>
                    <a:pt x="118" y="384"/>
                  </a:lnTo>
                  <a:lnTo>
                    <a:pt x="116" y="376"/>
                  </a:lnTo>
                  <a:lnTo>
                    <a:pt x="116" y="240"/>
                  </a:lnTo>
                  <a:lnTo>
                    <a:pt x="106" y="240"/>
                  </a:lnTo>
                  <a:close/>
                </a:path>
              </a:pathLst>
            </a:custGeom>
            <a:solidFill>
              <a:srgbClr val="2E336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ACC1654-1657-468D-BA1F-5D6E9B98081A}"/>
                </a:ext>
              </a:extLst>
            </p:cNvPr>
            <p:cNvGrpSpPr/>
            <p:nvPr/>
          </p:nvGrpSpPr>
          <p:grpSpPr>
            <a:xfrm rot="10800000">
              <a:off x="2633986" y="4005064"/>
              <a:ext cx="402568" cy="399528"/>
              <a:chOff x="7573215" y="3474401"/>
              <a:chExt cx="612000" cy="61200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6BEC946-221D-4C6C-8867-B55041DDE391}"/>
                  </a:ext>
                </a:extLst>
              </p:cNvPr>
              <p:cNvSpPr/>
              <p:nvPr/>
            </p:nvSpPr>
            <p:spPr bwMode="ltGray">
              <a:xfrm rot="21442488">
                <a:off x="7573215" y="3474401"/>
                <a:ext cx="612000" cy="612000"/>
              </a:xfrm>
              <a:prstGeom prst="ellipse">
                <a:avLst/>
              </a:prstGeom>
              <a:solidFill>
                <a:srgbClr val="2E336C"/>
              </a:solidFill>
              <a:ln w="3175">
                <a:solidFill>
                  <a:srgbClr val="2E33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31" name="Freeform 4969">
                <a:extLst>
                  <a:ext uri="{FF2B5EF4-FFF2-40B4-BE49-F238E27FC236}">
                    <a16:creationId xmlns:a16="http://schemas.microsoft.com/office/drawing/2014/main" id="{CAAD4A0F-2B36-43EE-896E-08243F1789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7639709" y="3596116"/>
                <a:ext cx="469775" cy="424003"/>
              </a:xfrm>
              <a:custGeom>
                <a:avLst/>
                <a:gdLst>
                  <a:gd name="T0" fmla="*/ 374 w 390"/>
                  <a:gd name="T1" fmla="*/ 118 h 352"/>
                  <a:gd name="T2" fmla="*/ 388 w 390"/>
                  <a:gd name="T3" fmla="*/ 174 h 352"/>
                  <a:gd name="T4" fmla="*/ 388 w 390"/>
                  <a:gd name="T5" fmla="*/ 218 h 352"/>
                  <a:gd name="T6" fmla="*/ 370 w 390"/>
                  <a:gd name="T7" fmla="*/ 282 h 352"/>
                  <a:gd name="T8" fmla="*/ 332 w 390"/>
                  <a:gd name="T9" fmla="*/ 336 h 352"/>
                  <a:gd name="T10" fmla="*/ 270 w 390"/>
                  <a:gd name="T11" fmla="*/ 352 h 352"/>
                  <a:gd name="T12" fmla="*/ 292 w 390"/>
                  <a:gd name="T13" fmla="*/ 314 h 352"/>
                  <a:gd name="T14" fmla="*/ 304 w 390"/>
                  <a:gd name="T15" fmla="*/ 268 h 352"/>
                  <a:gd name="T16" fmla="*/ 306 w 390"/>
                  <a:gd name="T17" fmla="*/ 236 h 352"/>
                  <a:gd name="T18" fmla="*/ 300 w 390"/>
                  <a:gd name="T19" fmla="*/ 186 h 352"/>
                  <a:gd name="T20" fmla="*/ 284 w 390"/>
                  <a:gd name="T21" fmla="*/ 144 h 352"/>
                  <a:gd name="T22" fmla="*/ 270 w 390"/>
                  <a:gd name="T23" fmla="*/ 118 h 352"/>
                  <a:gd name="T24" fmla="*/ 266 w 390"/>
                  <a:gd name="T25" fmla="*/ 310 h 352"/>
                  <a:gd name="T26" fmla="*/ 282 w 390"/>
                  <a:gd name="T27" fmla="*/ 254 h 352"/>
                  <a:gd name="T28" fmla="*/ 282 w 390"/>
                  <a:gd name="T29" fmla="*/ 214 h 352"/>
                  <a:gd name="T30" fmla="*/ 264 w 390"/>
                  <a:gd name="T31" fmla="*/ 156 h 352"/>
                  <a:gd name="T32" fmla="*/ 216 w 390"/>
                  <a:gd name="T33" fmla="*/ 146 h 352"/>
                  <a:gd name="T34" fmla="*/ 174 w 390"/>
                  <a:gd name="T35" fmla="*/ 104 h 352"/>
                  <a:gd name="T36" fmla="*/ 150 w 390"/>
                  <a:gd name="T37" fmla="*/ 48 h 352"/>
                  <a:gd name="T38" fmla="*/ 146 w 390"/>
                  <a:gd name="T39" fmla="*/ 22 h 352"/>
                  <a:gd name="T40" fmla="*/ 128 w 390"/>
                  <a:gd name="T41" fmla="*/ 2 h 352"/>
                  <a:gd name="T42" fmla="*/ 116 w 390"/>
                  <a:gd name="T43" fmla="*/ 0 h 352"/>
                  <a:gd name="T44" fmla="*/ 96 w 390"/>
                  <a:gd name="T45" fmla="*/ 10 h 352"/>
                  <a:gd name="T46" fmla="*/ 88 w 390"/>
                  <a:gd name="T47" fmla="*/ 32 h 352"/>
                  <a:gd name="T48" fmla="*/ 96 w 390"/>
                  <a:gd name="T49" fmla="*/ 80 h 352"/>
                  <a:gd name="T50" fmla="*/ 114 w 390"/>
                  <a:gd name="T51" fmla="*/ 124 h 352"/>
                  <a:gd name="T52" fmla="*/ 114 w 390"/>
                  <a:gd name="T53" fmla="*/ 130 h 352"/>
                  <a:gd name="T54" fmla="*/ 102 w 390"/>
                  <a:gd name="T55" fmla="*/ 144 h 352"/>
                  <a:gd name="T56" fmla="*/ 16 w 390"/>
                  <a:gd name="T57" fmla="*/ 146 h 352"/>
                  <a:gd name="T58" fmla="*/ 0 w 390"/>
                  <a:gd name="T59" fmla="*/ 170 h 352"/>
                  <a:gd name="T60" fmla="*/ 8 w 390"/>
                  <a:gd name="T61" fmla="*/ 190 h 352"/>
                  <a:gd name="T62" fmla="*/ 24 w 390"/>
                  <a:gd name="T63" fmla="*/ 198 h 352"/>
                  <a:gd name="T64" fmla="*/ 2 w 390"/>
                  <a:gd name="T65" fmla="*/ 214 h 352"/>
                  <a:gd name="T66" fmla="*/ 2 w 390"/>
                  <a:gd name="T67" fmla="*/ 236 h 352"/>
                  <a:gd name="T68" fmla="*/ 26 w 390"/>
                  <a:gd name="T69" fmla="*/ 252 h 352"/>
                  <a:gd name="T70" fmla="*/ 20 w 390"/>
                  <a:gd name="T71" fmla="*/ 256 h 352"/>
                  <a:gd name="T72" fmla="*/ 6 w 390"/>
                  <a:gd name="T73" fmla="*/ 280 h 352"/>
                  <a:gd name="T74" fmla="*/ 14 w 390"/>
                  <a:gd name="T75" fmla="*/ 298 h 352"/>
                  <a:gd name="T76" fmla="*/ 44 w 390"/>
                  <a:gd name="T77" fmla="*/ 306 h 352"/>
                  <a:gd name="T78" fmla="*/ 34 w 390"/>
                  <a:gd name="T79" fmla="*/ 320 h 352"/>
                  <a:gd name="T80" fmla="*/ 36 w 390"/>
                  <a:gd name="T81" fmla="*/ 334 h 352"/>
                  <a:gd name="T82" fmla="*/ 58 w 390"/>
                  <a:gd name="T83" fmla="*/ 350 h 352"/>
                  <a:gd name="T84" fmla="*/ 144 w 390"/>
                  <a:gd name="T85" fmla="*/ 350 h 352"/>
                  <a:gd name="T86" fmla="*/ 148 w 390"/>
                  <a:gd name="T87" fmla="*/ 350 h 352"/>
                  <a:gd name="T88" fmla="*/ 182 w 390"/>
                  <a:gd name="T89" fmla="*/ 344 h 352"/>
                  <a:gd name="T90" fmla="*/ 212 w 390"/>
                  <a:gd name="T91" fmla="*/ 326 h 352"/>
                  <a:gd name="T92" fmla="*/ 228 w 390"/>
                  <a:gd name="T93" fmla="*/ 31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90" h="352">
                    <a:moveTo>
                      <a:pt x="270" y="118"/>
                    </a:moveTo>
                    <a:lnTo>
                      <a:pt x="374" y="118"/>
                    </a:lnTo>
                    <a:lnTo>
                      <a:pt x="374" y="118"/>
                    </a:lnTo>
                    <a:lnTo>
                      <a:pt x="380" y="136"/>
                    </a:lnTo>
                    <a:lnTo>
                      <a:pt x="386" y="156"/>
                    </a:lnTo>
                    <a:lnTo>
                      <a:pt x="388" y="174"/>
                    </a:lnTo>
                    <a:lnTo>
                      <a:pt x="390" y="194"/>
                    </a:lnTo>
                    <a:lnTo>
                      <a:pt x="390" y="194"/>
                    </a:lnTo>
                    <a:lnTo>
                      <a:pt x="388" y="218"/>
                    </a:lnTo>
                    <a:lnTo>
                      <a:pt x="384" y="240"/>
                    </a:lnTo>
                    <a:lnTo>
                      <a:pt x="378" y="262"/>
                    </a:lnTo>
                    <a:lnTo>
                      <a:pt x="370" y="282"/>
                    </a:lnTo>
                    <a:lnTo>
                      <a:pt x="358" y="302"/>
                    </a:lnTo>
                    <a:lnTo>
                      <a:pt x="346" y="320"/>
                    </a:lnTo>
                    <a:lnTo>
                      <a:pt x="332" y="336"/>
                    </a:lnTo>
                    <a:lnTo>
                      <a:pt x="316" y="352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78" y="340"/>
                    </a:lnTo>
                    <a:lnTo>
                      <a:pt x="284" y="326"/>
                    </a:lnTo>
                    <a:lnTo>
                      <a:pt x="292" y="314"/>
                    </a:lnTo>
                    <a:lnTo>
                      <a:pt x="296" y="298"/>
                    </a:lnTo>
                    <a:lnTo>
                      <a:pt x="300" y="284"/>
                    </a:lnTo>
                    <a:lnTo>
                      <a:pt x="304" y="268"/>
                    </a:lnTo>
                    <a:lnTo>
                      <a:pt x="306" y="252"/>
                    </a:lnTo>
                    <a:lnTo>
                      <a:pt x="306" y="236"/>
                    </a:lnTo>
                    <a:lnTo>
                      <a:pt x="306" y="236"/>
                    </a:lnTo>
                    <a:lnTo>
                      <a:pt x="306" y="218"/>
                    </a:lnTo>
                    <a:lnTo>
                      <a:pt x="304" y="202"/>
                    </a:lnTo>
                    <a:lnTo>
                      <a:pt x="300" y="186"/>
                    </a:lnTo>
                    <a:lnTo>
                      <a:pt x="296" y="172"/>
                    </a:lnTo>
                    <a:lnTo>
                      <a:pt x="292" y="158"/>
                    </a:lnTo>
                    <a:lnTo>
                      <a:pt x="284" y="144"/>
                    </a:lnTo>
                    <a:lnTo>
                      <a:pt x="278" y="130"/>
                    </a:lnTo>
                    <a:lnTo>
                      <a:pt x="270" y="118"/>
                    </a:lnTo>
                    <a:lnTo>
                      <a:pt x="270" y="118"/>
                    </a:lnTo>
                    <a:close/>
                    <a:moveTo>
                      <a:pt x="228" y="310"/>
                    </a:moveTo>
                    <a:lnTo>
                      <a:pt x="266" y="310"/>
                    </a:lnTo>
                    <a:lnTo>
                      <a:pt x="266" y="310"/>
                    </a:lnTo>
                    <a:lnTo>
                      <a:pt x="274" y="292"/>
                    </a:lnTo>
                    <a:lnTo>
                      <a:pt x="278" y="274"/>
                    </a:lnTo>
                    <a:lnTo>
                      <a:pt x="282" y="254"/>
                    </a:lnTo>
                    <a:lnTo>
                      <a:pt x="282" y="236"/>
                    </a:lnTo>
                    <a:lnTo>
                      <a:pt x="282" y="236"/>
                    </a:lnTo>
                    <a:lnTo>
                      <a:pt x="282" y="214"/>
                    </a:lnTo>
                    <a:lnTo>
                      <a:pt x="278" y="194"/>
                    </a:lnTo>
                    <a:lnTo>
                      <a:pt x="272" y="174"/>
                    </a:lnTo>
                    <a:lnTo>
                      <a:pt x="264" y="156"/>
                    </a:lnTo>
                    <a:lnTo>
                      <a:pt x="236" y="156"/>
                    </a:lnTo>
                    <a:lnTo>
                      <a:pt x="236" y="156"/>
                    </a:lnTo>
                    <a:lnTo>
                      <a:pt x="216" y="146"/>
                    </a:lnTo>
                    <a:lnTo>
                      <a:pt x="200" y="134"/>
                    </a:lnTo>
                    <a:lnTo>
                      <a:pt x="186" y="120"/>
                    </a:lnTo>
                    <a:lnTo>
                      <a:pt x="174" y="104"/>
                    </a:lnTo>
                    <a:lnTo>
                      <a:pt x="164" y="88"/>
                    </a:lnTo>
                    <a:lnTo>
                      <a:pt x="156" y="68"/>
                    </a:lnTo>
                    <a:lnTo>
                      <a:pt x="150" y="48"/>
                    </a:lnTo>
                    <a:lnTo>
                      <a:pt x="148" y="28"/>
                    </a:lnTo>
                    <a:lnTo>
                      <a:pt x="148" y="28"/>
                    </a:lnTo>
                    <a:lnTo>
                      <a:pt x="146" y="22"/>
                    </a:lnTo>
                    <a:lnTo>
                      <a:pt x="144" y="16"/>
                    </a:lnTo>
                    <a:lnTo>
                      <a:pt x="138" y="8"/>
                    </a:lnTo>
                    <a:lnTo>
                      <a:pt x="128" y="2"/>
                    </a:lnTo>
                    <a:lnTo>
                      <a:pt x="122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0" y="0"/>
                    </a:lnTo>
                    <a:lnTo>
                      <a:pt x="104" y="2"/>
                    </a:lnTo>
                    <a:lnTo>
                      <a:pt x="96" y="10"/>
                    </a:lnTo>
                    <a:lnTo>
                      <a:pt x="90" y="20"/>
                    </a:lnTo>
                    <a:lnTo>
                      <a:pt x="88" y="24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90" y="56"/>
                    </a:lnTo>
                    <a:lnTo>
                      <a:pt x="96" y="80"/>
                    </a:lnTo>
                    <a:lnTo>
                      <a:pt x="104" y="102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4" y="130"/>
                    </a:lnTo>
                    <a:lnTo>
                      <a:pt x="112" y="136"/>
                    </a:lnTo>
                    <a:lnTo>
                      <a:pt x="108" y="140"/>
                    </a:lnTo>
                    <a:lnTo>
                      <a:pt x="102" y="144"/>
                    </a:lnTo>
                    <a:lnTo>
                      <a:pt x="28" y="144"/>
                    </a:lnTo>
                    <a:lnTo>
                      <a:pt x="28" y="144"/>
                    </a:lnTo>
                    <a:lnTo>
                      <a:pt x="16" y="146"/>
                    </a:lnTo>
                    <a:lnTo>
                      <a:pt x="8" y="152"/>
                    </a:lnTo>
                    <a:lnTo>
                      <a:pt x="2" y="160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2" y="180"/>
                    </a:lnTo>
                    <a:lnTo>
                      <a:pt x="8" y="190"/>
                    </a:lnTo>
                    <a:lnTo>
                      <a:pt x="16" y="194"/>
                    </a:lnTo>
                    <a:lnTo>
                      <a:pt x="24" y="198"/>
                    </a:lnTo>
                    <a:lnTo>
                      <a:pt x="24" y="198"/>
                    </a:lnTo>
                    <a:lnTo>
                      <a:pt x="14" y="200"/>
                    </a:lnTo>
                    <a:lnTo>
                      <a:pt x="6" y="206"/>
                    </a:lnTo>
                    <a:lnTo>
                      <a:pt x="2" y="214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2" y="236"/>
                    </a:lnTo>
                    <a:lnTo>
                      <a:pt x="8" y="244"/>
                    </a:lnTo>
                    <a:lnTo>
                      <a:pt x="16" y="250"/>
                    </a:lnTo>
                    <a:lnTo>
                      <a:pt x="26" y="252"/>
                    </a:lnTo>
                    <a:lnTo>
                      <a:pt x="28" y="252"/>
                    </a:lnTo>
                    <a:lnTo>
                      <a:pt x="28" y="252"/>
                    </a:lnTo>
                    <a:lnTo>
                      <a:pt x="20" y="256"/>
                    </a:lnTo>
                    <a:lnTo>
                      <a:pt x="12" y="262"/>
                    </a:lnTo>
                    <a:lnTo>
                      <a:pt x="8" y="270"/>
                    </a:lnTo>
                    <a:lnTo>
                      <a:pt x="6" y="280"/>
                    </a:lnTo>
                    <a:lnTo>
                      <a:pt x="6" y="280"/>
                    </a:lnTo>
                    <a:lnTo>
                      <a:pt x="8" y="290"/>
                    </a:lnTo>
                    <a:lnTo>
                      <a:pt x="14" y="298"/>
                    </a:lnTo>
                    <a:lnTo>
                      <a:pt x="22" y="304"/>
                    </a:lnTo>
                    <a:lnTo>
                      <a:pt x="32" y="306"/>
                    </a:lnTo>
                    <a:lnTo>
                      <a:pt x="44" y="306"/>
                    </a:lnTo>
                    <a:lnTo>
                      <a:pt x="44" y="306"/>
                    </a:lnTo>
                    <a:lnTo>
                      <a:pt x="36" y="314"/>
                    </a:lnTo>
                    <a:lnTo>
                      <a:pt x="34" y="320"/>
                    </a:lnTo>
                    <a:lnTo>
                      <a:pt x="34" y="326"/>
                    </a:lnTo>
                    <a:lnTo>
                      <a:pt x="34" y="326"/>
                    </a:lnTo>
                    <a:lnTo>
                      <a:pt x="36" y="334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58" y="350"/>
                    </a:lnTo>
                    <a:lnTo>
                      <a:pt x="142" y="350"/>
                    </a:lnTo>
                    <a:lnTo>
                      <a:pt x="142" y="350"/>
                    </a:lnTo>
                    <a:lnTo>
                      <a:pt x="144" y="350"/>
                    </a:lnTo>
                    <a:lnTo>
                      <a:pt x="144" y="350"/>
                    </a:lnTo>
                    <a:lnTo>
                      <a:pt x="148" y="350"/>
                    </a:lnTo>
                    <a:lnTo>
                      <a:pt x="148" y="350"/>
                    </a:lnTo>
                    <a:lnTo>
                      <a:pt x="160" y="348"/>
                    </a:lnTo>
                    <a:lnTo>
                      <a:pt x="172" y="346"/>
                    </a:lnTo>
                    <a:lnTo>
                      <a:pt x="182" y="344"/>
                    </a:lnTo>
                    <a:lnTo>
                      <a:pt x="194" y="338"/>
                    </a:lnTo>
                    <a:lnTo>
                      <a:pt x="204" y="332"/>
                    </a:lnTo>
                    <a:lnTo>
                      <a:pt x="212" y="326"/>
                    </a:lnTo>
                    <a:lnTo>
                      <a:pt x="220" y="318"/>
                    </a:lnTo>
                    <a:lnTo>
                      <a:pt x="228" y="310"/>
                    </a:lnTo>
                    <a:lnTo>
                      <a:pt x="228" y="3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E712298-CD19-4364-96B8-48485C87CC34}"/>
              </a:ext>
            </a:extLst>
          </p:cNvPr>
          <p:cNvSpPr txBox="1"/>
          <p:nvPr/>
        </p:nvSpPr>
        <p:spPr>
          <a:xfrm>
            <a:off x="360745" y="3153982"/>
            <a:ext cx="4886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>
                <a:solidFill>
                  <a:srgbClr val="D83B2C"/>
                </a:solidFill>
                <a:latin typeface="Sofia Pro Semi Bold" panose="020B0604020202020204" charset="0"/>
              </a:rPr>
              <a:t>What do we mean by volunteer experience?</a:t>
            </a:r>
          </a:p>
          <a:p>
            <a:endParaRPr lang="en-GB" sz="1600" b="1">
              <a:solidFill>
                <a:srgbClr val="D83B2C"/>
              </a:solidFill>
              <a:latin typeface="Sofia Pro Semi Bold" panose="020B0604020202020204" charset="0"/>
            </a:endParaRPr>
          </a:p>
          <a:p>
            <a:r>
              <a:rPr lang="en-GB" sz="1600" b="1">
                <a:solidFill>
                  <a:srgbClr val="D83B2C"/>
                </a:solidFill>
                <a:latin typeface="Sofia Pro Semi Bold" panose="020B0604020202020204" charset="0"/>
              </a:rPr>
              <a:t>How would your volunteers describe it?</a:t>
            </a:r>
          </a:p>
        </p:txBody>
      </p:sp>
    </p:spTree>
    <p:extLst>
      <p:ext uri="{BB962C8B-B14F-4D97-AF65-F5344CB8AC3E}">
        <p14:creationId xmlns:p14="http://schemas.microsoft.com/office/powerpoint/2010/main" val="970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91"/>
    </mc:Choice>
    <mc:Fallback xmlns="">
      <p:transition spd="slow" advTm="418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B0E63F-2D06-4EA4-9D44-A9A3B89451E3}"/>
              </a:ext>
            </a:extLst>
          </p:cNvPr>
          <p:cNvSpPr txBox="1"/>
          <p:nvPr/>
        </p:nvSpPr>
        <p:spPr>
          <a:xfrm>
            <a:off x="411480" y="219116"/>
            <a:ext cx="7144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2F336C"/>
                </a:solidFill>
                <a:latin typeface="Sofia Pro Semi Bold" panose="020B0604020202020204" charset="0"/>
              </a:rPr>
              <a:t>Have you thought about?</a:t>
            </a:r>
            <a:endParaRPr lang="en-GB" sz="2800">
              <a:solidFill>
                <a:srgbClr val="2F336C"/>
              </a:solidFill>
              <a:latin typeface="Sofia Pro Semi Bold" panose="020B060402020202020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90C18D-0D50-417E-995B-D239A882B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049302"/>
              </p:ext>
            </p:extLst>
          </p:nvPr>
        </p:nvGraphicFramePr>
        <p:xfrm>
          <a:off x="753229" y="1057048"/>
          <a:ext cx="7953587" cy="323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Email with solid fill">
            <a:extLst>
              <a:ext uri="{FF2B5EF4-FFF2-40B4-BE49-F238E27FC236}">
                <a16:creationId xmlns:a16="http://schemas.microsoft.com/office/drawing/2014/main" id="{877C519A-C139-4A07-A286-92305A2D60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51001" y="1749699"/>
            <a:ext cx="685800" cy="685800"/>
          </a:xfrm>
          <a:prstGeom prst="rect">
            <a:avLst/>
          </a:prstGeom>
        </p:spPr>
      </p:pic>
      <p:pic>
        <p:nvPicPr>
          <p:cNvPr id="8" name="Graphic 7" descr="Handshake with solid fill">
            <a:extLst>
              <a:ext uri="{FF2B5EF4-FFF2-40B4-BE49-F238E27FC236}">
                <a16:creationId xmlns:a16="http://schemas.microsoft.com/office/drawing/2014/main" id="{6FA85A00-8AF1-4252-8836-41D633A440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74759" y="1726292"/>
            <a:ext cx="836023" cy="836023"/>
          </a:xfrm>
          <a:prstGeom prst="rect">
            <a:avLst/>
          </a:prstGeom>
        </p:spPr>
      </p:pic>
      <p:pic>
        <p:nvPicPr>
          <p:cNvPr id="10" name="Graphic 9" descr="Business Growth with solid fill">
            <a:extLst>
              <a:ext uri="{FF2B5EF4-FFF2-40B4-BE49-F238E27FC236}">
                <a16:creationId xmlns:a16="http://schemas.microsoft.com/office/drawing/2014/main" id="{58572034-E0C4-4D11-A126-5A4BECC6E0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48740" y="1726292"/>
            <a:ext cx="685800" cy="685800"/>
          </a:xfrm>
          <a:prstGeom prst="rect">
            <a:avLst/>
          </a:prstGeom>
        </p:spPr>
      </p:pic>
      <p:pic>
        <p:nvPicPr>
          <p:cNvPr id="12" name="Graphic 11" descr="Connections with solid fill">
            <a:extLst>
              <a:ext uri="{FF2B5EF4-FFF2-40B4-BE49-F238E27FC236}">
                <a16:creationId xmlns:a16="http://schemas.microsoft.com/office/drawing/2014/main" id="{7CBE88B0-A121-47DB-B2C3-7601AB0E89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78882" y="3326219"/>
            <a:ext cx="830037" cy="830037"/>
          </a:xfrm>
          <a:prstGeom prst="rect">
            <a:avLst/>
          </a:prstGeom>
        </p:spPr>
      </p:pic>
      <p:pic>
        <p:nvPicPr>
          <p:cNvPr id="14" name="Graphic 13" descr="Thought with solid fill">
            <a:extLst>
              <a:ext uri="{FF2B5EF4-FFF2-40B4-BE49-F238E27FC236}">
                <a16:creationId xmlns:a16="http://schemas.microsoft.com/office/drawing/2014/main" id="{8E8CDD1A-69A2-4B70-A98D-259375CAC5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87122" y="3470456"/>
            <a:ext cx="685800" cy="685800"/>
          </a:xfrm>
          <a:prstGeom prst="rect">
            <a:avLst/>
          </a:prstGeom>
        </p:spPr>
      </p:pic>
      <p:pic>
        <p:nvPicPr>
          <p:cNvPr id="16" name="Graphic 15" descr="Megaphone with solid fill">
            <a:extLst>
              <a:ext uri="{FF2B5EF4-FFF2-40B4-BE49-F238E27FC236}">
                <a16:creationId xmlns:a16="http://schemas.microsoft.com/office/drawing/2014/main" id="{5BF371DD-8CE3-4634-B5A7-FAD3D9A0F5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38524" y="3250024"/>
            <a:ext cx="906232" cy="9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9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56"/>
    </mc:Choice>
    <mc:Fallback>
      <p:transition spd="slow" advTm="4925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CC6E3-5B75-4469-9CB8-5F2775BC80FF}"/>
              </a:ext>
            </a:extLst>
          </p:cNvPr>
          <p:cNvSpPr txBox="1"/>
          <p:nvPr/>
        </p:nvSpPr>
        <p:spPr>
          <a:xfrm>
            <a:off x="379251" y="1390811"/>
            <a:ext cx="8349882" cy="329320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>
                <a:latin typeface="Sofia Pro Light" panose="020B0604020202020204" charset="0"/>
              </a:rPr>
              <a:t>Passionate about the sport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>
              <a:latin typeface="Sofia Pro Light" panose="020B060402020202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>
                <a:latin typeface="Sofia Pro Light" panose="020B0604020202020204" charset="0"/>
              </a:rPr>
              <a:t>Meet new people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>
              <a:latin typeface="Sofia Pro Light" panose="020B060402020202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>
                <a:latin typeface="Sofia Pro Light" panose="020B0604020202020204" charset="0"/>
              </a:rPr>
              <a:t>Put existing skills into practice or learn new skills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>
              <a:latin typeface="Sofia Pro Light" panose="020B060402020202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>
                <a:latin typeface="Sofia Pro Light" panose="020B0604020202020204" charset="0"/>
              </a:rPr>
              <a:t>Step out of comfort zone and try something new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>
              <a:latin typeface="Sofia Pro Light" panose="020B060402020202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>
              <a:latin typeface="Sofia Pro Light" panose="020B060402020202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>
              <a:latin typeface="Sofia Pro Light" panose="020B060402020202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>
              <a:latin typeface="Sofia Pro Light" panose="020B060402020202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>
                <a:latin typeface="Sofia Pro Light" panose="020B0604020202020204" charset="0"/>
              </a:rPr>
              <a:t>Enjoyment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>
              <a:latin typeface="Sofia Pro Light" panose="020B060402020202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>
                <a:latin typeface="Sofia Pro Light" panose="020B0604020202020204" charset="0"/>
              </a:rPr>
              <a:t>Their children play in the team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600">
              <a:latin typeface="Sofia Pro Light" panose="020B060402020202020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600">
                <a:latin typeface="Sofia Pro Light" panose="020B0604020202020204" charset="0"/>
              </a:rPr>
              <a:t>Part of a University course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E50EF-52B6-4823-B13C-7F047093EAE3}"/>
              </a:ext>
            </a:extLst>
          </p:cNvPr>
          <p:cNvSpPr txBox="1"/>
          <p:nvPr/>
        </p:nvSpPr>
        <p:spPr>
          <a:xfrm>
            <a:off x="379251" y="266485"/>
            <a:ext cx="5838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rgbClr val="363A72"/>
                </a:solidFill>
                <a:latin typeface="Sofia Pro Semi Bold" panose="020B0604020202020204" charset="0"/>
              </a:rPr>
              <a:t>Why different people volunteer </a:t>
            </a:r>
          </a:p>
        </p:txBody>
      </p:sp>
    </p:spTree>
    <p:extLst>
      <p:ext uri="{BB962C8B-B14F-4D97-AF65-F5344CB8AC3E}">
        <p14:creationId xmlns:p14="http://schemas.microsoft.com/office/powerpoint/2010/main" val="113989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31"/>
    </mc:Choice>
    <mc:Fallback xmlns="">
      <p:transition spd="slow" advTm="3573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1"/>
</p:tagLst>
</file>

<file path=ppt/theme/theme1.xml><?xml version="1.0" encoding="utf-8"?>
<a:theme xmlns:a="http://schemas.openxmlformats.org/drawingml/2006/main" name="Custom Design">
  <a:themeElements>
    <a:clrScheme name="Buddle (v2)">
      <a:dk1>
        <a:srgbClr val="000000"/>
      </a:dk1>
      <a:lt1>
        <a:srgbClr val="FFFFFF"/>
      </a:lt1>
      <a:dk2>
        <a:srgbClr val="D83B2C"/>
      </a:dk2>
      <a:lt2>
        <a:srgbClr val="E7E6E6"/>
      </a:lt2>
      <a:accent1>
        <a:srgbClr val="861E61"/>
      </a:accent1>
      <a:accent2>
        <a:srgbClr val="38ADAD"/>
      </a:accent2>
      <a:accent3>
        <a:srgbClr val="F39344"/>
      </a:accent3>
      <a:accent4>
        <a:srgbClr val="75BFF2"/>
      </a:accent4>
      <a:accent5>
        <a:srgbClr val="545675"/>
      </a:accent5>
      <a:accent6>
        <a:srgbClr val="2F336C"/>
      </a:accent6>
      <a:hlink>
        <a:srgbClr val="67AFE1"/>
      </a:hlink>
      <a:folHlink>
        <a:srgbClr val="2F336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36425a-1ebe-43c9-8306-b0cc04ce306f">
      <Terms xmlns="http://schemas.microsoft.com/office/infopath/2007/PartnerControls"/>
    </lcf76f155ced4ddcb4097134ff3c332f>
    <TaxCatchAll xmlns="175214cf-9044-404d-b68e-55e5f0b886e2" xsi:nil="true"/>
    <MediaLengthInSeconds xmlns="6b36425a-1ebe-43c9-8306-b0cc04ce306f" xsi:nil="true"/>
    <SharedWithUsers xmlns="175214cf-9044-404d-b68e-55e5f0b886e2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4E57DE5F98047A43945233DAD41D2" ma:contentTypeVersion="15" ma:contentTypeDescription="Create a new document." ma:contentTypeScope="" ma:versionID="89187c816e40945849e4f4ffb897e969">
  <xsd:schema xmlns:xsd="http://www.w3.org/2001/XMLSchema" xmlns:xs="http://www.w3.org/2001/XMLSchema" xmlns:p="http://schemas.microsoft.com/office/2006/metadata/properties" xmlns:ns2="6b36425a-1ebe-43c9-8306-b0cc04ce306f" xmlns:ns3="175214cf-9044-404d-b68e-55e5f0b886e2" targetNamespace="http://schemas.microsoft.com/office/2006/metadata/properties" ma:root="true" ma:fieldsID="e761cf29391d1e603494f51e1417e153" ns2:_="" ns3:_="">
    <xsd:import namespace="6b36425a-1ebe-43c9-8306-b0cc04ce306f"/>
    <xsd:import namespace="175214cf-9044-404d-b68e-55e5f0b886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6425a-1ebe-43c9-8306-b0cc04ce3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8dd84a0-0ba7-478d-be26-3292d8cd88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5214cf-9044-404d-b68e-55e5f0b886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72aafec-e472-4a31-a178-244ef1e0ca37}" ma:internalName="TaxCatchAll" ma:showField="CatchAllData" ma:web="175214cf-9044-404d-b68e-55e5f0b886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BB0F41-70C7-4743-958F-91870B71F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977E1A-6C72-49E3-9467-3690A41148ED}">
  <ds:schemaRefs>
    <ds:schemaRef ds:uri="6b36425a-1ebe-43c9-8306-b0cc04ce306f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75214cf-9044-404d-b68e-55e5f0b886e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DB1B979-29E9-406E-BB94-52F057E51FBA}">
  <ds:schemaRefs>
    <ds:schemaRef ds:uri="175214cf-9044-404d-b68e-55e5f0b886e2"/>
    <ds:schemaRef ds:uri="6b36425a-1ebe-43c9-8306-b0cc04ce30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2715</Words>
  <Application>Microsoft Office PowerPoint</Application>
  <PresentationFormat>On-screen Show (16:9)</PresentationFormat>
  <Paragraphs>574</Paragraphs>
  <Slides>27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Sofia Pro Regular</vt:lpstr>
      <vt:lpstr>Georgia</vt:lpstr>
      <vt:lpstr>Sofia Pro Light</vt:lpstr>
      <vt:lpstr>Sofia Pro Semi Bold</vt:lpstr>
      <vt:lpstr>Poppins SemiBold</vt:lpstr>
      <vt:lpstr>Poppins Medium</vt:lpstr>
      <vt:lpstr>Sofia Pro Semi light</vt:lpstr>
      <vt:lpstr>Symbol</vt:lpstr>
      <vt:lpstr>Arial</vt:lpstr>
      <vt:lpstr>Poppins Light</vt:lpstr>
      <vt:lpstr>Times New Roman</vt:lpstr>
      <vt:lpstr>Custom Design</vt:lpstr>
      <vt:lpstr>PowerPoint Presentation</vt:lpstr>
      <vt:lpstr>PowerPoint Presentation</vt:lpstr>
      <vt:lpstr>A little about me…</vt:lpstr>
      <vt:lpstr>Learning Agreement</vt:lpstr>
      <vt:lpstr>What we will 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Feedback</vt:lpstr>
      <vt:lpstr>Recap:</vt:lpstr>
      <vt:lpstr>Buddle training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Ochuko Adekoya</dc:creator>
  <cp:lastModifiedBy>Katherine Percival</cp:lastModifiedBy>
  <cp:revision>1</cp:revision>
  <dcterms:created xsi:type="dcterms:W3CDTF">2019-11-12T10:59:49Z</dcterms:created>
  <dcterms:modified xsi:type="dcterms:W3CDTF">2025-02-04T17:35:19Z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xd_Signature">
    <vt:lpwstr/>
  </property>
  <property fmtid="{D5CDD505-2E9C-101B-9397-08002B2CF9AE}" pid="8" name="xd_ProgID">
    <vt:lpwstr/>
  </property>
  <property fmtid="{D5CDD505-2E9C-101B-9397-08002B2CF9AE}" pid="9" name="ContentTypeId">
    <vt:lpwstr>0x0101007B94E57DE5F98047A43945233DAD41D2</vt:lpwstr>
  </property>
</Properties>
</file>