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91AB"/>
    <a:srgbClr val="4A4A49"/>
    <a:srgbClr val="266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2010-37CF-4E91-92C0-2120DE4A1155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2DC4-0D55-4A6A-8715-291C279F9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49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2010-37CF-4E91-92C0-2120DE4A1155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2DC4-0D55-4A6A-8715-291C279F9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19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2010-37CF-4E91-92C0-2120DE4A1155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2DC4-0D55-4A6A-8715-291C279F9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14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2010-37CF-4E91-92C0-2120DE4A1155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2DC4-0D55-4A6A-8715-291C279F9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50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2010-37CF-4E91-92C0-2120DE4A1155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2DC4-0D55-4A6A-8715-291C279F9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23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2010-37CF-4E91-92C0-2120DE4A1155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2DC4-0D55-4A6A-8715-291C279F9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37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2010-37CF-4E91-92C0-2120DE4A1155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2DC4-0D55-4A6A-8715-291C279F9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09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2010-37CF-4E91-92C0-2120DE4A1155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2DC4-0D55-4A6A-8715-291C279F9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70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2010-37CF-4E91-92C0-2120DE4A1155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2DC4-0D55-4A6A-8715-291C279F9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59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2010-37CF-4E91-92C0-2120DE4A1155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2DC4-0D55-4A6A-8715-291C279F9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95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2010-37CF-4E91-92C0-2120DE4A1155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32DC4-0D55-4A6A-8715-291C279F9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80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02010-37CF-4E91-92C0-2120DE4A1155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32DC4-0D55-4A6A-8715-291C279F9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41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39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"/>
          <a:stretch/>
        </p:blipFill>
        <p:spPr>
          <a:xfrm>
            <a:off x="5972539" y="0"/>
            <a:ext cx="6219461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8234" y="883873"/>
            <a:ext cx="5958255" cy="1325563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1B9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 at Swim England is dedicated to making our sports and activities accessible, inclusive and safe for people of all ages and backgrounds.</a:t>
            </a:r>
            <a:endParaRPr lang="en-GB" sz="2400" b="1" dirty="0">
              <a:solidFill>
                <a:srgbClr val="1B91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8234" y="2558560"/>
            <a:ext cx="5280631" cy="2639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>
                <a:solidFill>
                  <a:srgbClr val="4A4A4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primary goal is to create a culture and environment that makes participants, members, coaches, teachers, parents, and everyone involved in clubs and swim schools feel safe, included and welcomed at all times.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4A4A4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is why we will put them at the heart of aquatics as we create a culture that makes everyone feel safe, included and welcomed.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68233" y="5315777"/>
            <a:ext cx="6189617" cy="909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information, please visit: </a:t>
            </a:r>
            <a:r>
              <a:rPr lang="en-GB" sz="1800" b="1" dirty="0" smtClean="0">
                <a:solidFill>
                  <a:srgbClr val="1B91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swimming.org/</a:t>
            </a:r>
            <a:r>
              <a:rPr lang="en-GB" sz="1800" b="1" dirty="0" err="1" smtClean="0">
                <a:solidFill>
                  <a:srgbClr val="1B91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swimengland</a:t>
            </a:r>
            <a:r>
              <a:rPr lang="en-GB" sz="1800" b="1" dirty="0" smtClean="0">
                <a:solidFill>
                  <a:srgbClr val="1B91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/heart-of-aquatics</a:t>
            </a:r>
            <a:r>
              <a:rPr lang="en-GB" sz="1600" dirty="0" smtClean="0">
                <a:solidFill>
                  <a:srgbClr val="1B91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GB" sz="1600" dirty="0">
              <a:solidFill>
                <a:srgbClr val="1B91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089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D9F85713E5C6469F2969AFB8FC910A" ma:contentTypeVersion="16" ma:contentTypeDescription="Create a new document." ma:contentTypeScope="" ma:versionID="40b2950bbf4100265ec45028b3ec8ae1">
  <xsd:schema xmlns:xsd="http://www.w3.org/2001/XMLSchema" xmlns:xs="http://www.w3.org/2001/XMLSchema" xmlns:p="http://schemas.microsoft.com/office/2006/metadata/properties" xmlns:ns2="5f3477f2-e971-443f-b90e-b55753699c9c" xmlns:ns3="7554c2c4-a088-4400-8e70-4db6c1d8f328" targetNamespace="http://schemas.microsoft.com/office/2006/metadata/properties" ma:root="true" ma:fieldsID="1910ff830781a9b75803089266887d9a" ns2:_="" ns3:_="">
    <xsd:import namespace="5f3477f2-e971-443f-b90e-b55753699c9c"/>
    <xsd:import namespace="7554c2c4-a088-4400-8e70-4db6c1d8f3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477f2-e971-443f-b90e-b55753699c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8dd84a0-0ba7-478d-be26-3292d8cd88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54c2c4-a088-4400-8e70-4db6c1d8f32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9d647226-62b6-4211-9626-9355879208e8}" ma:internalName="TaxCatchAll" ma:showField="CatchAllData" ma:web="7554c2c4-a088-4400-8e70-4db6c1d8f3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f3477f2-e971-443f-b90e-b55753699c9c">
      <Terms xmlns="http://schemas.microsoft.com/office/infopath/2007/PartnerControls"/>
    </lcf76f155ced4ddcb4097134ff3c332f>
    <TaxCatchAll xmlns="7554c2c4-a088-4400-8e70-4db6c1d8f328" xsi:nil="true"/>
  </documentManagement>
</p:properties>
</file>

<file path=customXml/itemProps1.xml><?xml version="1.0" encoding="utf-8"?>
<ds:datastoreItem xmlns:ds="http://schemas.openxmlformats.org/officeDocument/2006/customXml" ds:itemID="{8CA2EF16-2785-43AC-AEC9-4C60FE50CAB5}"/>
</file>

<file path=customXml/itemProps2.xml><?xml version="1.0" encoding="utf-8"?>
<ds:datastoreItem xmlns:ds="http://schemas.openxmlformats.org/officeDocument/2006/customXml" ds:itemID="{895787C1-9C63-49D1-B24A-F6B2AF246553}"/>
</file>

<file path=customXml/itemProps3.xml><?xml version="1.0" encoding="utf-8"?>
<ds:datastoreItem xmlns:ds="http://schemas.openxmlformats.org/officeDocument/2006/customXml" ds:itemID="{B327D5E1-16FB-40A1-AC09-ECA9F8FA3A8D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101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Everyone at Swim England is dedicated to making our sports and activities accessible, inclusive and safe for people of all ages and backgrounds.</vt:lpstr>
    </vt:vector>
  </TitlesOfParts>
  <Company>Amatuer Swimming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Brown</dc:creator>
  <cp:lastModifiedBy>Sarah Green</cp:lastModifiedBy>
  <cp:revision>6</cp:revision>
  <dcterms:created xsi:type="dcterms:W3CDTF">2023-03-09T10:51:30Z</dcterms:created>
  <dcterms:modified xsi:type="dcterms:W3CDTF">2023-03-31T12:09:39Z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0x01010073D9F85713E5C6469F2969AFB8FC910A</vt:lpwstr>
  </property>
</Properties>
</file>