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4"/>
    <p:sldMasterId id="2147483664" r:id="rId5"/>
  </p:sldMasterIdLst>
  <p:notesMasterIdLst>
    <p:notesMasterId r:id="rId42"/>
  </p:notesMasterIdLst>
  <p:sldIdLst>
    <p:sldId id="450" r:id="rId6"/>
    <p:sldId id="477" r:id="rId7"/>
    <p:sldId id="426" r:id="rId8"/>
    <p:sldId id="449" r:id="rId9"/>
    <p:sldId id="441" r:id="rId10"/>
    <p:sldId id="451" r:id="rId11"/>
    <p:sldId id="453" r:id="rId12"/>
    <p:sldId id="452" r:id="rId13"/>
    <p:sldId id="455" r:id="rId14"/>
    <p:sldId id="454" r:id="rId15"/>
    <p:sldId id="457" r:id="rId16"/>
    <p:sldId id="458" r:id="rId17"/>
    <p:sldId id="456" r:id="rId18"/>
    <p:sldId id="459" r:id="rId19"/>
    <p:sldId id="460" r:id="rId20"/>
    <p:sldId id="461" r:id="rId21"/>
    <p:sldId id="463" r:id="rId22"/>
    <p:sldId id="462" r:id="rId23"/>
    <p:sldId id="464" r:id="rId24"/>
    <p:sldId id="466" r:id="rId25"/>
    <p:sldId id="465" r:id="rId26"/>
    <p:sldId id="468" r:id="rId27"/>
    <p:sldId id="469" r:id="rId28"/>
    <p:sldId id="470" r:id="rId29"/>
    <p:sldId id="471" r:id="rId30"/>
    <p:sldId id="472" r:id="rId31"/>
    <p:sldId id="473" r:id="rId32"/>
    <p:sldId id="474" r:id="rId33"/>
    <p:sldId id="467" r:id="rId34"/>
    <p:sldId id="475" r:id="rId35"/>
    <p:sldId id="476" r:id="rId36"/>
    <p:sldId id="478" r:id="rId37"/>
    <p:sldId id="479" r:id="rId38"/>
    <p:sldId id="444" r:id="rId39"/>
    <p:sldId id="482" r:id="rId40"/>
    <p:sldId id="439" r:id="rId41"/>
  </p:sldIdLst>
  <p:sldSz cx="9144000" cy="5143500" type="screen16x9"/>
  <p:notesSz cx="6858000" cy="9144000"/>
  <p:embeddedFontLst>
    <p:embeddedFont>
      <p:font typeface="Poppins" panose="00000500000000000000" pitchFamily="2" charset="0"/>
      <p:regular r:id="rId43"/>
      <p:bold r:id="rId44"/>
      <p:italic r:id="rId45"/>
      <p:boldItalic r:id="rId46"/>
    </p:embeddedFont>
    <p:embeddedFont>
      <p:font typeface="Poppins Light" panose="00000400000000000000" pitchFamily="2" charset="0"/>
      <p:regular r:id="rId47"/>
      <p:italic r:id="rId48"/>
    </p:embeddedFont>
    <p:embeddedFont>
      <p:font typeface="Poppins SemiBold" panose="00000700000000000000" pitchFamily="2" charset="0"/>
      <p:bold r:id="rId49"/>
      <p:boldItalic r:id="rId50"/>
    </p:embeddedFont>
    <p:embeddedFont>
      <p:font typeface="Sofia Pro Light" panose="020B0604020202020204" charset="0"/>
      <p:regular r:id="rId51"/>
      <p:italic r:id="rId52"/>
    </p:embeddedFont>
    <p:embeddedFont>
      <p:font typeface="Sofia Pro Regular" panose="020B0604020202020204" charset="0"/>
      <p:regular r:id="rId53"/>
      <p:italic r:id="rId54"/>
    </p:embeddedFont>
    <p:embeddedFont>
      <p:font typeface="Sofia Pro Semi Bold" panose="020B0604020202020204" charset="0"/>
      <p:regular r:id="rId55"/>
      <p:bold r:id="rId56"/>
      <p:italic r:id="rId57"/>
      <p:boldItalic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gining slides" id="{6C9BAB10-EBEE-D046-BAA4-DDAFF3E7CC8B}">
          <p14:sldIdLst>
            <p14:sldId id="450"/>
            <p14:sldId id="477"/>
            <p14:sldId id="426"/>
            <p14:sldId id="449"/>
            <p14:sldId id="441"/>
            <p14:sldId id="451"/>
            <p14:sldId id="453"/>
            <p14:sldId id="452"/>
            <p14:sldId id="455"/>
            <p14:sldId id="454"/>
            <p14:sldId id="457"/>
            <p14:sldId id="458"/>
            <p14:sldId id="456"/>
            <p14:sldId id="459"/>
            <p14:sldId id="460"/>
            <p14:sldId id="461"/>
            <p14:sldId id="463"/>
            <p14:sldId id="462"/>
            <p14:sldId id="464"/>
            <p14:sldId id="466"/>
            <p14:sldId id="465"/>
            <p14:sldId id="468"/>
            <p14:sldId id="469"/>
            <p14:sldId id="470"/>
            <p14:sldId id="471"/>
            <p14:sldId id="472"/>
            <p14:sldId id="473"/>
            <p14:sldId id="474"/>
            <p14:sldId id="467"/>
            <p14:sldId id="475"/>
            <p14:sldId id="476"/>
          </p14:sldIdLst>
        </p14:section>
        <p14:section name="End slides" id="{1B5A2240-239F-45CD-B266-FD23ADE08723}">
          <p14:sldIdLst>
            <p14:sldId id="478"/>
            <p14:sldId id="479"/>
            <p14:sldId id="444"/>
            <p14:sldId id="482"/>
            <p14:sldId id="439"/>
          </p14:sldIdLst>
        </p14:section>
      </p14:sectionLst>
    </p:ext>
    <p:ext uri="{EFAFB233-063F-42B5-8137-9DF3F51BA10A}">
      <p15:sldGuideLst xmlns:p15="http://schemas.microsoft.com/office/powerpoint/2012/main">
        <p15:guide id="1" orient="horz" pos="395" userDrawn="1">
          <p15:clr>
            <a:srgbClr val="A4A3A4"/>
          </p15:clr>
        </p15:guide>
        <p15:guide id="2" pos="340" userDrawn="1">
          <p15:clr>
            <a:srgbClr val="A4A3A4"/>
          </p15:clr>
        </p15:guide>
        <p15:guide id="3" orient="horz" pos="577" userDrawn="1">
          <p15:clr>
            <a:srgbClr val="A4A3A4"/>
          </p15:clr>
        </p15:guide>
        <p15:guide id="4" orient="horz" pos="758" userDrawn="1">
          <p15:clr>
            <a:srgbClr val="A4A3A4"/>
          </p15:clr>
        </p15:guide>
        <p15:guide id="5" pos="557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695F1D-6699-2E7D-7C12-1ADC4DB89CC8}" name="Jo Pilgrim" initials="JP" userId="S::jo.pilgrim@sportstructures.com::debbf2b1-827f-4cc4-a664-8fc6a5854544" providerId="AD"/>
  <p188:author id="{619E4C74-8420-32B8-69FC-FFAA30E35E4D}" name="Mark Knight" initials="MK" userId="S::Mark.Knight@sportstructures.com::9104a815-92d1-44f6-bf87-ab22fba67c07" providerId="AD"/>
  <p188:author id="{4BB351F1-33C5-A93A-B901-AAEBD039CFA0}" name="Katherine Percival" initials="KP" userId="S::Katherine.Percival@sportstructures.com::2c89040f-be39-46bd-b878-3aac107d58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9546"/>
    <a:srgbClr val="861E62"/>
    <a:srgbClr val="76C0F4"/>
    <a:srgbClr val="DB4A3D"/>
    <a:srgbClr val="871E63"/>
    <a:srgbClr val="8B1F66"/>
    <a:srgbClr val="39ADAD"/>
    <a:srgbClr val="333770"/>
    <a:srgbClr val="FFFFFF"/>
    <a:srgbClr val="39A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D77588-E2B3-4632-A647-2BB61F8615FA}" v="1" dt="2025-02-04T17:32:57.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58"/>
      </p:cViewPr>
      <p:guideLst>
        <p:guide orient="horz" pos="395"/>
        <p:guide pos="340"/>
        <p:guide orient="horz" pos="577"/>
        <p:guide orient="horz" pos="758"/>
        <p:guide pos="557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2.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Knight" userId="9104a815-92d1-44f6-bf87-ab22fba67c07" providerId="ADAL" clId="{905C9E10-59A3-480F-9187-AE042AF24999}"/>
    <pc:docChg chg="modSld">
      <pc:chgData name="Mark Knight" userId="9104a815-92d1-44f6-bf87-ab22fba67c07" providerId="ADAL" clId="{905C9E10-59A3-480F-9187-AE042AF24999}" dt="2023-12-11T14:08:10.432" v="0"/>
      <pc:docMkLst>
        <pc:docMk/>
      </pc:docMkLst>
      <pc:sldChg chg="modSp">
        <pc:chgData name="Mark Knight" userId="9104a815-92d1-44f6-bf87-ab22fba67c07" providerId="ADAL" clId="{905C9E10-59A3-480F-9187-AE042AF24999}" dt="2023-12-11T14:08:10.432" v="0"/>
        <pc:sldMkLst>
          <pc:docMk/>
          <pc:sldMk cId="1292554718" sldId="426"/>
        </pc:sldMkLst>
      </pc:sldChg>
      <pc:sldChg chg="modSp">
        <pc:chgData name="Mark Knight" userId="9104a815-92d1-44f6-bf87-ab22fba67c07" providerId="ADAL" clId="{905C9E10-59A3-480F-9187-AE042AF24999}" dt="2023-12-11T14:08:10.432" v="0"/>
        <pc:sldMkLst>
          <pc:docMk/>
          <pc:sldMk cId="2271137332" sldId="439"/>
        </pc:sldMkLst>
      </pc:sldChg>
      <pc:sldChg chg="modSp">
        <pc:chgData name="Mark Knight" userId="9104a815-92d1-44f6-bf87-ab22fba67c07" providerId="ADAL" clId="{905C9E10-59A3-480F-9187-AE042AF24999}" dt="2023-12-11T14:08:10.432" v="0"/>
        <pc:sldMkLst>
          <pc:docMk/>
          <pc:sldMk cId="2024707887" sldId="441"/>
        </pc:sldMkLst>
      </pc:sldChg>
      <pc:sldChg chg="modSp">
        <pc:chgData name="Mark Knight" userId="9104a815-92d1-44f6-bf87-ab22fba67c07" providerId="ADAL" clId="{905C9E10-59A3-480F-9187-AE042AF24999}" dt="2023-12-11T14:08:10.432" v="0"/>
        <pc:sldMkLst>
          <pc:docMk/>
          <pc:sldMk cId="2864022495" sldId="444"/>
        </pc:sldMkLst>
      </pc:sldChg>
      <pc:sldChg chg="modSp">
        <pc:chgData name="Mark Knight" userId="9104a815-92d1-44f6-bf87-ab22fba67c07" providerId="ADAL" clId="{905C9E10-59A3-480F-9187-AE042AF24999}" dt="2023-12-11T14:08:10.432" v="0"/>
        <pc:sldMkLst>
          <pc:docMk/>
          <pc:sldMk cId="4013608096" sldId="449"/>
        </pc:sldMkLst>
      </pc:sldChg>
      <pc:sldChg chg="modSp">
        <pc:chgData name="Mark Knight" userId="9104a815-92d1-44f6-bf87-ab22fba67c07" providerId="ADAL" clId="{905C9E10-59A3-480F-9187-AE042AF24999}" dt="2023-12-11T14:08:10.432" v="0"/>
        <pc:sldMkLst>
          <pc:docMk/>
          <pc:sldMk cId="3955642395" sldId="450"/>
        </pc:sldMkLst>
      </pc:sldChg>
      <pc:sldChg chg="modSp">
        <pc:chgData name="Mark Knight" userId="9104a815-92d1-44f6-bf87-ab22fba67c07" providerId="ADAL" clId="{905C9E10-59A3-480F-9187-AE042AF24999}" dt="2023-12-11T14:08:10.432" v="0"/>
        <pc:sldMkLst>
          <pc:docMk/>
          <pc:sldMk cId="775671627" sldId="451"/>
        </pc:sldMkLst>
      </pc:sldChg>
      <pc:sldChg chg="modSp">
        <pc:chgData name="Mark Knight" userId="9104a815-92d1-44f6-bf87-ab22fba67c07" providerId="ADAL" clId="{905C9E10-59A3-480F-9187-AE042AF24999}" dt="2023-12-11T14:08:10.432" v="0"/>
        <pc:sldMkLst>
          <pc:docMk/>
          <pc:sldMk cId="3310305748" sldId="452"/>
        </pc:sldMkLst>
      </pc:sldChg>
      <pc:sldChg chg="modSp">
        <pc:chgData name="Mark Knight" userId="9104a815-92d1-44f6-bf87-ab22fba67c07" providerId="ADAL" clId="{905C9E10-59A3-480F-9187-AE042AF24999}" dt="2023-12-11T14:08:10.432" v="0"/>
        <pc:sldMkLst>
          <pc:docMk/>
          <pc:sldMk cId="3879764958" sldId="453"/>
        </pc:sldMkLst>
      </pc:sldChg>
      <pc:sldChg chg="modSp">
        <pc:chgData name="Mark Knight" userId="9104a815-92d1-44f6-bf87-ab22fba67c07" providerId="ADAL" clId="{905C9E10-59A3-480F-9187-AE042AF24999}" dt="2023-12-11T14:08:10.432" v="0"/>
        <pc:sldMkLst>
          <pc:docMk/>
          <pc:sldMk cId="2871365307" sldId="454"/>
        </pc:sldMkLst>
      </pc:sldChg>
      <pc:sldChg chg="modSp">
        <pc:chgData name="Mark Knight" userId="9104a815-92d1-44f6-bf87-ab22fba67c07" providerId="ADAL" clId="{905C9E10-59A3-480F-9187-AE042AF24999}" dt="2023-12-11T14:08:10.432" v="0"/>
        <pc:sldMkLst>
          <pc:docMk/>
          <pc:sldMk cId="1003937030" sldId="455"/>
        </pc:sldMkLst>
      </pc:sldChg>
      <pc:sldChg chg="modSp">
        <pc:chgData name="Mark Knight" userId="9104a815-92d1-44f6-bf87-ab22fba67c07" providerId="ADAL" clId="{905C9E10-59A3-480F-9187-AE042AF24999}" dt="2023-12-11T14:08:10.432" v="0"/>
        <pc:sldMkLst>
          <pc:docMk/>
          <pc:sldMk cId="1583088176" sldId="456"/>
        </pc:sldMkLst>
      </pc:sldChg>
      <pc:sldChg chg="modSp">
        <pc:chgData name="Mark Knight" userId="9104a815-92d1-44f6-bf87-ab22fba67c07" providerId="ADAL" clId="{905C9E10-59A3-480F-9187-AE042AF24999}" dt="2023-12-11T14:08:10.432" v="0"/>
        <pc:sldMkLst>
          <pc:docMk/>
          <pc:sldMk cId="3457187106" sldId="457"/>
        </pc:sldMkLst>
      </pc:sldChg>
      <pc:sldChg chg="modSp">
        <pc:chgData name="Mark Knight" userId="9104a815-92d1-44f6-bf87-ab22fba67c07" providerId="ADAL" clId="{905C9E10-59A3-480F-9187-AE042AF24999}" dt="2023-12-11T14:08:10.432" v="0"/>
        <pc:sldMkLst>
          <pc:docMk/>
          <pc:sldMk cId="1146185809" sldId="458"/>
        </pc:sldMkLst>
      </pc:sldChg>
      <pc:sldChg chg="modSp">
        <pc:chgData name="Mark Knight" userId="9104a815-92d1-44f6-bf87-ab22fba67c07" providerId="ADAL" clId="{905C9E10-59A3-480F-9187-AE042AF24999}" dt="2023-12-11T14:08:10.432" v="0"/>
        <pc:sldMkLst>
          <pc:docMk/>
          <pc:sldMk cId="1922065712" sldId="459"/>
        </pc:sldMkLst>
      </pc:sldChg>
      <pc:sldChg chg="modSp">
        <pc:chgData name="Mark Knight" userId="9104a815-92d1-44f6-bf87-ab22fba67c07" providerId="ADAL" clId="{905C9E10-59A3-480F-9187-AE042AF24999}" dt="2023-12-11T14:08:10.432" v="0"/>
        <pc:sldMkLst>
          <pc:docMk/>
          <pc:sldMk cId="875328199" sldId="460"/>
        </pc:sldMkLst>
      </pc:sldChg>
      <pc:sldChg chg="modSp">
        <pc:chgData name="Mark Knight" userId="9104a815-92d1-44f6-bf87-ab22fba67c07" providerId="ADAL" clId="{905C9E10-59A3-480F-9187-AE042AF24999}" dt="2023-12-11T14:08:10.432" v="0"/>
        <pc:sldMkLst>
          <pc:docMk/>
          <pc:sldMk cId="1100322677" sldId="461"/>
        </pc:sldMkLst>
      </pc:sldChg>
      <pc:sldChg chg="modSp">
        <pc:chgData name="Mark Knight" userId="9104a815-92d1-44f6-bf87-ab22fba67c07" providerId="ADAL" clId="{905C9E10-59A3-480F-9187-AE042AF24999}" dt="2023-12-11T14:08:10.432" v="0"/>
        <pc:sldMkLst>
          <pc:docMk/>
          <pc:sldMk cId="2753139980" sldId="462"/>
        </pc:sldMkLst>
      </pc:sldChg>
      <pc:sldChg chg="modSp">
        <pc:chgData name="Mark Knight" userId="9104a815-92d1-44f6-bf87-ab22fba67c07" providerId="ADAL" clId="{905C9E10-59A3-480F-9187-AE042AF24999}" dt="2023-12-11T14:08:10.432" v="0"/>
        <pc:sldMkLst>
          <pc:docMk/>
          <pc:sldMk cId="2010570972" sldId="463"/>
        </pc:sldMkLst>
      </pc:sldChg>
      <pc:sldChg chg="modSp">
        <pc:chgData name="Mark Knight" userId="9104a815-92d1-44f6-bf87-ab22fba67c07" providerId="ADAL" clId="{905C9E10-59A3-480F-9187-AE042AF24999}" dt="2023-12-11T14:08:10.432" v="0"/>
        <pc:sldMkLst>
          <pc:docMk/>
          <pc:sldMk cId="1070023225" sldId="464"/>
        </pc:sldMkLst>
      </pc:sldChg>
      <pc:sldChg chg="modSp">
        <pc:chgData name="Mark Knight" userId="9104a815-92d1-44f6-bf87-ab22fba67c07" providerId="ADAL" clId="{905C9E10-59A3-480F-9187-AE042AF24999}" dt="2023-12-11T14:08:10.432" v="0"/>
        <pc:sldMkLst>
          <pc:docMk/>
          <pc:sldMk cId="1501366664" sldId="465"/>
        </pc:sldMkLst>
      </pc:sldChg>
      <pc:sldChg chg="modSp">
        <pc:chgData name="Mark Knight" userId="9104a815-92d1-44f6-bf87-ab22fba67c07" providerId="ADAL" clId="{905C9E10-59A3-480F-9187-AE042AF24999}" dt="2023-12-11T14:08:10.432" v="0"/>
        <pc:sldMkLst>
          <pc:docMk/>
          <pc:sldMk cId="229783507" sldId="466"/>
        </pc:sldMkLst>
      </pc:sldChg>
      <pc:sldChg chg="modSp">
        <pc:chgData name="Mark Knight" userId="9104a815-92d1-44f6-bf87-ab22fba67c07" providerId="ADAL" clId="{905C9E10-59A3-480F-9187-AE042AF24999}" dt="2023-12-11T14:08:10.432" v="0"/>
        <pc:sldMkLst>
          <pc:docMk/>
          <pc:sldMk cId="3076086700" sldId="467"/>
        </pc:sldMkLst>
      </pc:sldChg>
      <pc:sldChg chg="modSp">
        <pc:chgData name="Mark Knight" userId="9104a815-92d1-44f6-bf87-ab22fba67c07" providerId="ADAL" clId="{905C9E10-59A3-480F-9187-AE042AF24999}" dt="2023-12-11T14:08:10.432" v="0"/>
        <pc:sldMkLst>
          <pc:docMk/>
          <pc:sldMk cId="676986524" sldId="468"/>
        </pc:sldMkLst>
      </pc:sldChg>
      <pc:sldChg chg="modSp">
        <pc:chgData name="Mark Knight" userId="9104a815-92d1-44f6-bf87-ab22fba67c07" providerId="ADAL" clId="{905C9E10-59A3-480F-9187-AE042AF24999}" dt="2023-12-11T14:08:10.432" v="0"/>
        <pc:sldMkLst>
          <pc:docMk/>
          <pc:sldMk cId="3111134742" sldId="469"/>
        </pc:sldMkLst>
      </pc:sldChg>
      <pc:sldChg chg="modSp">
        <pc:chgData name="Mark Knight" userId="9104a815-92d1-44f6-bf87-ab22fba67c07" providerId="ADAL" clId="{905C9E10-59A3-480F-9187-AE042AF24999}" dt="2023-12-11T14:08:10.432" v="0"/>
        <pc:sldMkLst>
          <pc:docMk/>
          <pc:sldMk cId="1657982594" sldId="470"/>
        </pc:sldMkLst>
      </pc:sldChg>
      <pc:sldChg chg="modSp">
        <pc:chgData name="Mark Knight" userId="9104a815-92d1-44f6-bf87-ab22fba67c07" providerId="ADAL" clId="{905C9E10-59A3-480F-9187-AE042AF24999}" dt="2023-12-11T14:08:10.432" v="0"/>
        <pc:sldMkLst>
          <pc:docMk/>
          <pc:sldMk cId="2457168234" sldId="471"/>
        </pc:sldMkLst>
      </pc:sldChg>
      <pc:sldChg chg="modSp">
        <pc:chgData name="Mark Knight" userId="9104a815-92d1-44f6-bf87-ab22fba67c07" providerId="ADAL" clId="{905C9E10-59A3-480F-9187-AE042AF24999}" dt="2023-12-11T14:08:10.432" v="0"/>
        <pc:sldMkLst>
          <pc:docMk/>
          <pc:sldMk cId="2303748942" sldId="472"/>
        </pc:sldMkLst>
      </pc:sldChg>
      <pc:sldChg chg="modSp">
        <pc:chgData name="Mark Knight" userId="9104a815-92d1-44f6-bf87-ab22fba67c07" providerId="ADAL" clId="{905C9E10-59A3-480F-9187-AE042AF24999}" dt="2023-12-11T14:08:10.432" v="0"/>
        <pc:sldMkLst>
          <pc:docMk/>
          <pc:sldMk cId="2293800593" sldId="473"/>
        </pc:sldMkLst>
      </pc:sldChg>
      <pc:sldChg chg="modSp">
        <pc:chgData name="Mark Knight" userId="9104a815-92d1-44f6-bf87-ab22fba67c07" providerId="ADAL" clId="{905C9E10-59A3-480F-9187-AE042AF24999}" dt="2023-12-11T14:08:10.432" v="0"/>
        <pc:sldMkLst>
          <pc:docMk/>
          <pc:sldMk cId="885171194" sldId="474"/>
        </pc:sldMkLst>
      </pc:sldChg>
      <pc:sldChg chg="modSp">
        <pc:chgData name="Mark Knight" userId="9104a815-92d1-44f6-bf87-ab22fba67c07" providerId="ADAL" clId="{905C9E10-59A3-480F-9187-AE042AF24999}" dt="2023-12-11T14:08:10.432" v="0"/>
        <pc:sldMkLst>
          <pc:docMk/>
          <pc:sldMk cId="962799581" sldId="475"/>
        </pc:sldMkLst>
      </pc:sldChg>
      <pc:sldChg chg="modSp">
        <pc:chgData name="Mark Knight" userId="9104a815-92d1-44f6-bf87-ab22fba67c07" providerId="ADAL" clId="{905C9E10-59A3-480F-9187-AE042AF24999}" dt="2023-12-11T14:08:10.432" v="0"/>
        <pc:sldMkLst>
          <pc:docMk/>
          <pc:sldMk cId="2205531668" sldId="476"/>
        </pc:sldMkLst>
      </pc:sldChg>
      <pc:sldChg chg="modSp">
        <pc:chgData name="Mark Knight" userId="9104a815-92d1-44f6-bf87-ab22fba67c07" providerId="ADAL" clId="{905C9E10-59A3-480F-9187-AE042AF24999}" dt="2023-12-11T14:08:10.432" v="0"/>
        <pc:sldMkLst>
          <pc:docMk/>
          <pc:sldMk cId="4001737862" sldId="477"/>
        </pc:sldMkLst>
      </pc:sldChg>
      <pc:sldChg chg="modSp">
        <pc:chgData name="Mark Knight" userId="9104a815-92d1-44f6-bf87-ab22fba67c07" providerId="ADAL" clId="{905C9E10-59A3-480F-9187-AE042AF24999}" dt="2023-12-11T14:08:10.432" v="0"/>
        <pc:sldMkLst>
          <pc:docMk/>
          <pc:sldMk cId="3491935496" sldId="478"/>
        </pc:sldMkLst>
      </pc:sldChg>
      <pc:sldChg chg="modSp">
        <pc:chgData name="Mark Knight" userId="9104a815-92d1-44f6-bf87-ab22fba67c07" providerId="ADAL" clId="{905C9E10-59A3-480F-9187-AE042AF24999}" dt="2023-12-11T14:08:10.432" v="0"/>
        <pc:sldMkLst>
          <pc:docMk/>
          <pc:sldMk cId="3840788499" sldId="481"/>
        </pc:sldMkLst>
      </pc:sldChg>
      <pc:sldChg chg="modSp">
        <pc:chgData name="Mark Knight" userId="9104a815-92d1-44f6-bf87-ab22fba67c07" providerId="ADAL" clId="{905C9E10-59A3-480F-9187-AE042AF24999}" dt="2023-12-11T14:08:10.432" v="0"/>
        <pc:sldMkLst>
          <pc:docMk/>
          <pc:sldMk cId="1350598104" sldId="482"/>
        </pc:sldMkLst>
      </pc:sldChg>
    </pc:docChg>
  </pc:docChgLst>
  <pc:docChgLst>
    <pc:chgData name="Lucy Wallbank" userId="94c777a8-f260-4167-b52e-1b650f308918" providerId="ADAL" clId="{5727426E-C838-4390-A665-9421F9DC4D6D}"/>
    <pc:docChg chg="undo custSel delSld modSld sldOrd modSection">
      <pc:chgData name="Lucy Wallbank" userId="94c777a8-f260-4167-b52e-1b650f308918" providerId="ADAL" clId="{5727426E-C838-4390-A665-9421F9DC4D6D}" dt="2023-11-29T11:58:42.405" v="403" actId="47"/>
      <pc:docMkLst>
        <pc:docMk/>
      </pc:docMkLst>
      <pc:sldChg chg="del">
        <pc:chgData name="Lucy Wallbank" userId="94c777a8-f260-4167-b52e-1b650f308918" providerId="ADAL" clId="{5727426E-C838-4390-A665-9421F9DC4D6D}" dt="2023-11-29T11:36:19.491" v="0" actId="47"/>
        <pc:sldMkLst>
          <pc:docMk/>
          <pc:sldMk cId="1015927841" sldId="333"/>
        </pc:sldMkLst>
      </pc:sldChg>
      <pc:sldChg chg="modSp mod">
        <pc:chgData name="Lucy Wallbank" userId="94c777a8-f260-4167-b52e-1b650f308918" providerId="ADAL" clId="{5727426E-C838-4390-A665-9421F9DC4D6D}" dt="2023-11-29T11:36:33.278" v="7" actId="1037"/>
        <pc:sldMkLst>
          <pc:docMk/>
          <pc:sldMk cId="1292554718" sldId="426"/>
        </pc:sldMkLst>
      </pc:sldChg>
      <pc:sldChg chg="modSp mod">
        <pc:chgData name="Lucy Wallbank" userId="94c777a8-f260-4167-b52e-1b650f308918" providerId="ADAL" clId="{5727426E-C838-4390-A665-9421F9DC4D6D}" dt="2023-11-29T11:37:08.414" v="16" actId="403"/>
        <pc:sldMkLst>
          <pc:docMk/>
          <pc:sldMk cId="2024707887" sldId="441"/>
        </pc:sldMkLst>
      </pc:sldChg>
      <pc:sldChg chg="del">
        <pc:chgData name="Lucy Wallbank" userId="94c777a8-f260-4167-b52e-1b650f308918" providerId="ADAL" clId="{5727426E-C838-4390-A665-9421F9DC4D6D}" dt="2023-11-29T11:58:38.926" v="401" actId="47"/>
        <pc:sldMkLst>
          <pc:docMk/>
          <pc:sldMk cId="659090352" sldId="443"/>
        </pc:sldMkLst>
      </pc:sldChg>
      <pc:sldChg chg="modSp mod ord">
        <pc:chgData name="Lucy Wallbank" userId="94c777a8-f260-4167-b52e-1b650f308918" providerId="ADAL" clId="{5727426E-C838-4390-A665-9421F9DC4D6D}" dt="2023-11-29T11:58:27.637" v="397"/>
        <pc:sldMkLst>
          <pc:docMk/>
          <pc:sldMk cId="2864022495" sldId="444"/>
        </pc:sldMkLst>
      </pc:sldChg>
      <pc:sldChg chg="del">
        <pc:chgData name="Lucy Wallbank" userId="94c777a8-f260-4167-b52e-1b650f308918" providerId="ADAL" clId="{5727426E-C838-4390-A665-9421F9DC4D6D}" dt="2023-11-29T11:58:40.858" v="402" actId="47"/>
        <pc:sldMkLst>
          <pc:docMk/>
          <pc:sldMk cId="2093977008" sldId="445"/>
        </pc:sldMkLst>
      </pc:sldChg>
      <pc:sldChg chg="del">
        <pc:chgData name="Lucy Wallbank" userId="94c777a8-f260-4167-b52e-1b650f308918" providerId="ADAL" clId="{5727426E-C838-4390-A665-9421F9DC4D6D}" dt="2023-11-29T11:58:42.405" v="403" actId="47"/>
        <pc:sldMkLst>
          <pc:docMk/>
          <pc:sldMk cId="1680915765" sldId="447"/>
        </pc:sldMkLst>
      </pc:sldChg>
      <pc:sldChg chg="del">
        <pc:chgData name="Lucy Wallbank" userId="94c777a8-f260-4167-b52e-1b650f308918" providerId="ADAL" clId="{5727426E-C838-4390-A665-9421F9DC4D6D}" dt="2023-11-29T11:58:36.868" v="400" actId="47"/>
        <pc:sldMkLst>
          <pc:docMk/>
          <pc:sldMk cId="3854004529" sldId="448"/>
        </pc:sldMkLst>
      </pc:sldChg>
      <pc:sldChg chg="modSp mod">
        <pc:chgData name="Lucy Wallbank" userId="94c777a8-f260-4167-b52e-1b650f308918" providerId="ADAL" clId="{5727426E-C838-4390-A665-9421F9DC4D6D}" dt="2023-11-29T11:36:45.834" v="13" actId="1038"/>
        <pc:sldMkLst>
          <pc:docMk/>
          <pc:sldMk cId="4013608096" sldId="449"/>
        </pc:sldMkLst>
      </pc:sldChg>
      <pc:sldChg chg="modSp mod">
        <pc:chgData name="Lucy Wallbank" userId="94c777a8-f260-4167-b52e-1b650f308918" providerId="ADAL" clId="{5727426E-C838-4390-A665-9421F9DC4D6D}" dt="2023-11-29T11:37:01.557" v="15" actId="113"/>
        <pc:sldMkLst>
          <pc:docMk/>
          <pc:sldMk cId="775671627" sldId="451"/>
        </pc:sldMkLst>
      </pc:sldChg>
      <pc:sldChg chg="modSp mod">
        <pc:chgData name="Lucy Wallbank" userId="94c777a8-f260-4167-b52e-1b650f308918" providerId="ADAL" clId="{5727426E-C838-4390-A665-9421F9DC4D6D}" dt="2023-11-29T11:38:40.588" v="40" actId="20577"/>
        <pc:sldMkLst>
          <pc:docMk/>
          <pc:sldMk cId="3879764958" sldId="453"/>
        </pc:sldMkLst>
      </pc:sldChg>
      <pc:sldChg chg="modSp mod">
        <pc:chgData name="Lucy Wallbank" userId="94c777a8-f260-4167-b52e-1b650f308918" providerId="ADAL" clId="{5727426E-C838-4390-A665-9421F9DC4D6D}" dt="2023-11-29T11:41:20.877" v="120" actId="1076"/>
        <pc:sldMkLst>
          <pc:docMk/>
          <pc:sldMk cId="2871365307" sldId="454"/>
        </pc:sldMkLst>
      </pc:sldChg>
      <pc:sldChg chg="modSp mod">
        <pc:chgData name="Lucy Wallbank" userId="94c777a8-f260-4167-b52e-1b650f308918" providerId="ADAL" clId="{5727426E-C838-4390-A665-9421F9DC4D6D}" dt="2023-11-29T11:39:23.748" v="52" actId="1076"/>
        <pc:sldMkLst>
          <pc:docMk/>
          <pc:sldMk cId="1003937030" sldId="455"/>
        </pc:sldMkLst>
      </pc:sldChg>
      <pc:sldChg chg="modSp mod">
        <pc:chgData name="Lucy Wallbank" userId="94c777a8-f260-4167-b52e-1b650f308918" providerId="ADAL" clId="{5727426E-C838-4390-A665-9421F9DC4D6D}" dt="2023-11-29T11:43:39.470" v="152" actId="1076"/>
        <pc:sldMkLst>
          <pc:docMk/>
          <pc:sldMk cId="1583088176" sldId="456"/>
        </pc:sldMkLst>
      </pc:sldChg>
      <pc:sldChg chg="modSp mod">
        <pc:chgData name="Lucy Wallbank" userId="94c777a8-f260-4167-b52e-1b650f308918" providerId="ADAL" clId="{5727426E-C838-4390-A665-9421F9DC4D6D}" dt="2023-11-29T11:42:10.544" v="134" actId="1076"/>
        <pc:sldMkLst>
          <pc:docMk/>
          <pc:sldMk cId="3457187106" sldId="457"/>
        </pc:sldMkLst>
      </pc:sldChg>
      <pc:sldChg chg="modSp mod">
        <pc:chgData name="Lucy Wallbank" userId="94c777a8-f260-4167-b52e-1b650f308918" providerId="ADAL" clId="{5727426E-C838-4390-A665-9421F9DC4D6D}" dt="2023-11-29T11:42:56.362" v="142" actId="1076"/>
        <pc:sldMkLst>
          <pc:docMk/>
          <pc:sldMk cId="1146185809" sldId="458"/>
        </pc:sldMkLst>
      </pc:sldChg>
      <pc:sldChg chg="modSp mod">
        <pc:chgData name="Lucy Wallbank" userId="94c777a8-f260-4167-b52e-1b650f308918" providerId="ADAL" clId="{5727426E-C838-4390-A665-9421F9DC4D6D}" dt="2023-11-29T11:45:21.604" v="181" actId="1076"/>
        <pc:sldMkLst>
          <pc:docMk/>
          <pc:sldMk cId="1922065712" sldId="459"/>
        </pc:sldMkLst>
      </pc:sldChg>
      <pc:sldChg chg="addSp delSp modSp mod">
        <pc:chgData name="Lucy Wallbank" userId="94c777a8-f260-4167-b52e-1b650f308918" providerId="ADAL" clId="{5727426E-C838-4390-A665-9421F9DC4D6D}" dt="2023-11-29T11:48:57.033" v="248" actId="1076"/>
        <pc:sldMkLst>
          <pc:docMk/>
          <pc:sldMk cId="1100322677" sldId="461"/>
        </pc:sldMkLst>
      </pc:sldChg>
      <pc:sldChg chg="modSp mod">
        <pc:chgData name="Lucy Wallbank" userId="94c777a8-f260-4167-b52e-1b650f308918" providerId="ADAL" clId="{5727426E-C838-4390-A665-9421F9DC4D6D}" dt="2023-11-29T11:49:42.473" v="258" actId="1076"/>
        <pc:sldMkLst>
          <pc:docMk/>
          <pc:sldMk cId="2753139980" sldId="462"/>
        </pc:sldMkLst>
      </pc:sldChg>
      <pc:sldChg chg="modSp mod">
        <pc:chgData name="Lucy Wallbank" userId="94c777a8-f260-4167-b52e-1b650f308918" providerId="ADAL" clId="{5727426E-C838-4390-A665-9421F9DC4D6D}" dt="2023-11-29T11:49:29.395" v="256" actId="1035"/>
        <pc:sldMkLst>
          <pc:docMk/>
          <pc:sldMk cId="2010570972" sldId="463"/>
        </pc:sldMkLst>
      </pc:sldChg>
      <pc:sldChg chg="modSp mod">
        <pc:chgData name="Lucy Wallbank" userId="94c777a8-f260-4167-b52e-1b650f308918" providerId="ADAL" clId="{5727426E-C838-4390-A665-9421F9DC4D6D}" dt="2023-11-29T11:50:37.930" v="282" actId="1035"/>
        <pc:sldMkLst>
          <pc:docMk/>
          <pc:sldMk cId="1070023225" sldId="464"/>
        </pc:sldMkLst>
      </pc:sldChg>
      <pc:sldChg chg="modSp mod">
        <pc:chgData name="Lucy Wallbank" userId="94c777a8-f260-4167-b52e-1b650f308918" providerId="ADAL" clId="{5727426E-C838-4390-A665-9421F9DC4D6D}" dt="2023-11-29T11:51:08.191" v="289" actId="1076"/>
        <pc:sldMkLst>
          <pc:docMk/>
          <pc:sldMk cId="229783507" sldId="466"/>
        </pc:sldMkLst>
      </pc:sldChg>
      <pc:sldChg chg="modSp mod">
        <pc:chgData name="Lucy Wallbank" userId="94c777a8-f260-4167-b52e-1b650f308918" providerId="ADAL" clId="{5727426E-C838-4390-A665-9421F9DC4D6D}" dt="2023-11-29T11:55:19.441" v="344" actId="1076"/>
        <pc:sldMkLst>
          <pc:docMk/>
          <pc:sldMk cId="3076086700" sldId="467"/>
        </pc:sldMkLst>
      </pc:sldChg>
      <pc:sldChg chg="modSp mod">
        <pc:chgData name="Lucy Wallbank" userId="94c777a8-f260-4167-b52e-1b650f308918" providerId="ADAL" clId="{5727426E-C838-4390-A665-9421F9DC4D6D}" dt="2023-11-29T11:52:03.693" v="298" actId="6549"/>
        <pc:sldMkLst>
          <pc:docMk/>
          <pc:sldMk cId="3111134742" sldId="469"/>
        </pc:sldMkLst>
      </pc:sldChg>
      <pc:sldChg chg="modSp mod">
        <pc:chgData name="Lucy Wallbank" userId="94c777a8-f260-4167-b52e-1b650f308918" providerId="ADAL" clId="{5727426E-C838-4390-A665-9421F9DC4D6D}" dt="2023-11-29T11:52:56.083" v="312" actId="33524"/>
        <pc:sldMkLst>
          <pc:docMk/>
          <pc:sldMk cId="2457168234" sldId="471"/>
        </pc:sldMkLst>
      </pc:sldChg>
      <pc:sldChg chg="modSp mod">
        <pc:chgData name="Lucy Wallbank" userId="94c777a8-f260-4167-b52e-1b650f308918" providerId="ADAL" clId="{5727426E-C838-4390-A665-9421F9DC4D6D}" dt="2023-11-29T11:53:09.576" v="314" actId="20577"/>
        <pc:sldMkLst>
          <pc:docMk/>
          <pc:sldMk cId="2303748942" sldId="472"/>
        </pc:sldMkLst>
      </pc:sldChg>
      <pc:sldChg chg="modSp mod">
        <pc:chgData name="Lucy Wallbank" userId="94c777a8-f260-4167-b52e-1b650f308918" providerId="ADAL" clId="{5727426E-C838-4390-A665-9421F9DC4D6D}" dt="2023-11-29T11:53:36.288" v="320" actId="1076"/>
        <pc:sldMkLst>
          <pc:docMk/>
          <pc:sldMk cId="2293800593" sldId="473"/>
        </pc:sldMkLst>
      </pc:sldChg>
      <pc:sldChg chg="modSp mod">
        <pc:chgData name="Lucy Wallbank" userId="94c777a8-f260-4167-b52e-1b650f308918" providerId="ADAL" clId="{5727426E-C838-4390-A665-9421F9DC4D6D}" dt="2023-11-29T11:54:32.475" v="331" actId="1076"/>
        <pc:sldMkLst>
          <pc:docMk/>
          <pc:sldMk cId="885171194" sldId="474"/>
        </pc:sldMkLst>
      </pc:sldChg>
      <pc:sldChg chg="modSp mod">
        <pc:chgData name="Lucy Wallbank" userId="94c777a8-f260-4167-b52e-1b650f308918" providerId="ADAL" clId="{5727426E-C838-4390-A665-9421F9DC4D6D}" dt="2023-11-29T11:56:22.664" v="370" actId="20577"/>
        <pc:sldMkLst>
          <pc:docMk/>
          <pc:sldMk cId="962799581" sldId="475"/>
        </pc:sldMkLst>
      </pc:sldChg>
      <pc:sldChg chg="modSp mod">
        <pc:chgData name="Lucy Wallbank" userId="94c777a8-f260-4167-b52e-1b650f308918" providerId="ADAL" clId="{5727426E-C838-4390-A665-9421F9DC4D6D}" dt="2023-11-29T11:56:47.652" v="390" actId="20577"/>
        <pc:sldMkLst>
          <pc:docMk/>
          <pc:sldMk cId="2205531668" sldId="476"/>
        </pc:sldMkLst>
      </pc:sldChg>
      <pc:sldChg chg="del">
        <pc:chgData name="Lucy Wallbank" userId="94c777a8-f260-4167-b52e-1b650f308918" providerId="ADAL" clId="{5727426E-C838-4390-A665-9421F9DC4D6D}" dt="2023-11-29T11:58:29.444" v="398" actId="47"/>
        <pc:sldMkLst>
          <pc:docMk/>
          <pc:sldMk cId="4159100044" sldId="480"/>
        </pc:sldMkLst>
      </pc:sldChg>
      <pc:sldChg chg="del">
        <pc:chgData name="Lucy Wallbank" userId="94c777a8-f260-4167-b52e-1b650f308918" providerId="ADAL" clId="{5727426E-C838-4390-A665-9421F9DC4D6D}" dt="2023-11-29T11:58:32.431" v="399" actId="47"/>
        <pc:sldMkLst>
          <pc:docMk/>
          <pc:sldMk cId="2858547945" sldId="483"/>
        </pc:sldMkLst>
      </pc:sldChg>
      <pc:sldMasterChg chg="delSldLayout">
        <pc:chgData name="Lucy Wallbank" userId="94c777a8-f260-4167-b52e-1b650f308918" providerId="ADAL" clId="{5727426E-C838-4390-A665-9421F9DC4D6D}" dt="2023-11-29T11:58:32.431" v="399" actId="47"/>
        <pc:sldMasterMkLst>
          <pc:docMk/>
          <pc:sldMasterMk cId="1391842831" sldId="2147483664"/>
        </pc:sldMasterMkLst>
        <pc:sldLayoutChg chg="del">
          <pc:chgData name="Lucy Wallbank" userId="94c777a8-f260-4167-b52e-1b650f308918" providerId="ADAL" clId="{5727426E-C838-4390-A665-9421F9DC4D6D}" dt="2023-11-29T11:58:32.431" v="399" actId="47"/>
          <pc:sldLayoutMkLst>
            <pc:docMk/>
            <pc:sldMasterMk cId="1391842831" sldId="2147483664"/>
            <pc:sldLayoutMk cId="2565181016" sldId="2147483676"/>
          </pc:sldLayoutMkLst>
        </pc:sldLayoutChg>
      </pc:sldMasterChg>
    </pc:docChg>
  </pc:docChgLst>
  <pc:docChgLst>
    <pc:chgData name="Jo Pilgrim" userId="debbf2b1-827f-4cc4-a664-8fc6a5854544" providerId="ADAL" clId="{9E682997-AAE6-4771-9A20-4193A22B0F38}"/>
    <pc:docChg chg="modSld">
      <pc:chgData name="Jo Pilgrim" userId="debbf2b1-827f-4cc4-a664-8fc6a5854544" providerId="ADAL" clId="{9E682997-AAE6-4771-9A20-4193A22B0F38}" dt="2023-12-13T10:52:16.915" v="20" actId="20577"/>
      <pc:docMkLst>
        <pc:docMk/>
      </pc:docMkLst>
      <pc:sldChg chg="modSp mod">
        <pc:chgData name="Jo Pilgrim" userId="debbf2b1-827f-4cc4-a664-8fc6a5854544" providerId="ADAL" clId="{9E682997-AAE6-4771-9A20-4193A22B0F38}" dt="2023-12-13T10:52:16.915" v="20" actId="20577"/>
        <pc:sldMkLst>
          <pc:docMk/>
          <pc:sldMk cId="1350598104" sldId="482"/>
        </pc:sldMkLst>
      </pc:sldChg>
    </pc:docChg>
  </pc:docChgLst>
  <pc:docChgLst>
    <pc:chgData name="Mark Knight" userId="9104a815-92d1-44f6-bf87-ab22fba67c07" providerId="ADAL" clId="{D11D8D1A-CFD3-4BCC-A966-874FB18E319D}"/>
    <pc:docChg chg="undo redo custSel addSld modSld sldOrd modSection">
      <pc:chgData name="Mark Knight" userId="9104a815-92d1-44f6-bf87-ab22fba67c07" providerId="ADAL" clId="{D11D8D1A-CFD3-4BCC-A966-874FB18E319D}" dt="2023-11-24T16:57:22.683" v="2073" actId="313"/>
      <pc:docMkLst>
        <pc:docMk/>
      </pc:docMkLst>
      <pc:sldChg chg="add">
        <pc:chgData name="Mark Knight" userId="9104a815-92d1-44f6-bf87-ab22fba67c07" providerId="ADAL" clId="{D11D8D1A-CFD3-4BCC-A966-874FB18E319D}" dt="2023-11-24T15:04:18.321" v="0"/>
        <pc:sldMkLst>
          <pc:docMk/>
          <pc:sldMk cId="2271137332" sldId="439"/>
        </pc:sldMkLst>
      </pc:sldChg>
      <pc:sldChg chg="modSp mod">
        <pc:chgData name="Mark Knight" userId="9104a815-92d1-44f6-bf87-ab22fba67c07" providerId="ADAL" clId="{D11D8D1A-CFD3-4BCC-A966-874FB18E319D}" dt="2023-11-24T16:52:50.549" v="1863" actId="6549"/>
        <pc:sldMkLst>
          <pc:docMk/>
          <pc:sldMk cId="2024707887" sldId="441"/>
        </pc:sldMkLst>
      </pc:sldChg>
      <pc:sldChg chg="modSp mod">
        <pc:chgData name="Mark Knight" userId="9104a815-92d1-44f6-bf87-ab22fba67c07" providerId="ADAL" clId="{D11D8D1A-CFD3-4BCC-A966-874FB18E319D}" dt="2023-11-24T16:57:06.713" v="2071" actId="20577"/>
        <pc:sldMkLst>
          <pc:docMk/>
          <pc:sldMk cId="2864022495" sldId="444"/>
        </pc:sldMkLst>
      </pc:sldChg>
      <pc:sldChg chg="modSp add mod">
        <pc:chgData name="Mark Knight" userId="9104a815-92d1-44f6-bf87-ab22fba67c07" providerId="ADAL" clId="{D11D8D1A-CFD3-4BCC-A966-874FB18E319D}" dt="2023-11-24T16:53:13.132" v="1883" actId="20577"/>
        <pc:sldMkLst>
          <pc:docMk/>
          <pc:sldMk cId="775671627" sldId="451"/>
        </pc:sldMkLst>
      </pc:sldChg>
      <pc:sldChg chg="addSp delSp modSp add mod">
        <pc:chgData name="Mark Knight" userId="9104a815-92d1-44f6-bf87-ab22fba67c07" providerId="ADAL" clId="{D11D8D1A-CFD3-4BCC-A966-874FB18E319D}" dt="2023-11-24T15:12:31.541" v="223" actId="478"/>
        <pc:sldMkLst>
          <pc:docMk/>
          <pc:sldMk cId="3310305748" sldId="452"/>
        </pc:sldMkLst>
      </pc:sldChg>
      <pc:sldChg chg="addSp modSp add mod">
        <pc:chgData name="Mark Knight" userId="9104a815-92d1-44f6-bf87-ab22fba67c07" providerId="ADAL" clId="{D11D8D1A-CFD3-4BCC-A966-874FB18E319D}" dt="2023-11-24T15:12:09.574" v="193" actId="207"/>
        <pc:sldMkLst>
          <pc:docMk/>
          <pc:sldMk cId="3879764958" sldId="453"/>
        </pc:sldMkLst>
      </pc:sldChg>
      <pc:sldChg chg="addSp modSp add mod">
        <pc:chgData name="Mark Knight" userId="9104a815-92d1-44f6-bf87-ab22fba67c07" providerId="ADAL" clId="{D11D8D1A-CFD3-4BCC-A966-874FB18E319D}" dt="2023-11-24T16:53:22.328" v="1892" actId="20577"/>
        <pc:sldMkLst>
          <pc:docMk/>
          <pc:sldMk cId="2871365307" sldId="454"/>
        </pc:sldMkLst>
      </pc:sldChg>
      <pc:sldChg chg="addSp modSp add mod">
        <pc:chgData name="Mark Knight" userId="9104a815-92d1-44f6-bf87-ab22fba67c07" providerId="ADAL" clId="{D11D8D1A-CFD3-4BCC-A966-874FB18E319D}" dt="2023-11-24T15:13:54.130" v="241" actId="207"/>
        <pc:sldMkLst>
          <pc:docMk/>
          <pc:sldMk cId="1003937030" sldId="455"/>
        </pc:sldMkLst>
      </pc:sldChg>
      <pc:sldChg chg="addSp modSp add mod">
        <pc:chgData name="Mark Knight" userId="9104a815-92d1-44f6-bf87-ab22fba67c07" providerId="ADAL" clId="{D11D8D1A-CFD3-4BCC-A966-874FB18E319D}" dt="2023-11-24T16:57:15.427" v="2072" actId="313"/>
        <pc:sldMkLst>
          <pc:docMk/>
          <pc:sldMk cId="1583088176" sldId="456"/>
        </pc:sldMkLst>
      </pc:sldChg>
      <pc:sldChg chg="addSp delSp modSp add mod ord">
        <pc:chgData name="Mark Knight" userId="9104a815-92d1-44f6-bf87-ab22fba67c07" providerId="ADAL" clId="{D11D8D1A-CFD3-4BCC-A966-874FB18E319D}" dt="2023-11-24T15:20:06.312" v="385" actId="208"/>
        <pc:sldMkLst>
          <pc:docMk/>
          <pc:sldMk cId="3457187106" sldId="457"/>
        </pc:sldMkLst>
      </pc:sldChg>
      <pc:sldChg chg="addSp delSp modSp add mod ord">
        <pc:chgData name="Mark Knight" userId="9104a815-92d1-44f6-bf87-ab22fba67c07" providerId="ADAL" clId="{D11D8D1A-CFD3-4BCC-A966-874FB18E319D}" dt="2023-11-24T16:53:50.667" v="1932" actId="20577"/>
        <pc:sldMkLst>
          <pc:docMk/>
          <pc:sldMk cId="1146185809" sldId="458"/>
        </pc:sldMkLst>
      </pc:sldChg>
      <pc:sldChg chg="addSp delSp modSp add mod ord">
        <pc:chgData name="Mark Knight" userId="9104a815-92d1-44f6-bf87-ab22fba67c07" providerId="ADAL" clId="{D11D8D1A-CFD3-4BCC-A966-874FB18E319D}" dt="2023-11-24T16:55:19.106" v="2034" actId="14100"/>
        <pc:sldMkLst>
          <pc:docMk/>
          <pc:sldMk cId="1922065712" sldId="459"/>
        </pc:sldMkLst>
      </pc:sldChg>
      <pc:sldChg chg="modSp add mod">
        <pc:chgData name="Mark Knight" userId="9104a815-92d1-44f6-bf87-ab22fba67c07" providerId="ADAL" clId="{D11D8D1A-CFD3-4BCC-A966-874FB18E319D}" dt="2023-11-24T16:55:22.950" v="2035" actId="6549"/>
        <pc:sldMkLst>
          <pc:docMk/>
          <pc:sldMk cId="875328199" sldId="460"/>
        </pc:sldMkLst>
      </pc:sldChg>
      <pc:sldChg chg="addSp delSp modSp add mod">
        <pc:chgData name="Mark Knight" userId="9104a815-92d1-44f6-bf87-ab22fba67c07" providerId="ADAL" clId="{D11D8D1A-CFD3-4BCC-A966-874FB18E319D}" dt="2023-11-24T16:57:22.683" v="2073" actId="313"/>
        <pc:sldMkLst>
          <pc:docMk/>
          <pc:sldMk cId="1100322677" sldId="461"/>
        </pc:sldMkLst>
      </pc:sldChg>
      <pc:sldChg chg="addSp modSp add mod">
        <pc:chgData name="Mark Knight" userId="9104a815-92d1-44f6-bf87-ab22fba67c07" providerId="ADAL" clId="{D11D8D1A-CFD3-4BCC-A966-874FB18E319D}" dt="2023-11-24T16:34:07.190" v="1345" actId="14100"/>
        <pc:sldMkLst>
          <pc:docMk/>
          <pc:sldMk cId="2753139980" sldId="462"/>
        </pc:sldMkLst>
      </pc:sldChg>
      <pc:sldChg chg="addSp delSp modSp add mod ord">
        <pc:chgData name="Mark Knight" userId="9104a815-92d1-44f6-bf87-ab22fba67c07" providerId="ADAL" clId="{D11D8D1A-CFD3-4BCC-A966-874FB18E319D}" dt="2023-11-24T16:56:02.259" v="2050" actId="20577"/>
        <pc:sldMkLst>
          <pc:docMk/>
          <pc:sldMk cId="2010570972" sldId="463"/>
        </pc:sldMkLst>
      </pc:sldChg>
      <pc:sldChg chg="addSp modSp add mod">
        <pc:chgData name="Mark Knight" userId="9104a815-92d1-44f6-bf87-ab22fba67c07" providerId="ADAL" clId="{D11D8D1A-CFD3-4BCC-A966-874FB18E319D}" dt="2023-11-24T16:56:05.285" v="2051" actId="313"/>
        <pc:sldMkLst>
          <pc:docMk/>
          <pc:sldMk cId="1070023225" sldId="464"/>
        </pc:sldMkLst>
      </pc:sldChg>
      <pc:sldChg chg="addSp delSp modSp add mod">
        <pc:chgData name="Mark Knight" userId="9104a815-92d1-44f6-bf87-ab22fba67c07" providerId="ADAL" clId="{D11D8D1A-CFD3-4BCC-A966-874FB18E319D}" dt="2023-11-24T16:38:11.055" v="1555" actId="478"/>
        <pc:sldMkLst>
          <pc:docMk/>
          <pc:sldMk cId="1501366664" sldId="465"/>
        </pc:sldMkLst>
      </pc:sldChg>
      <pc:sldChg chg="addSp delSp modSp add mod ord">
        <pc:chgData name="Mark Knight" userId="9104a815-92d1-44f6-bf87-ab22fba67c07" providerId="ADAL" clId="{D11D8D1A-CFD3-4BCC-A966-874FB18E319D}" dt="2023-11-24T16:56:13.065" v="2056" actId="313"/>
        <pc:sldMkLst>
          <pc:docMk/>
          <pc:sldMk cId="229783507" sldId="466"/>
        </pc:sldMkLst>
      </pc:sldChg>
      <pc:sldChg chg="addSp delSp modSp add mod ord">
        <pc:chgData name="Mark Knight" userId="9104a815-92d1-44f6-bf87-ab22fba67c07" providerId="ADAL" clId="{D11D8D1A-CFD3-4BCC-A966-874FB18E319D}" dt="2023-11-24T16:57:01.197" v="2070" actId="313"/>
        <pc:sldMkLst>
          <pc:docMk/>
          <pc:sldMk cId="3076086700" sldId="467"/>
        </pc:sldMkLst>
      </pc:sldChg>
      <pc:sldChg chg="modSp add mod">
        <pc:chgData name="Mark Knight" userId="9104a815-92d1-44f6-bf87-ab22fba67c07" providerId="ADAL" clId="{D11D8D1A-CFD3-4BCC-A966-874FB18E319D}" dt="2023-11-24T16:56:14.979" v="2057" actId="313"/>
        <pc:sldMkLst>
          <pc:docMk/>
          <pc:sldMk cId="676986524" sldId="468"/>
        </pc:sldMkLst>
      </pc:sldChg>
      <pc:sldChg chg="addSp delSp modSp add mod ord">
        <pc:chgData name="Mark Knight" userId="9104a815-92d1-44f6-bf87-ab22fba67c07" providerId="ADAL" clId="{D11D8D1A-CFD3-4BCC-A966-874FB18E319D}" dt="2023-11-24T16:56:21.605" v="2062" actId="20577"/>
        <pc:sldMkLst>
          <pc:docMk/>
          <pc:sldMk cId="3111134742" sldId="469"/>
        </pc:sldMkLst>
      </pc:sldChg>
      <pc:sldChg chg="modSp add mod ord">
        <pc:chgData name="Mark Knight" userId="9104a815-92d1-44f6-bf87-ab22fba67c07" providerId="ADAL" clId="{D11D8D1A-CFD3-4BCC-A966-874FB18E319D}" dt="2023-11-24T16:40:46.781" v="1616" actId="20577"/>
        <pc:sldMkLst>
          <pc:docMk/>
          <pc:sldMk cId="1657982594" sldId="470"/>
        </pc:sldMkLst>
      </pc:sldChg>
      <pc:sldChg chg="modSp add mod ord">
        <pc:chgData name="Mark Knight" userId="9104a815-92d1-44f6-bf87-ab22fba67c07" providerId="ADAL" clId="{D11D8D1A-CFD3-4BCC-A966-874FB18E319D}" dt="2023-11-24T16:56:43.798" v="2066" actId="20577"/>
        <pc:sldMkLst>
          <pc:docMk/>
          <pc:sldMk cId="2457168234" sldId="471"/>
        </pc:sldMkLst>
      </pc:sldChg>
      <pc:sldChg chg="modSp add mod">
        <pc:chgData name="Mark Knight" userId="9104a815-92d1-44f6-bf87-ab22fba67c07" providerId="ADAL" clId="{D11D8D1A-CFD3-4BCC-A966-874FB18E319D}" dt="2023-11-24T16:42:19.835" v="1635"/>
        <pc:sldMkLst>
          <pc:docMk/>
          <pc:sldMk cId="2303748942" sldId="472"/>
        </pc:sldMkLst>
      </pc:sldChg>
      <pc:sldChg chg="modSp add mod ord">
        <pc:chgData name="Mark Knight" userId="9104a815-92d1-44f6-bf87-ab22fba67c07" providerId="ADAL" clId="{D11D8D1A-CFD3-4BCC-A966-874FB18E319D}" dt="2023-11-24T16:45:01.806" v="1675"/>
        <pc:sldMkLst>
          <pc:docMk/>
          <pc:sldMk cId="2293800593" sldId="473"/>
        </pc:sldMkLst>
      </pc:sldChg>
      <pc:sldChg chg="addSp modSp add mod">
        <pc:chgData name="Mark Knight" userId="9104a815-92d1-44f6-bf87-ab22fba67c07" providerId="ADAL" clId="{D11D8D1A-CFD3-4BCC-A966-874FB18E319D}" dt="2023-11-24T16:56:57.062" v="2069" actId="20577"/>
        <pc:sldMkLst>
          <pc:docMk/>
          <pc:sldMk cId="885171194" sldId="474"/>
        </pc:sldMkLst>
      </pc:sldChg>
      <pc:sldChg chg="addSp modSp add mod ord">
        <pc:chgData name="Mark Knight" userId="9104a815-92d1-44f6-bf87-ab22fba67c07" providerId="ADAL" clId="{D11D8D1A-CFD3-4BCC-A966-874FB18E319D}" dt="2023-11-24T16:50:31.862" v="1843" actId="208"/>
        <pc:sldMkLst>
          <pc:docMk/>
          <pc:sldMk cId="962799581" sldId="475"/>
        </pc:sldMkLst>
      </pc:sldChg>
      <pc:sldChg chg="modSp add mod ord">
        <pc:chgData name="Mark Knight" userId="9104a815-92d1-44f6-bf87-ab22fba67c07" providerId="ADAL" clId="{D11D8D1A-CFD3-4BCC-A966-874FB18E319D}" dt="2023-11-24T16:52:16.559" v="1860" actId="207"/>
        <pc:sldMkLst>
          <pc:docMk/>
          <pc:sldMk cId="2205531668" sldId="476"/>
        </pc:sldMkLst>
      </pc:sldChg>
    </pc:docChg>
  </pc:docChgLst>
  <pc:docChgLst>
    <pc:chgData name="Jobeth Hamilton" userId="53623a9e-8484-4679-8ea5-29f580bf559c" providerId="ADAL" clId="{9927F235-061B-4A1D-9753-2865BA84A5E6}"/>
    <pc:docChg chg="modSld">
      <pc:chgData name="Jobeth Hamilton" userId="53623a9e-8484-4679-8ea5-29f580bf559c" providerId="ADAL" clId="{9927F235-061B-4A1D-9753-2865BA84A5E6}" dt="2024-02-23T10:17:24.092" v="7" actId="207"/>
      <pc:docMkLst>
        <pc:docMk/>
      </pc:docMkLst>
      <pc:sldChg chg="modSp">
        <pc:chgData name="Jobeth Hamilton" userId="53623a9e-8484-4679-8ea5-29f580bf559c" providerId="ADAL" clId="{9927F235-061B-4A1D-9753-2865BA84A5E6}" dt="2024-02-23T09:33:48.417" v="0" actId="20577"/>
        <pc:sldMkLst>
          <pc:docMk/>
          <pc:sldMk cId="3457187106" sldId="457"/>
        </pc:sldMkLst>
      </pc:sldChg>
      <pc:sldChg chg="modSp mod">
        <pc:chgData name="Jobeth Hamilton" userId="53623a9e-8484-4679-8ea5-29f580bf559c" providerId="ADAL" clId="{9927F235-061B-4A1D-9753-2865BA84A5E6}" dt="2024-02-23T10:17:24.092" v="7" actId="207"/>
        <pc:sldMkLst>
          <pc:docMk/>
          <pc:sldMk cId="2753139980" sldId="462"/>
        </pc:sldMkLst>
      </pc:sldChg>
    </pc:docChg>
  </pc:docChgLst>
  <pc:docChgLst>
    <pc:chgData name="Katherine Percival" userId="2c89040f-be39-46bd-b878-3aac107d58fe" providerId="ADAL" clId="{4BD77588-E2B3-4632-A647-2BB61F8615FA}"/>
    <pc:docChg chg="addSld delSld modSld modSection">
      <pc:chgData name="Katherine Percival" userId="2c89040f-be39-46bd-b878-3aac107d58fe" providerId="ADAL" clId="{4BD77588-E2B3-4632-A647-2BB61F8615FA}" dt="2025-02-04T17:33:03.312" v="2" actId="47"/>
      <pc:docMkLst>
        <pc:docMk/>
      </pc:docMkLst>
      <pc:sldChg chg="add del setBg">
        <pc:chgData name="Katherine Percival" userId="2c89040f-be39-46bd-b878-3aac107d58fe" providerId="ADAL" clId="{4BD77588-E2B3-4632-A647-2BB61F8615FA}" dt="2025-02-04T17:32:57.643" v="1"/>
        <pc:sldMkLst>
          <pc:docMk/>
          <pc:sldMk cId="4013608096" sldId="449"/>
        </pc:sldMkLst>
      </pc:sldChg>
      <pc:sldChg chg="del">
        <pc:chgData name="Katherine Percival" userId="2c89040f-be39-46bd-b878-3aac107d58fe" providerId="ADAL" clId="{4BD77588-E2B3-4632-A647-2BB61F8615FA}" dt="2025-02-04T17:33:03.312" v="2" actId="47"/>
        <pc:sldMkLst>
          <pc:docMk/>
          <pc:sldMk cId="3840788499" sldId="481"/>
        </pc:sldMkLst>
      </pc:sldChg>
    </pc:docChg>
  </pc:docChgLst>
  <pc:docChgLst>
    <pc:chgData name="Abhishek Sudhakar" userId="93f09163-1516-43e6-9418-64a3019b77e0" providerId="ADAL" clId="{90B91A62-38E1-426A-BC8F-2DA253ECC624}"/>
    <pc:docChg chg="modSld">
      <pc:chgData name="Abhishek Sudhakar" userId="93f09163-1516-43e6-9418-64a3019b77e0" providerId="ADAL" clId="{90B91A62-38E1-426A-BC8F-2DA253ECC624}" dt="2023-12-13T10:23:51.899" v="11" actId="20577"/>
      <pc:docMkLst>
        <pc:docMk/>
      </pc:docMkLst>
      <pc:sldChg chg="modSp mod">
        <pc:chgData name="Abhishek Sudhakar" userId="93f09163-1516-43e6-9418-64a3019b77e0" providerId="ADAL" clId="{90B91A62-38E1-426A-BC8F-2DA253ECC624}" dt="2023-12-13T10:23:37.376" v="5" actId="20577"/>
        <pc:sldMkLst>
          <pc:docMk/>
          <pc:sldMk cId="3955642395" sldId="450"/>
        </pc:sldMkLst>
      </pc:sldChg>
      <pc:sldChg chg="modSp mod">
        <pc:chgData name="Abhishek Sudhakar" userId="93f09163-1516-43e6-9418-64a3019b77e0" providerId="ADAL" clId="{90B91A62-38E1-426A-BC8F-2DA253ECC624}" dt="2023-12-13T10:23:51.899" v="11" actId="20577"/>
        <pc:sldMkLst>
          <pc:docMk/>
          <pc:sldMk cId="1350598104" sldId="48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09B46-79A1-4E3E-A3BB-A2BC0459E432}" type="doc">
      <dgm:prSet loTypeId="urn:microsoft.com/office/officeart/2005/8/layout/venn1" loCatId="relationship" qsTypeId="urn:microsoft.com/office/officeart/2005/8/quickstyle/simple1" qsCatId="simple" csTypeId="urn:microsoft.com/office/officeart/2005/8/colors/accent0_2" csCatId="mainScheme" phldr="1"/>
      <dgm:spPr/>
    </dgm:pt>
    <dgm:pt modelId="{922DA081-A885-4E80-8426-34FF87006F43}">
      <dgm:prSet phldrT="[Text]" custT="1"/>
      <dgm:spPr>
        <a:xfrm>
          <a:off x="2757011" y="56574"/>
          <a:ext cx="2715577" cy="2715577"/>
        </a:xfrm>
        <a:prstGeom prst="ellipse">
          <a:avLst/>
        </a:prstGeom>
        <a:solidFill>
          <a:srgbClr val="871E63">
            <a:alpha val="50000"/>
          </a:srgbClr>
        </a:solidFill>
        <a:ln w="25400" cap="flat" cmpd="sng" algn="ctr">
          <a:solidFill>
            <a:srgbClr val="333770"/>
          </a:solidFill>
          <a:prstDash val="solid"/>
        </a:ln>
        <a:effectLst/>
      </dgm:spPr>
      <dgm:t>
        <a:bodyPr/>
        <a:lstStyle/>
        <a:p>
          <a:pPr>
            <a:buNone/>
          </a:pPr>
          <a:r>
            <a:rPr lang="en-GB" sz="1400" b="1" dirty="0">
              <a:solidFill>
                <a:sysClr val="windowText" lastClr="000000">
                  <a:hueOff val="0"/>
                  <a:satOff val="0"/>
                  <a:lumOff val="0"/>
                  <a:alphaOff val="0"/>
                </a:sysClr>
              </a:solidFill>
              <a:latin typeface="Sofia Pro Light" panose="020B0604020202020204" charset="0"/>
              <a:ea typeface="+mn-ea"/>
              <a:cs typeface="+mn-cs"/>
            </a:rPr>
            <a:t>Activities</a:t>
          </a:r>
          <a:endParaRPr lang="en-GB" sz="1800" b="1" dirty="0">
            <a:solidFill>
              <a:sysClr val="windowText" lastClr="000000">
                <a:hueOff val="0"/>
                <a:satOff val="0"/>
                <a:lumOff val="0"/>
                <a:alphaOff val="0"/>
              </a:sysClr>
            </a:solidFill>
            <a:latin typeface="Sofia Pro Light" panose="020B0604020202020204" charset="0"/>
            <a:ea typeface="+mn-ea"/>
            <a:cs typeface="+mn-cs"/>
          </a:endParaRPr>
        </a:p>
      </dgm:t>
    </dgm:pt>
    <dgm:pt modelId="{3EA99980-581F-40DF-B1AD-C2602A999DA6}" type="parTrans" cxnId="{1B785321-3F98-4FE1-B0FE-E557FC06DE82}">
      <dgm:prSet/>
      <dgm:spPr/>
      <dgm:t>
        <a:bodyPr/>
        <a:lstStyle/>
        <a:p>
          <a:endParaRPr lang="en-GB">
            <a:latin typeface="Sofia Pro Light" panose="020B0604020202020204" charset="0"/>
          </a:endParaRPr>
        </a:p>
      </dgm:t>
    </dgm:pt>
    <dgm:pt modelId="{7149AF2C-2B7F-4C98-888A-2B964A5C314A}" type="sibTrans" cxnId="{1B785321-3F98-4FE1-B0FE-E557FC06DE82}">
      <dgm:prSet/>
      <dgm:spPr/>
      <dgm:t>
        <a:bodyPr/>
        <a:lstStyle/>
        <a:p>
          <a:endParaRPr lang="en-GB">
            <a:latin typeface="Sofia Pro Light" panose="020B0604020202020204" charset="0"/>
          </a:endParaRPr>
        </a:p>
      </dgm:t>
    </dgm:pt>
    <dgm:pt modelId="{41D65DB0-8F13-4AD0-BC38-45227D823530}">
      <dgm:prSet phldrT="[Text]" custT="1"/>
      <dgm:spPr>
        <a:xfrm>
          <a:off x="3736882" y="1753810"/>
          <a:ext cx="2715577" cy="2715577"/>
        </a:xfrm>
        <a:prstGeom prst="ellipse">
          <a:avLst/>
        </a:prstGeom>
        <a:solidFill>
          <a:srgbClr val="333770">
            <a:alpha val="50000"/>
          </a:srgbClr>
        </a:solidFill>
        <a:ln w="25400" cap="flat" cmpd="sng" algn="ctr">
          <a:solidFill>
            <a:srgbClr val="333770"/>
          </a:solidFill>
          <a:prstDash val="solid"/>
        </a:ln>
        <a:effectLst/>
      </dgm:spPr>
      <dgm:t>
        <a:bodyPr/>
        <a:lstStyle/>
        <a:p>
          <a:pPr>
            <a:buNone/>
          </a:pPr>
          <a:r>
            <a:rPr lang="en-GB" sz="1400" b="1" dirty="0">
              <a:solidFill>
                <a:sysClr val="windowText" lastClr="000000">
                  <a:hueOff val="0"/>
                  <a:satOff val="0"/>
                  <a:lumOff val="0"/>
                  <a:alphaOff val="0"/>
                </a:sysClr>
              </a:solidFill>
              <a:latin typeface="Sofia Pro Light" panose="020B0604020202020204" charset="0"/>
              <a:ea typeface="+mn-ea"/>
              <a:cs typeface="+mn-cs"/>
            </a:rPr>
            <a:t>Finance</a:t>
          </a:r>
          <a:endParaRPr lang="en-GB" sz="2000" b="1" dirty="0">
            <a:solidFill>
              <a:sysClr val="windowText" lastClr="000000">
                <a:hueOff val="0"/>
                <a:satOff val="0"/>
                <a:lumOff val="0"/>
                <a:alphaOff val="0"/>
              </a:sysClr>
            </a:solidFill>
            <a:latin typeface="Sofia Pro Light" panose="020B0604020202020204" charset="0"/>
            <a:ea typeface="+mn-ea"/>
            <a:cs typeface="+mn-cs"/>
          </a:endParaRPr>
        </a:p>
      </dgm:t>
    </dgm:pt>
    <dgm:pt modelId="{01C83473-0CA9-4886-BBD3-7CE4032C4AA1}" type="parTrans" cxnId="{66C74A16-8AC2-4028-A78B-1AB5A7A83514}">
      <dgm:prSet/>
      <dgm:spPr/>
      <dgm:t>
        <a:bodyPr/>
        <a:lstStyle/>
        <a:p>
          <a:endParaRPr lang="en-GB">
            <a:latin typeface="Sofia Pro Light" panose="020B0604020202020204" charset="0"/>
          </a:endParaRPr>
        </a:p>
      </dgm:t>
    </dgm:pt>
    <dgm:pt modelId="{A3046E01-37D8-4146-BD98-BDD19E439302}" type="sibTrans" cxnId="{66C74A16-8AC2-4028-A78B-1AB5A7A83514}">
      <dgm:prSet/>
      <dgm:spPr/>
      <dgm:t>
        <a:bodyPr/>
        <a:lstStyle/>
        <a:p>
          <a:endParaRPr lang="en-GB">
            <a:latin typeface="Sofia Pro Light" panose="020B0604020202020204" charset="0"/>
          </a:endParaRPr>
        </a:p>
      </dgm:t>
    </dgm:pt>
    <dgm:pt modelId="{6BFEB296-B292-424B-9117-9BEBD8639897}">
      <dgm:prSet phldrT="[Text]" custT="1"/>
      <dgm:spPr>
        <a:xfrm>
          <a:off x="1777140" y="1753810"/>
          <a:ext cx="2715577" cy="2715577"/>
        </a:xfrm>
        <a:prstGeom prst="ellipse">
          <a:avLst/>
        </a:prstGeom>
        <a:solidFill>
          <a:srgbClr val="39ADAD">
            <a:alpha val="50000"/>
          </a:srgbClr>
        </a:solidFill>
        <a:ln w="25400" cap="flat" cmpd="sng" algn="ctr">
          <a:solidFill>
            <a:srgbClr val="333770"/>
          </a:solidFill>
          <a:prstDash val="solid"/>
        </a:ln>
        <a:effectLst/>
      </dgm:spPr>
      <dgm:t>
        <a:bodyPr/>
        <a:lstStyle/>
        <a:p>
          <a:pPr>
            <a:buNone/>
          </a:pPr>
          <a:r>
            <a:rPr lang="en-GB" sz="1400" b="1" dirty="0">
              <a:solidFill>
                <a:sysClr val="windowText" lastClr="000000">
                  <a:hueOff val="0"/>
                  <a:satOff val="0"/>
                  <a:lumOff val="0"/>
                  <a:alphaOff val="0"/>
                </a:sysClr>
              </a:solidFill>
              <a:latin typeface="Sofia Pro Light" panose="020B0604020202020204" charset="0"/>
              <a:ea typeface="+mn-ea"/>
              <a:cs typeface="+mn-cs"/>
            </a:rPr>
            <a:t>Management</a:t>
          </a:r>
          <a:endParaRPr lang="en-GB" sz="1600" b="1" dirty="0">
            <a:solidFill>
              <a:sysClr val="windowText" lastClr="000000">
                <a:hueOff val="0"/>
                <a:satOff val="0"/>
                <a:lumOff val="0"/>
                <a:alphaOff val="0"/>
              </a:sysClr>
            </a:solidFill>
            <a:latin typeface="Sofia Pro Light" panose="020B0604020202020204" charset="0"/>
            <a:ea typeface="+mn-ea"/>
            <a:cs typeface="+mn-cs"/>
          </a:endParaRPr>
        </a:p>
      </dgm:t>
    </dgm:pt>
    <dgm:pt modelId="{3E23DD76-BE7C-4869-BBDD-FE783BBAF05B}" type="parTrans" cxnId="{96A70240-B8AD-4737-922E-2D388281E643}">
      <dgm:prSet/>
      <dgm:spPr/>
      <dgm:t>
        <a:bodyPr/>
        <a:lstStyle/>
        <a:p>
          <a:endParaRPr lang="en-GB">
            <a:latin typeface="Sofia Pro Light" panose="020B0604020202020204" charset="0"/>
          </a:endParaRPr>
        </a:p>
      </dgm:t>
    </dgm:pt>
    <dgm:pt modelId="{C202EE9D-7135-491D-B862-4E8C8F5F9A69}" type="sibTrans" cxnId="{96A70240-B8AD-4737-922E-2D388281E643}">
      <dgm:prSet/>
      <dgm:spPr/>
      <dgm:t>
        <a:bodyPr/>
        <a:lstStyle/>
        <a:p>
          <a:endParaRPr lang="en-GB">
            <a:latin typeface="Sofia Pro Light" panose="020B0604020202020204" charset="0"/>
          </a:endParaRPr>
        </a:p>
      </dgm:t>
    </dgm:pt>
    <dgm:pt modelId="{EA2C5E80-1727-4B52-9712-0D07B84CFBAD}" type="pres">
      <dgm:prSet presAssocID="{60409B46-79A1-4E3E-A3BB-A2BC0459E432}" presName="compositeShape" presStyleCnt="0">
        <dgm:presLayoutVars>
          <dgm:chMax val="7"/>
          <dgm:dir/>
          <dgm:resizeHandles val="exact"/>
        </dgm:presLayoutVars>
      </dgm:prSet>
      <dgm:spPr/>
    </dgm:pt>
    <dgm:pt modelId="{932EC670-040E-405B-B90C-70DCEA96A246}" type="pres">
      <dgm:prSet presAssocID="{922DA081-A885-4E80-8426-34FF87006F43}" presName="circ1" presStyleLbl="vennNode1" presStyleIdx="0" presStyleCnt="3"/>
      <dgm:spPr/>
    </dgm:pt>
    <dgm:pt modelId="{5CDBACBC-424B-47AD-9F2E-C2FA75D622BE}" type="pres">
      <dgm:prSet presAssocID="{922DA081-A885-4E80-8426-34FF87006F43}" presName="circ1Tx" presStyleLbl="revTx" presStyleIdx="0" presStyleCnt="0">
        <dgm:presLayoutVars>
          <dgm:chMax val="0"/>
          <dgm:chPref val="0"/>
          <dgm:bulletEnabled val="1"/>
        </dgm:presLayoutVars>
      </dgm:prSet>
      <dgm:spPr/>
    </dgm:pt>
    <dgm:pt modelId="{9E3C0FD7-FABC-4FFD-8B9F-51C67DE76FAB}" type="pres">
      <dgm:prSet presAssocID="{41D65DB0-8F13-4AD0-BC38-45227D823530}" presName="circ2" presStyleLbl="vennNode1" presStyleIdx="1" presStyleCnt="3"/>
      <dgm:spPr/>
    </dgm:pt>
    <dgm:pt modelId="{64E0B990-66D8-49E4-A9DD-35B0B8901F0E}" type="pres">
      <dgm:prSet presAssocID="{41D65DB0-8F13-4AD0-BC38-45227D823530}" presName="circ2Tx" presStyleLbl="revTx" presStyleIdx="0" presStyleCnt="0">
        <dgm:presLayoutVars>
          <dgm:chMax val="0"/>
          <dgm:chPref val="0"/>
          <dgm:bulletEnabled val="1"/>
        </dgm:presLayoutVars>
      </dgm:prSet>
      <dgm:spPr/>
    </dgm:pt>
    <dgm:pt modelId="{1BBB5C31-5FAF-49C4-A1A1-5A94E9449C3F}" type="pres">
      <dgm:prSet presAssocID="{6BFEB296-B292-424B-9117-9BEBD8639897}" presName="circ3" presStyleLbl="vennNode1" presStyleIdx="2" presStyleCnt="3"/>
      <dgm:spPr/>
    </dgm:pt>
    <dgm:pt modelId="{E806C41F-DD37-48CD-B26B-5A7B1D46A848}" type="pres">
      <dgm:prSet presAssocID="{6BFEB296-B292-424B-9117-9BEBD8639897}" presName="circ3Tx" presStyleLbl="revTx" presStyleIdx="0" presStyleCnt="0">
        <dgm:presLayoutVars>
          <dgm:chMax val="0"/>
          <dgm:chPref val="0"/>
          <dgm:bulletEnabled val="1"/>
        </dgm:presLayoutVars>
      </dgm:prSet>
      <dgm:spPr/>
    </dgm:pt>
  </dgm:ptLst>
  <dgm:cxnLst>
    <dgm:cxn modelId="{07C5EB04-7403-4CAA-8D51-BDD4F9381457}" type="presOf" srcId="{922DA081-A885-4E80-8426-34FF87006F43}" destId="{932EC670-040E-405B-B90C-70DCEA96A246}" srcOrd="0" destOrd="0" presId="urn:microsoft.com/office/officeart/2005/8/layout/venn1"/>
    <dgm:cxn modelId="{66C74A16-8AC2-4028-A78B-1AB5A7A83514}" srcId="{60409B46-79A1-4E3E-A3BB-A2BC0459E432}" destId="{41D65DB0-8F13-4AD0-BC38-45227D823530}" srcOrd="1" destOrd="0" parTransId="{01C83473-0CA9-4886-BBD3-7CE4032C4AA1}" sibTransId="{A3046E01-37D8-4146-BD98-BDD19E439302}"/>
    <dgm:cxn modelId="{1B785321-3F98-4FE1-B0FE-E557FC06DE82}" srcId="{60409B46-79A1-4E3E-A3BB-A2BC0459E432}" destId="{922DA081-A885-4E80-8426-34FF87006F43}" srcOrd="0" destOrd="0" parTransId="{3EA99980-581F-40DF-B1AD-C2602A999DA6}" sibTransId="{7149AF2C-2B7F-4C98-888A-2B964A5C314A}"/>
    <dgm:cxn modelId="{96A70240-B8AD-4737-922E-2D388281E643}" srcId="{60409B46-79A1-4E3E-A3BB-A2BC0459E432}" destId="{6BFEB296-B292-424B-9117-9BEBD8639897}" srcOrd="2" destOrd="0" parTransId="{3E23DD76-BE7C-4869-BBDD-FE783BBAF05B}" sibTransId="{C202EE9D-7135-491D-B862-4E8C8F5F9A69}"/>
    <dgm:cxn modelId="{6669E240-C716-4955-A354-4BE50BAAD7F9}" type="presOf" srcId="{922DA081-A885-4E80-8426-34FF87006F43}" destId="{5CDBACBC-424B-47AD-9F2E-C2FA75D622BE}" srcOrd="1" destOrd="0" presId="urn:microsoft.com/office/officeart/2005/8/layout/venn1"/>
    <dgm:cxn modelId="{D61DB362-C611-424C-ADD4-3088968FF005}" type="presOf" srcId="{41D65DB0-8F13-4AD0-BC38-45227D823530}" destId="{9E3C0FD7-FABC-4FFD-8B9F-51C67DE76FAB}" srcOrd="0" destOrd="0" presId="urn:microsoft.com/office/officeart/2005/8/layout/venn1"/>
    <dgm:cxn modelId="{2FBA1DAE-ABB6-4718-AB82-64C73BD4F97C}" type="presOf" srcId="{60409B46-79A1-4E3E-A3BB-A2BC0459E432}" destId="{EA2C5E80-1727-4B52-9712-0D07B84CFBAD}" srcOrd="0" destOrd="0" presId="urn:microsoft.com/office/officeart/2005/8/layout/venn1"/>
    <dgm:cxn modelId="{BAD372CC-3F87-412C-99CF-5A01547ABDF2}" type="presOf" srcId="{6BFEB296-B292-424B-9117-9BEBD8639897}" destId="{E806C41F-DD37-48CD-B26B-5A7B1D46A848}" srcOrd="1" destOrd="0" presId="urn:microsoft.com/office/officeart/2005/8/layout/venn1"/>
    <dgm:cxn modelId="{65DC91E4-1E4C-4CF3-A6AB-AA756E0EEC05}" type="presOf" srcId="{6BFEB296-B292-424B-9117-9BEBD8639897}" destId="{1BBB5C31-5FAF-49C4-A1A1-5A94E9449C3F}" srcOrd="0" destOrd="0" presId="urn:microsoft.com/office/officeart/2005/8/layout/venn1"/>
    <dgm:cxn modelId="{0B2FA8F0-5C7F-4312-A006-4773A1B3CAFF}" type="presOf" srcId="{41D65DB0-8F13-4AD0-BC38-45227D823530}" destId="{64E0B990-66D8-49E4-A9DD-35B0B8901F0E}" srcOrd="1" destOrd="0" presId="urn:microsoft.com/office/officeart/2005/8/layout/venn1"/>
    <dgm:cxn modelId="{B63ADDB6-F3A0-42F2-848A-87F7B20D1069}" type="presParOf" srcId="{EA2C5E80-1727-4B52-9712-0D07B84CFBAD}" destId="{932EC670-040E-405B-B90C-70DCEA96A246}" srcOrd="0" destOrd="0" presId="urn:microsoft.com/office/officeart/2005/8/layout/venn1"/>
    <dgm:cxn modelId="{BCDCE635-7E87-4DB6-970C-64CA8F6D95CE}" type="presParOf" srcId="{EA2C5E80-1727-4B52-9712-0D07B84CFBAD}" destId="{5CDBACBC-424B-47AD-9F2E-C2FA75D622BE}" srcOrd="1" destOrd="0" presId="urn:microsoft.com/office/officeart/2005/8/layout/venn1"/>
    <dgm:cxn modelId="{E6BFDDF8-3BFA-4681-8603-39B50F6EB747}" type="presParOf" srcId="{EA2C5E80-1727-4B52-9712-0D07B84CFBAD}" destId="{9E3C0FD7-FABC-4FFD-8B9F-51C67DE76FAB}" srcOrd="2" destOrd="0" presId="urn:microsoft.com/office/officeart/2005/8/layout/venn1"/>
    <dgm:cxn modelId="{7CD5C40F-F10D-4D27-B654-C0B2D8AC28C6}" type="presParOf" srcId="{EA2C5E80-1727-4B52-9712-0D07B84CFBAD}" destId="{64E0B990-66D8-49E4-A9DD-35B0B8901F0E}" srcOrd="3" destOrd="0" presId="urn:microsoft.com/office/officeart/2005/8/layout/venn1"/>
    <dgm:cxn modelId="{2523B95E-CF19-471B-B547-D7F6FEF83C2C}" type="presParOf" srcId="{EA2C5E80-1727-4B52-9712-0D07B84CFBAD}" destId="{1BBB5C31-5FAF-49C4-A1A1-5A94E9449C3F}" srcOrd="4" destOrd="0" presId="urn:microsoft.com/office/officeart/2005/8/layout/venn1"/>
    <dgm:cxn modelId="{FC5076EF-89DD-42C1-9EFE-48FC06B33832}" type="presParOf" srcId="{EA2C5E80-1727-4B52-9712-0D07B84CFBAD}" destId="{E806C41F-DD37-48CD-B26B-5A7B1D46A848}"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EA9815C-FFBD-4042-AD1C-EA6D111B7876}" type="doc">
      <dgm:prSet loTypeId="urn:microsoft.com/office/officeart/2005/8/layout/matrix3" loCatId="matrix" qsTypeId="urn:microsoft.com/office/officeart/2005/8/quickstyle/simple1" qsCatId="simple" csTypeId="urn:microsoft.com/office/officeart/2005/8/colors/accent0_2" csCatId="mainScheme" phldr="1"/>
      <dgm:spPr/>
      <dgm:t>
        <a:bodyPr/>
        <a:lstStyle/>
        <a:p>
          <a:endParaRPr lang="en-GB"/>
        </a:p>
      </dgm:t>
    </dgm:pt>
    <dgm:pt modelId="{179EF324-F6A0-414D-B92C-29673E275308}">
      <dgm:prSet phldrT="[Text]" custT="1"/>
      <dgm:spPr>
        <a:xfrm>
          <a:off x="1207574" y="451490"/>
          <a:ext cx="1853485" cy="1853485"/>
        </a:xfrm>
        <a:prstGeom prst="roundRect">
          <a:avLst/>
        </a:prstGeom>
        <a:solidFill>
          <a:srgbClr val="333770"/>
        </a:solidFill>
        <a:ln w="25400" cap="flat" cmpd="sng" algn="ctr">
          <a:solidFill>
            <a:srgbClr val="333770"/>
          </a:solidFill>
          <a:prstDash val="solid"/>
        </a:ln>
        <a:effectLst/>
      </dgm:spPr>
      <dgm:t>
        <a:bodyPr/>
        <a:lstStyle/>
        <a:p>
          <a:pPr algn="ctr">
            <a:buNone/>
          </a:pPr>
          <a:r>
            <a:rPr lang="en-GB" sz="1400" b="1" u="sng" dirty="0">
              <a:solidFill>
                <a:sysClr val="window" lastClr="FFFFFF"/>
              </a:solidFill>
              <a:latin typeface="Sofia Pro Light" panose="020B0604020202020204" charset="0"/>
              <a:ea typeface="Tahoma" panose="020B0604030504040204" pitchFamily="34" charset="0"/>
              <a:cs typeface="Poppins" panose="00000500000000000000" pitchFamily="2" charset="0"/>
            </a:rPr>
            <a:t>Strengths:</a:t>
          </a:r>
        </a:p>
        <a:p>
          <a:pPr algn="ctr">
            <a:buNone/>
          </a:pPr>
          <a:r>
            <a:rPr lang="en-GB" sz="1400" b="0" dirty="0">
              <a:solidFill>
                <a:sysClr val="window" lastClr="FFFFFF"/>
              </a:solidFill>
              <a:latin typeface="Sofia Pro Light" panose="020B0604020202020204" charset="0"/>
              <a:ea typeface="Tahoma" panose="020B0604030504040204" pitchFamily="34" charset="0"/>
              <a:cs typeface="Poppins" panose="00000500000000000000" pitchFamily="2" charset="0"/>
            </a:rPr>
            <a:t>What does your organisation do well?</a:t>
          </a:r>
        </a:p>
      </dgm:t>
    </dgm:pt>
    <dgm:pt modelId="{87CBF8DB-3E3D-4956-8D76-8B32AF781784}" type="parTrans" cxnId="{DAE89770-8706-4477-B1E0-4A732F803F02}">
      <dgm:prSet/>
      <dgm:spPr/>
      <dgm:t>
        <a:bodyPr/>
        <a:lstStyle/>
        <a:p>
          <a:endParaRPr lang="en-GB" sz="1800" b="0">
            <a:latin typeface="Sofia Pro Light" panose="020B0604020202020204" charset="0"/>
            <a:ea typeface="Tahoma" panose="020B0604030504040204" pitchFamily="34" charset="0"/>
            <a:cs typeface="Tahoma" panose="020B0604030504040204" pitchFamily="34" charset="0"/>
          </a:endParaRPr>
        </a:p>
      </dgm:t>
    </dgm:pt>
    <dgm:pt modelId="{E7866F9F-2B66-4DF7-9F1E-B3C8DCB29B6D}" type="sibTrans" cxnId="{DAE89770-8706-4477-B1E0-4A732F803F02}">
      <dgm:prSet/>
      <dgm:spPr/>
      <dgm:t>
        <a:bodyPr/>
        <a:lstStyle/>
        <a:p>
          <a:endParaRPr lang="en-GB" sz="1800" b="0">
            <a:latin typeface="Sofia Pro Light" panose="020B0604020202020204" charset="0"/>
            <a:ea typeface="Tahoma" panose="020B0604030504040204" pitchFamily="34" charset="0"/>
            <a:cs typeface="Tahoma" panose="020B0604030504040204" pitchFamily="34" charset="0"/>
          </a:endParaRPr>
        </a:p>
      </dgm:t>
    </dgm:pt>
    <dgm:pt modelId="{85D0DBB4-7584-4C13-8175-22747DB6506F}">
      <dgm:prSet phldrT="[Text]" custT="1"/>
      <dgm:spPr>
        <a:xfrm>
          <a:off x="3203635" y="451490"/>
          <a:ext cx="1853485" cy="1853485"/>
        </a:xfrm>
        <a:prstGeom prst="roundRect">
          <a:avLst/>
        </a:prstGeom>
        <a:solidFill>
          <a:srgbClr val="871E63"/>
        </a:solidFill>
        <a:ln w="25400" cap="flat" cmpd="sng" algn="ctr">
          <a:solidFill>
            <a:srgbClr val="871E63"/>
          </a:solidFill>
          <a:prstDash val="solid"/>
        </a:ln>
        <a:effectLst/>
      </dgm:spPr>
      <dgm:t>
        <a:bodyPr/>
        <a:lstStyle/>
        <a:p>
          <a:pPr algn="ctr">
            <a:buNone/>
          </a:pPr>
          <a:r>
            <a:rPr lang="en-GB" sz="1400" b="1" u="sng" dirty="0">
              <a:solidFill>
                <a:sysClr val="window" lastClr="FFFFFF"/>
              </a:solidFill>
              <a:latin typeface="Sofia Pro Light" panose="020B0604020202020204" charset="0"/>
              <a:ea typeface="Tahoma" panose="020B0604030504040204" pitchFamily="34" charset="0"/>
              <a:cs typeface="Poppins" panose="00000500000000000000" pitchFamily="2" charset="0"/>
            </a:rPr>
            <a:t>Weaknesses:</a:t>
          </a:r>
        </a:p>
        <a:p>
          <a:pPr algn="ctr">
            <a:buNone/>
          </a:pPr>
          <a:r>
            <a:rPr lang="en-GB" sz="1400" b="0" u="none" dirty="0">
              <a:solidFill>
                <a:sysClr val="window" lastClr="FFFFFF"/>
              </a:solidFill>
              <a:latin typeface="Sofia Pro Light" panose="020B0604020202020204" charset="0"/>
              <a:ea typeface="Tahoma" panose="020B0604030504040204" pitchFamily="34" charset="0"/>
              <a:cs typeface="Poppins" panose="00000500000000000000" pitchFamily="2" charset="0"/>
            </a:rPr>
            <a:t>What could your organisation </a:t>
          </a:r>
          <a:r>
            <a:rPr lang="en-GB" sz="1400" b="0" i="0" u="none" dirty="0">
              <a:solidFill>
                <a:sysClr val="window" lastClr="FFFFFF"/>
              </a:solidFill>
              <a:latin typeface="Sofia Pro Light" panose="020B0604020202020204" charset="0"/>
              <a:ea typeface="Tahoma" panose="020B0604030504040204" pitchFamily="34" charset="0"/>
              <a:cs typeface="Poppins" panose="00000500000000000000" pitchFamily="2" charset="0"/>
            </a:rPr>
            <a:t>improve?</a:t>
          </a:r>
          <a:endParaRPr lang="en-GB" sz="1400" b="0" i="0" u="sng" dirty="0">
            <a:solidFill>
              <a:sysClr val="window" lastClr="FFFFFF"/>
            </a:solidFill>
            <a:latin typeface="Sofia Pro Light" panose="020B0604020202020204" charset="0"/>
            <a:ea typeface="Tahoma" panose="020B0604030504040204" pitchFamily="34" charset="0"/>
            <a:cs typeface="Poppins" panose="00000500000000000000" pitchFamily="2" charset="0"/>
          </a:endParaRPr>
        </a:p>
      </dgm:t>
    </dgm:pt>
    <dgm:pt modelId="{98003862-7B66-4949-AF26-7B2103486BD6}" type="parTrans" cxnId="{B72A4C61-1336-471E-A300-5EC356620EB6}">
      <dgm:prSet/>
      <dgm:spPr/>
      <dgm:t>
        <a:bodyPr/>
        <a:lstStyle/>
        <a:p>
          <a:endParaRPr lang="en-GB" sz="1800" b="0">
            <a:latin typeface="Sofia Pro Light" panose="020B0604020202020204" charset="0"/>
            <a:ea typeface="Tahoma" panose="020B0604030504040204" pitchFamily="34" charset="0"/>
            <a:cs typeface="Tahoma" panose="020B0604030504040204" pitchFamily="34" charset="0"/>
          </a:endParaRPr>
        </a:p>
      </dgm:t>
    </dgm:pt>
    <dgm:pt modelId="{2BD8FFC5-E50B-4FE3-9C91-9EE0945F37B5}" type="sibTrans" cxnId="{B72A4C61-1336-471E-A300-5EC356620EB6}">
      <dgm:prSet/>
      <dgm:spPr/>
      <dgm:t>
        <a:bodyPr/>
        <a:lstStyle/>
        <a:p>
          <a:endParaRPr lang="en-GB" sz="1800" b="0">
            <a:latin typeface="Sofia Pro Light" panose="020B0604020202020204" charset="0"/>
            <a:ea typeface="Tahoma" panose="020B0604030504040204" pitchFamily="34" charset="0"/>
            <a:cs typeface="Tahoma" panose="020B0604030504040204" pitchFamily="34" charset="0"/>
          </a:endParaRPr>
        </a:p>
      </dgm:t>
    </dgm:pt>
    <dgm:pt modelId="{E50A2499-B1A1-4730-9097-FDB813B0B060}">
      <dgm:prSet phldrT="[Text]" custT="1"/>
      <dgm:spPr>
        <a:xfrm>
          <a:off x="1207574" y="2447551"/>
          <a:ext cx="1853485" cy="1853485"/>
        </a:xfrm>
        <a:prstGeom prst="roundRect">
          <a:avLst/>
        </a:prstGeom>
        <a:solidFill>
          <a:srgbClr val="39ADAD"/>
        </a:solidFill>
        <a:ln w="25400" cap="flat" cmpd="sng" algn="ctr">
          <a:solidFill>
            <a:srgbClr val="39ADAD"/>
          </a:solidFill>
          <a:prstDash val="solid"/>
        </a:ln>
        <a:effectLst/>
      </dgm:spPr>
      <dgm:t>
        <a:bodyPr/>
        <a:lstStyle/>
        <a:p>
          <a:pPr algn="ctr">
            <a:buNone/>
          </a:pPr>
          <a:br>
            <a:rPr lang="en-GB" sz="1600" b="1" u="sng" dirty="0">
              <a:solidFill>
                <a:sysClr val="window" lastClr="FFFFFF"/>
              </a:solidFill>
              <a:latin typeface="Sofia Pro Light" panose="020B0604020202020204" charset="0"/>
              <a:ea typeface="Tahoma" panose="020B0604030504040204" pitchFamily="34" charset="0"/>
              <a:cs typeface="Poppins" panose="00000500000000000000" pitchFamily="2" charset="0"/>
            </a:rPr>
          </a:br>
          <a:r>
            <a:rPr lang="en-GB" sz="1400" b="1" u="sng" dirty="0">
              <a:solidFill>
                <a:sysClr val="windowText" lastClr="000000"/>
              </a:solidFill>
              <a:latin typeface="Sofia Pro Light" panose="020B0604020202020204" charset="0"/>
              <a:ea typeface="Tahoma" panose="020B0604030504040204" pitchFamily="34" charset="0"/>
              <a:cs typeface="Poppins" panose="00000500000000000000" pitchFamily="2" charset="0"/>
            </a:rPr>
            <a:t>Opportunities:</a:t>
          </a:r>
        </a:p>
        <a:p>
          <a:pPr algn="ctr">
            <a:buNone/>
          </a:pPr>
          <a:r>
            <a:rPr lang="en-GB" sz="1400" b="0" u="none" dirty="0">
              <a:solidFill>
                <a:sysClr val="windowText" lastClr="000000"/>
              </a:solidFill>
              <a:latin typeface="Sofia Pro Light" panose="020B0604020202020204" charset="0"/>
              <a:ea typeface="Tahoma" panose="020B0604030504040204" pitchFamily="34" charset="0"/>
              <a:cs typeface="Poppins" panose="00000500000000000000" pitchFamily="2" charset="0"/>
            </a:rPr>
            <a:t>What could your organisation change for the better?</a:t>
          </a:r>
        </a:p>
        <a:p>
          <a:pPr algn="ctr">
            <a:buNone/>
          </a:pPr>
          <a:endParaRPr lang="en-GB" sz="1600" b="1" u="sng" dirty="0">
            <a:solidFill>
              <a:sysClr val="window" lastClr="FFFFFF"/>
            </a:solidFill>
            <a:latin typeface="Sofia Pro Light" panose="020B0604020202020204" charset="0"/>
            <a:ea typeface="Tahoma" panose="020B0604030504040204" pitchFamily="34" charset="0"/>
            <a:cs typeface="Poppins" panose="00000500000000000000" pitchFamily="2" charset="0"/>
          </a:endParaRPr>
        </a:p>
      </dgm:t>
    </dgm:pt>
    <dgm:pt modelId="{2D80FEF5-9287-4B4D-9A15-55A369E6EDD5}" type="parTrans" cxnId="{2FC1E5F2-04BB-4338-AF23-495A6CE955BA}">
      <dgm:prSet/>
      <dgm:spPr/>
      <dgm:t>
        <a:bodyPr/>
        <a:lstStyle/>
        <a:p>
          <a:endParaRPr lang="en-GB" sz="1800" b="0">
            <a:latin typeface="Sofia Pro Light" panose="020B0604020202020204" charset="0"/>
            <a:ea typeface="Tahoma" panose="020B0604030504040204" pitchFamily="34" charset="0"/>
            <a:cs typeface="Tahoma" panose="020B0604030504040204" pitchFamily="34" charset="0"/>
          </a:endParaRPr>
        </a:p>
      </dgm:t>
    </dgm:pt>
    <dgm:pt modelId="{28A29C25-95F8-45BD-B567-136B5FE6ADB4}" type="sibTrans" cxnId="{2FC1E5F2-04BB-4338-AF23-495A6CE955BA}">
      <dgm:prSet/>
      <dgm:spPr/>
      <dgm:t>
        <a:bodyPr/>
        <a:lstStyle/>
        <a:p>
          <a:endParaRPr lang="en-GB" sz="1800" b="0">
            <a:latin typeface="Sofia Pro Light" panose="020B0604020202020204" charset="0"/>
            <a:ea typeface="Tahoma" panose="020B0604030504040204" pitchFamily="34" charset="0"/>
            <a:cs typeface="Tahoma" panose="020B0604030504040204" pitchFamily="34" charset="0"/>
          </a:endParaRPr>
        </a:p>
      </dgm:t>
    </dgm:pt>
    <dgm:pt modelId="{6E9791C8-1FAC-4FC8-8607-0ABF6E21CF8A}">
      <dgm:prSet phldrT="[Text]" custT="1"/>
      <dgm:spPr>
        <a:xfrm>
          <a:off x="3203635" y="2447551"/>
          <a:ext cx="1853485" cy="1853485"/>
        </a:xfrm>
        <a:prstGeom prst="roundRect">
          <a:avLst/>
        </a:prstGeom>
        <a:solidFill>
          <a:srgbClr val="DB4A3D"/>
        </a:solidFill>
        <a:ln w="25400" cap="flat" cmpd="sng" algn="ctr">
          <a:solidFill>
            <a:srgbClr val="DB4A3D"/>
          </a:solidFill>
          <a:prstDash val="solid"/>
        </a:ln>
        <a:effectLst/>
      </dgm:spPr>
      <dgm:t>
        <a:bodyPr/>
        <a:lstStyle/>
        <a:p>
          <a:pPr algn="ctr">
            <a:buNone/>
          </a:pPr>
          <a:r>
            <a:rPr lang="en-GB" sz="1400" b="1" u="sng" dirty="0">
              <a:solidFill>
                <a:sysClr val="windowText" lastClr="000000"/>
              </a:solidFill>
              <a:latin typeface="Sofia Pro Light" panose="020B0604020202020204" charset="0"/>
              <a:ea typeface="Tahoma" panose="020B0604030504040204" pitchFamily="34" charset="0"/>
              <a:cs typeface="Poppins" panose="00000500000000000000" pitchFamily="2" charset="0"/>
            </a:rPr>
            <a:t>Threats:</a:t>
          </a:r>
        </a:p>
        <a:p>
          <a:pPr algn="ctr">
            <a:buNone/>
          </a:pPr>
          <a:r>
            <a:rPr lang="en-GB" sz="1400" b="0" dirty="0">
              <a:solidFill>
                <a:sysClr val="windowText" lastClr="000000"/>
              </a:solidFill>
              <a:latin typeface="Sofia Pro Light" panose="020B0604020202020204" charset="0"/>
              <a:ea typeface="Tahoma" panose="020B0604030504040204" pitchFamily="34" charset="0"/>
              <a:cs typeface="Poppins" panose="00000500000000000000" pitchFamily="2" charset="0"/>
            </a:rPr>
            <a:t>What are the main threats to your organisation?</a:t>
          </a:r>
        </a:p>
      </dgm:t>
    </dgm:pt>
    <dgm:pt modelId="{0C0AAF38-B339-40FF-AD5F-83E18B65A743}" type="sibTrans" cxnId="{3423D3D6-1C9C-430C-8AA9-00EB9545F47F}">
      <dgm:prSet/>
      <dgm:spPr/>
      <dgm:t>
        <a:bodyPr/>
        <a:lstStyle/>
        <a:p>
          <a:endParaRPr lang="en-GB" sz="1800" b="0">
            <a:latin typeface="Sofia Pro Light" panose="020B0604020202020204" charset="0"/>
            <a:ea typeface="Tahoma" panose="020B0604030504040204" pitchFamily="34" charset="0"/>
            <a:cs typeface="Tahoma" panose="020B0604030504040204" pitchFamily="34" charset="0"/>
          </a:endParaRPr>
        </a:p>
      </dgm:t>
    </dgm:pt>
    <dgm:pt modelId="{B439B211-CF23-442A-B623-97AAA1AA0F6D}" type="parTrans" cxnId="{3423D3D6-1C9C-430C-8AA9-00EB9545F47F}">
      <dgm:prSet/>
      <dgm:spPr/>
      <dgm:t>
        <a:bodyPr/>
        <a:lstStyle/>
        <a:p>
          <a:endParaRPr lang="en-GB" sz="1800" b="0">
            <a:latin typeface="Sofia Pro Light" panose="020B0604020202020204" charset="0"/>
            <a:ea typeface="Tahoma" panose="020B0604030504040204" pitchFamily="34" charset="0"/>
            <a:cs typeface="Tahoma" panose="020B0604030504040204" pitchFamily="34" charset="0"/>
          </a:endParaRPr>
        </a:p>
      </dgm:t>
    </dgm:pt>
    <dgm:pt modelId="{F0243638-C8EF-4A87-B0F5-C860686D7EA3}" type="pres">
      <dgm:prSet presAssocID="{6EA9815C-FFBD-4042-AD1C-EA6D111B7876}" presName="matrix" presStyleCnt="0">
        <dgm:presLayoutVars>
          <dgm:chMax val="1"/>
          <dgm:dir/>
          <dgm:resizeHandles val="exact"/>
        </dgm:presLayoutVars>
      </dgm:prSet>
      <dgm:spPr/>
    </dgm:pt>
    <dgm:pt modelId="{C4DD94D4-917D-4E3F-85F1-E9577B1824C8}" type="pres">
      <dgm:prSet presAssocID="{6EA9815C-FFBD-4042-AD1C-EA6D111B7876}" presName="diamond" presStyleLbl="bgShp" presStyleIdx="0" presStyleCnt="1"/>
      <dgm:spPr>
        <a:xfrm>
          <a:off x="756083" y="0"/>
          <a:ext cx="4752528" cy="4752528"/>
        </a:xfrm>
        <a:prstGeom prst="diamond">
          <a:avLst/>
        </a:prstGeom>
        <a:solidFill>
          <a:srgbClr val="F39546"/>
        </a:solidFill>
        <a:ln>
          <a:noFill/>
        </a:ln>
        <a:effectLst/>
      </dgm:spPr>
    </dgm:pt>
    <dgm:pt modelId="{9A82B88A-C654-40F9-BBF7-57731B731735}" type="pres">
      <dgm:prSet presAssocID="{6EA9815C-FFBD-4042-AD1C-EA6D111B7876}" presName="quad1" presStyleLbl="node1" presStyleIdx="0" presStyleCnt="4">
        <dgm:presLayoutVars>
          <dgm:chMax val="0"/>
          <dgm:chPref val="0"/>
          <dgm:bulletEnabled val="1"/>
        </dgm:presLayoutVars>
      </dgm:prSet>
      <dgm:spPr/>
    </dgm:pt>
    <dgm:pt modelId="{98E48B78-5901-4EBF-8B1A-8E091ADBCC3F}" type="pres">
      <dgm:prSet presAssocID="{6EA9815C-FFBD-4042-AD1C-EA6D111B7876}" presName="quad2" presStyleLbl="node1" presStyleIdx="1" presStyleCnt="4">
        <dgm:presLayoutVars>
          <dgm:chMax val="0"/>
          <dgm:chPref val="0"/>
          <dgm:bulletEnabled val="1"/>
        </dgm:presLayoutVars>
      </dgm:prSet>
      <dgm:spPr/>
    </dgm:pt>
    <dgm:pt modelId="{41410589-69AD-4858-9A32-6382F77D4771}" type="pres">
      <dgm:prSet presAssocID="{6EA9815C-FFBD-4042-AD1C-EA6D111B7876}" presName="quad3" presStyleLbl="node1" presStyleIdx="2" presStyleCnt="4">
        <dgm:presLayoutVars>
          <dgm:chMax val="0"/>
          <dgm:chPref val="0"/>
          <dgm:bulletEnabled val="1"/>
        </dgm:presLayoutVars>
      </dgm:prSet>
      <dgm:spPr/>
    </dgm:pt>
    <dgm:pt modelId="{C3CE361F-05F5-42A1-81C0-EE115CAD7404}" type="pres">
      <dgm:prSet presAssocID="{6EA9815C-FFBD-4042-AD1C-EA6D111B7876}" presName="quad4" presStyleLbl="node1" presStyleIdx="3" presStyleCnt="4">
        <dgm:presLayoutVars>
          <dgm:chMax val="0"/>
          <dgm:chPref val="0"/>
          <dgm:bulletEnabled val="1"/>
        </dgm:presLayoutVars>
      </dgm:prSet>
      <dgm:spPr/>
    </dgm:pt>
  </dgm:ptLst>
  <dgm:cxnLst>
    <dgm:cxn modelId="{6D89B202-2C31-4F64-8571-6A9EF2A21822}" type="presOf" srcId="{6EA9815C-FFBD-4042-AD1C-EA6D111B7876}" destId="{F0243638-C8EF-4A87-B0F5-C860686D7EA3}" srcOrd="0" destOrd="0" presId="urn:microsoft.com/office/officeart/2005/8/layout/matrix3"/>
    <dgm:cxn modelId="{9CD33730-A7B6-4419-8AB4-E52AD10DAC92}" type="presOf" srcId="{E50A2499-B1A1-4730-9097-FDB813B0B060}" destId="{41410589-69AD-4858-9A32-6382F77D4771}" srcOrd="0" destOrd="0" presId="urn:microsoft.com/office/officeart/2005/8/layout/matrix3"/>
    <dgm:cxn modelId="{E315D55C-5D14-4774-9144-3043318410D6}" type="presOf" srcId="{179EF324-F6A0-414D-B92C-29673E275308}" destId="{9A82B88A-C654-40F9-BBF7-57731B731735}" srcOrd="0" destOrd="0" presId="urn:microsoft.com/office/officeart/2005/8/layout/matrix3"/>
    <dgm:cxn modelId="{B72A4C61-1336-471E-A300-5EC356620EB6}" srcId="{6EA9815C-FFBD-4042-AD1C-EA6D111B7876}" destId="{85D0DBB4-7584-4C13-8175-22747DB6506F}" srcOrd="1" destOrd="0" parTransId="{98003862-7B66-4949-AF26-7B2103486BD6}" sibTransId="{2BD8FFC5-E50B-4FE3-9C91-9EE0945F37B5}"/>
    <dgm:cxn modelId="{09CB7065-8B09-4523-83F1-597D96AFACE1}" type="presOf" srcId="{6E9791C8-1FAC-4FC8-8607-0ABF6E21CF8A}" destId="{C3CE361F-05F5-42A1-81C0-EE115CAD7404}" srcOrd="0" destOrd="0" presId="urn:microsoft.com/office/officeart/2005/8/layout/matrix3"/>
    <dgm:cxn modelId="{DAE89770-8706-4477-B1E0-4A732F803F02}" srcId="{6EA9815C-FFBD-4042-AD1C-EA6D111B7876}" destId="{179EF324-F6A0-414D-B92C-29673E275308}" srcOrd="0" destOrd="0" parTransId="{87CBF8DB-3E3D-4956-8D76-8B32AF781784}" sibTransId="{E7866F9F-2B66-4DF7-9F1E-B3C8DCB29B6D}"/>
    <dgm:cxn modelId="{3423D3D6-1C9C-430C-8AA9-00EB9545F47F}" srcId="{6EA9815C-FFBD-4042-AD1C-EA6D111B7876}" destId="{6E9791C8-1FAC-4FC8-8607-0ABF6E21CF8A}" srcOrd="3" destOrd="0" parTransId="{B439B211-CF23-442A-B623-97AAA1AA0F6D}" sibTransId="{0C0AAF38-B339-40FF-AD5F-83E18B65A743}"/>
    <dgm:cxn modelId="{1A224DE7-D8DA-4B37-86C6-85867D5EC94A}" type="presOf" srcId="{85D0DBB4-7584-4C13-8175-22747DB6506F}" destId="{98E48B78-5901-4EBF-8B1A-8E091ADBCC3F}" srcOrd="0" destOrd="0" presId="urn:microsoft.com/office/officeart/2005/8/layout/matrix3"/>
    <dgm:cxn modelId="{2FC1E5F2-04BB-4338-AF23-495A6CE955BA}" srcId="{6EA9815C-FFBD-4042-AD1C-EA6D111B7876}" destId="{E50A2499-B1A1-4730-9097-FDB813B0B060}" srcOrd="2" destOrd="0" parTransId="{2D80FEF5-9287-4B4D-9A15-55A369E6EDD5}" sibTransId="{28A29C25-95F8-45BD-B567-136B5FE6ADB4}"/>
    <dgm:cxn modelId="{B216CC66-1701-4562-88D8-EC44CED5AC84}" type="presParOf" srcId="{F0243638-C8EF-4A87-B0F5-C860686D7EA3}" destId="{C4DD94D4-917D-4E3F-85F1-E9577B1824C8}" srcOrd="0" destOrd="0" presId="urn:microsoft.com/office/officeart/2005/8/layout/matrix3"/>
    <dgm:cxn modelId="{F924004F-472E-4562-A64E-97C8E77FE36A}" type="presParOf" srcId="{F0243638-C8EF-4A87-B0F5-C860686D7EA3}" destId="{9A82B88A-C654-40F9-BBF7-57731B731735}" srcOrd="1" destOrd="0" presId="urn:microsoft.com/office/officeart/2005/8/layout/matrix3"/>
    <dgm:cxn modelId="{E9744243-EE29-411B-BF10-D332B78125B8}" type="presParOf" srcId="{F0243638-C8EF-4A87-B0F5-C860686D7EA3}" destId="{98E48B78-5901-4EBF-8B1A-8E091ADBCC3F}" srcOrd="2" destOrd="0" presId="urn:microsoft.com/office/officeart/2005/8/layout/matrix3"/>
    <dgm:cxn modelId="{FB9DC1F7-FA3E-484D-8667-C33C5AF1A0DB}" type="presParOf" srcId="{F0243638-C8EF-4A87-B0F5-C860686D7EA3}" destId="{41410589-69AD-4858-9A32-6382F77D4771}" srcOrd="3" destOrd="0" presId="urn:microsoft.com/office/officeart/2005/8/layout/matrix3"/>
    <dgm:cxn modelId="{6E6E81A9-7655-4C37-A137-6C74A9914068}" type="presParOf" srcId="{F0243638-C8EF-4A87-B0F5-C860686D7EA3}" destId="{C3CE361F-05F5-42A1-81C0-EE115CAD7404}" srcOrd="4" destOrd="0" presId="urn:microsoft.com/office/officeart/2005/8/layout/matrix3"/>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3F79775-9208-4A4F-81FF-587A8ECDCD7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AC88410D-9C0F-41DE-8FAA-5862F60C2987}">
      <dgm:prSet phldrT="[Text]" custT="1"/>
      <dgm:spPr>
        <a:solidFill>
          <a:srgbClr val="333770"/>
        </a:solidFill>
        <a:ln>
          <a:solidFill>
            <a:srgbClr val="333770"/>
          </a:solidFill>
        </a:ln>
      </dgm:spPr>
      <dgm:t>
        <a:bodyPr/>
        <a:lstStyle/>
        <a:p>
          <a:r>
            <a:rPr lang="en-GB" sz="1400" dirty="0">
              <a:latin typeface="Sofia Pro Light" panose="020B0604020202020204" charset="0"/>
              <a:cs typeface="Poppins" panose="00000500000000000000" pitchFamily="2" charset="0"/>
            </a:rPr>
            <a:t>Detail to support the plan</a:t>
          </a:r>
        </a:p>
      </dgm:t>
    </dgm:pt>
    <dgm:pt modelId="{B16722DB-2AAE-4C55-A105-FA41BEA4EF0E}" type="parTrans" cxnId="{521BE32C-9F6A-43B9-87C0-751408B60DB9}">
      <dgm:prSet/>
      <dgm:spPr/>
      <dgm:t>
        <a:bodyPr/>
        <a:lstStyle/>
        <a:p>
          <a:endParaRPr lang="en-GB">
            <a:latin typeface="Sofia Pro Light" panose="020B0604020202020204" charset="0"/>
          </a:endParaRPr>
        </a:p>
      </dgm:t>
    </dgm:pt>
    <dgm:pt modelId="{98BDE44D-D8B2-4FB3-9A19-7E696B34CE52}" type="sibTrans" cxnId="{521BE32C-9F6A-43B9-87C0-751408B60DB9}">
      <dgm:prSet/>
      <dgm:spPr/>
      <dgm:t>
        <a:bodyPr/>
        <a:lstStyle/>
        <a:p>
          <a:endParaRPr lang="en-GB">
            <a:latin typeface="Sofia Pro Light" panose="020B0604020202020204" charset="0"/>
          </a:endParaRPr>
        </a:p>
      </dgm:t>
    </dgm:pt>
    <dgm:pt modelId="{61E5CAE5-94E2-4C8B-9C94-3C9AFD47DA67}">
      <dgm:prSet phldrT="[Text]" custT="1"/>
      <dgm:spPr>
        <a:solidFill>
          <a:srgbClr val="39ADAD"/>
        </a:solidFill>
        <a:ln>
          <a:solidFill>
            <a:srgbClr val="39ADAD"/>
          </a:solidFill>
        </a:ln>
      </dgm:spPr>
      <dgm:t>
        <a:bodyPr/>
        <a:lstStyle/>
        <a:p>
          <a:r>
            <a:rPr lang="en-GB" sz="1400" dirty="0">
              <a:latin typeface="Sofia Pro Light" panose="020B0604020202020204" charset="0"/>
              <a:cs typeface="Poppins" panose="00000500000000000000" pitchFamily="2" charset="0"/>
            </a:rPr>
            <a:t>Main body of plan</a:t>
          </a:r>
        </a:p>
      </dgm:t>
    </dgm:pt>
    <dgm:pt modelId="{8ECEDA83-BAA6-42AF-ADE5-C8009FD2BC0E}" type="parTrans" cxnId="{1697CEEB-3F3E-4EB6-A211-FD3F25BA578D}">
      <dgm:prSet/>
      <dgm:spPr/>
      <dgm:t>
        <a:bodyPr/>
        <a:lstStyle/>
        <a:p>
          <a:endParaRPr lang="en-GB">
            <a:latin typeface="Sofia Pro Light" panose="020B0604020202020204" charset="0"/>
          </a:endParaRPr>
        </a:p>
      </dgm:t>
    </dgm:pt>
    <dgm:pt modelId="{60873B11-64F7-4578-B3BF-171CAEDB7B4B}" type="sibTrans" cxnId="{1697CEEB-3F3E-4EB6-A211-FD3F25BA578D}">
      <dgm:prSet/>
      <dgm:spPr/>
      <dgm:t>
        <a:bodyPr/>
        <a:lstStyle/>
        <a:p>
          <a:endParaRPr lang="en-GB">
            <a:latin typeface="Sofia Pro Light" panose="020B0604020202020204" charset="0"/>
          </a:endParaRPr>
        </a:p>
      </dgm:t>
    </dgm:pt>
    <dgm:pt modelId="{6A3EE9F3-A23B-4771-8A00-F46AAE541F43}">
      <dgm:prSet phldrT="[Text]" custT="1"/>
      <dgm:spPr>
        <a:solidFill>
          <a:srgbClr val="871E63"/>
        </a:solidFill>
        <a:ln>
          <a:solidFill>
            <a:srgbClr val="871E63"/>
          </a:solidFill>
        </a:ln>
      </dgm:spPr>
      <dgm:t>
        <a:bodyPr/>
        <a:lstStyle/>
        <a:p>
          <a:r>
            <a:rPr lang="en-GB" sz="1400" dirty="0">
              <a:latin typeface="Sofia Pro Light" panose="020B0604020202020204" charset="0"/>
              <a:cs typeface="Poppins" panose="00000500000000000000" pitchFamily="2" charset="0"/>
            </a:rPr>
            <a:t>Summary</a:t>
          </a:r>
          <a:endParaRPr lang="en-GB" sz="1800" dirty="0">
            <a:latin typeface="Sofia Pro Light" panose="020B0604020202020204" charset="0"/>
            <a:cs typeface="Poppins" panose="00000500000000000000" pitchFamily="2" charset="0"/>
          </a:endParaRPr>
        </a:p>
      </dgm:t>
    </dgm:pt>
    <dgm:pt modelId="{2F7E39E5-8C25-4D52-9855-BA6F0E7E9EC4}" type="parTrans" cxnId="{B3547B2E-BF0B-47A3-8683-FCA88F342F15}">
      <dgm:prSet/>
      <dgm:spPr/>
      <dgm:t>
        <a:bodyPr/>
        <a:lstStyle/>
        <a:p>
          <a:endParaRPr lang="en-GB">
            <a:latin typeface="Sofia Pro Light" panose="020B0604020202020204" charset="0"/>
          </a:endParaRPr>
        </a:p>
      </dgm:t>
    </dgm:pt>
    <dgm:pt modelId="{3C7D6272-804C-4645-BAB6-2BD202B59A8B}" type="sibTrans" cxnId="{B3547B2E-BF0B-47A3-8683-FCA88F342F15}">
      <dgm:prSet/>
      <dgm:spPr/>
      <dgm:t>
        <a:bodyPr/>
        <a:lstStyle/>
        <a:p>
          <a:endParaRPr lang="en-GB">
            <a:latin typeface="Sofia Pro Light" panose="020B0604020202020204" charset="0"/>
          </a:endParaRPr>
        </a:p>
      </dgm:t>
    </dgm:pt>
    <dgm:pt modelId="{4B1FB1D6-5FD5-43B7-8EE0-391A32537E9B}" type="pres">
      <dgm:prSet presAssocID="{63F79775-9208-4A4F-81FF-587A8ECDCD72}" presName="Name0" presStyleCnt="0">
        <dgm:presLayoutVars>
          <dgm:chMax val="7"/>
          <dgm:resizeHandles val="exact"/>
        </dgm:presLayoutVars>
      </dgm:prSet>
      <dgm:spPr/>
    </dgm:pt>
    <dgm:pt modelId="{D79D588C-6054-41BB-92DF-824DF1FACC14}" type="pres">
      <dgm:prSet presAssocID="{63F79775-9208-4A4F-81FF-587A8ECDCD72}" presName="comp1" presStyleCnt="0"/>
      <dgm:spPr/>
    </dgm:pt>
    <dgm:pt modelId="{77F628F3-001E-4782-BF62-B50BAB1356AB}" type="pres">
      <dgm:prSet presAssocID="{63F79775-9208-4A4F-81FF-587A8ECDCD72}" presName="circle1" presStyleLbl="node1" presStyleIdx="0" presStyleCnt="3" custLinFactNeighborX="659" custLinFactNeighborY="-1929"/>
      <dgm:spPr/>
    </dgm:pt>
    <dgm:pt modelId="{D4728D43-8011-46AA-AF63-95BE1519F1AD}" type="pres">
      <dgm:prSet presAssocID="{63F79775-9208-4A4F-81FF-587A8ECDCD72}" presName="c1text" presStyleLbl="node1" presStyleIdx="0" presStyleCnt="3">
        <dgm:presLayoutVars>
          <dgm:bulletEnabled val="1"/>
        </dgm:presLayoutVars>
      </dgm:prSet>
      <dgm:spPr/>
    </dgm:pt>
    <dgm:pt modelId="{1E34661F-3344-4E33-803A-EC7F4E9F5061}" type="pres">
      <dgm:prSet presAssocID="{63F79775-9208-4A4F-81FF-587A8ECDCD72}" presName="comp2" presStyleCnt="0"/>
      <dgm:spPr/>
    </dgm:pt>
    <dgm:pt modelId="{468E4B82-5BF3-4E69-8261-69F2EF8EEDCE}" type="pres">
      <dgm:prSet presAssocID="{63F79775-9208-4A4F-81FF-587A8ECDCD72}" presName="circle2" presStyleLbl="node1" presStyleIdx="1" presStyleCnt="3"/>
      <dgm:spPr/>
    </dgm:pt>
    <dgm:pt modelId="{48ABBCF6-B575-484B-AD42-9362C94F4BB8}" type="pres">
      <dgm:prSet presAssocID="{63F79775-9208-4A4F-81FF-587A8ECDCD72}" presName="c2text" presStyleLbl="node1" presStyleIdx="1" presStyleCnt="3">
        <dgm:presLayoutVars>
          <dgm:bulletEnabled val="1"/>
        </dgm:presLayoutVars>
      </dgm:prSet>
      <dgm:spPr/>
    </dgm:pt>
    <dgm:pt modelId="{52860467-22B4-4DD4-A2B0-5AA13D7D30D9}" type="pres">
      <dgm:prSet presAssocID="{63F79775-9208-4A4F-81FF-587A8ECDCD72}" presName="comp3" presStyleCnt="0"/>
      <dgm:spPr/>
    </dgm:pt>
    <dgm:pt modelId="{B3CDE70D-1311-4317-8C77-BE3B57A166A6}" type="pres">
      <dgm:prSet presAssocID="{63F79775-9208-4A4F-81FF-587A8ECDCD72}" presName="circle3" presStyleLbl="node1" presStyleIdx="2" presStyleCnt="3"/>
      <dgm:spPr/>
    </dgm:pt>
    <dgm:pt modelId="{EB5B8560-91A4-43E1-81F4-56D30E9D35F4}" type="pres">
      <dgm:prSet presAssocID="{63F79775-9208-4A4F-81FF-587A8ECDCD72}" presName="c3text" presStyleLbl="node1" presStyleIdx="2" presStyleCnt="3">
        <dgm:presLayoutVars>
          <dgm:bulletEnabled val="1"/>
        </dgm:presLayoutVars>
      </dgm:prSet>
      <dgm:spPr/>
    </dgm:pt>
  </dgm:ptLst>
  <dgm:cxnLst>
    <dgm:cxn modelId="{521BE32C-9F6A-43B9-87C0-751408B60DB9}" srcId="{63F79775-9208-4A4F-81FF-587A8ECDCD72}" destId="{AC88410D-9C0F-41DE-8FAA-5862F60C2987}" srcOrd="0" destOrd="0" parTransId="{B16722DB-2AAE-4C55-A105-FA41BEA4EF0E}" sibTransId="{98BDE44D-D8B2-4FB3-9A19-7E696B34CE52}"/>
    <dgm:cxn modelId="{B3547B2E-BF0B-47A3-8683-FCA88F342F15}" srcId="{63F79775-9208-4A4F-81FF-587A8ECDCD72}" destId="{6A3EE9F3-A23B-4771-8A00-F46AAE541F43}" srcOrd="2" destOrd="0" parTransId="{2F7E39E5-8C25-4D52-9855-BA6F0E7E9EC4}" sibTransId="{3C7D6272-804C-4645-BAB6-2BD202B59A8B}"/>
    <dgm:cxn modelId="{F2478A35-A177-429A-BDB9-DC26DEACD690}" type="presOf" srcId="{61E5CAE5-94E2-4C8B-9C94-3C9AFD47DA67}" destId="{48ABBCF6-B575-484B-AD42-9362C94F4BB8}" srcOrd="1" destOrd="0" presId="urn:microsoft.com/office/officeart/2005/8/layout/venn2"/>
    <dgm:cxn modelId="{3E866D41-372F-4B9A-ACB5-6D8DFAD39715}" type="presOf" srcId="{AC88410D-9C0F-41DE-8FAA-5862F60C2987}" destId="{D4728D43-8011-46AA-AF63-95BE1519F1AD}" srcOrd="1" destOrd="0" presId="urn:microsoft.com/office/officeart/2005/8/layout/venn2"/>
    <dgm:cxn modelId="{8943ED45-88A5-4521-AC28-EA051539DAD5}" type="presOf" srcId="{6A3EE9F3-A23B-4771-8A00-F46AAE541F43}" destId="{B3CDE70D-1311-4317-8C77-BE3B57A166A6}" srcOrd="0" destOrd="0" presId="urn:microsoft.com/office/officeart/2005/8/layout/venn2"/>
    <dgm:cxn modelId="{AD75CDA5-6D61-43DA-BA8C-89C001C595F2}" type="presOf" srcId="{63F79775-9208-4A4F-81FF-587A8ECDCD72}" destId="{4B1FB1D6-5FD5-43B7-8EE0-391A32537E9B}" srcOrd="0" destOrd="0" presId="urn:microsoft.com/office/officeart/2005/8/layout/venn2"/>
    <dgm:cxn modelId="{167768A9-8985-427D-B8E4-B2E82CC6665F}" type="presOf" srcId="{6A3EE9F3-A23B-4771-8A00-F46AAE541F43}" destId="{EB5B8560-91A4-43E1-81F4-56D30E9D35F4}" srcOrd="1" destOrd="0" presId="urn:microsoft.com/office/officeart/2005/8/layout/venn2"/>
    <dgm:cxn modelId="{9D7D58D1-135C-4F47-B0B8-38CBEC767CBA}" type="presOf" srcId="{61E5CAE5-94E2-4C8B-9C94-3C9AFD47DA67}" destId="{468E4B82-5BF3-4E69-8261-69F2EF8EEDCE}" srcOrd="0" destOrd="0" presId="urn:microsoft.com/office/officeart/2005/8/layout/venn2"/>
    <dgm:cxn modelId="{05927CEA-DA74-4B5B-8075-E243F432B7BB}" type="presOf" srcId="{AC88410D-9C0F-41DE-8FAA-5862F60C2987}" destId="{77F628F3-001E-4782-BF62-B50BAB1356AB}" srcOrd="0" destOrd="0" presId="urn:microsoft.com/office/officeart/2005/8/layout/venn2"/>
    <dgm:cxn modelId="{1697CEEB-3F3E-4EB6-A211-FD3F25BA578D}" srcId="{63F79775-9208-4A4F-81FF-587A8ECDCD72}" destId="{61E5CAE5-94E2-4C8B-9C94-3C9AFD47DA67}" srcOrd="1" destOrd="0" parTransId="{8ECEDA83-BAA6-42AF-ADE5-C8009FD2BC0E}" sibTransId="{60873B11-64F7-4578-B3BF-171CAEDB7B4B}"/>
    <dgm:cxn modelId="{54E44C65-B42E-4D0E-A9C0-8087C0F288C0}" type="presParOf" srcId="{4B1FB1D6-5FD5-43B7-8EE0-391A32537E9B}" destId="{D79D588C-6054-41BB-92DF-824DF1FACC14}" srcOrd="0" destOrd="0" presId="urn:microsoft.com/office/officeart/2005/8/layout/venn2"/>
    <dgm:cxn modelId="{FDA66E28-E040-4461-B371-8DCCEBFEE779}" type="presParOf" srcId="{D79D588C-6054-41BB-92DF-824DF1FACC14}" destId="{77F628F3-001E-4782-BF62-B50BAB1356AB}" srcOrd="0" destOrd="0" presId="urn:microsoft.com/office/officeart/2005/8/layout/venn2"/>
    <dgm:cxn modelId="{A3530179-A0DA-4145-92A0-F8F376B03D05}" type="presParOf" srcId="{D79D588C-6054-41BB-92DF-824DF1FACC14}" destId="{D4728D43-8011-46AA-AF63-95BE1519F1AD}" srcOrd="1" destOrd="0" presId="urn:microsoft.com/office/officeart/2005/8/layout/venn2"/>
    <dgm:cxn modelId="{1E243599-4AFF-4FA0-9075-AB0F5A8568BD}" type="presParOf" srcId="{4B1FB1D6-5FD5-43B7-8EE0-391A32537E9B}" destId="{1E34661F-3344-4E33-803A-EC7F4E9F5061}" srcOrd="1" destOrd="0" presId="urn:microsoft.com/office/officeart/2005/8/layout/venn2"/>
    <dgm:cxn modelId="{C1C985C6-C504-423F-8B0B-8635E5C34497}" type="presParOf" srcId="{1E34661F-3344-4E33-803A-EC7F4E9F5061}" destId="{468E4B82-5BF3-4E69-8261-69F2EF8EEDCE}" srcOrd="0" destOrd="0" presId="urn:microsoft.com/office/officeart/2005/8/layout/venn2"/>
    <dgm:cxn modelId="{048DDCFC-34C8-440B-B0BD-67E3EEB981C4}" type="presParOf" srcId="{1E34661F-3344-4E33-803A-EC7F4E9F5061}" destId="{48ABBCF6-B575-484B-AD42-9362C94F4BB8}" srcOrd="1" destOrd="0" presId="urn:microsoft.com/office/officeart/2005/8/layout/venn2"/>
    <dgm:cxn modelId="{A75B6197-93FA-4C2B-BCEA-A2223C470491}" type="presParOf" srcId="{4B1FB1D6-5FD5-43B7-8EE0-391A32537E9B}" destId="{52860467-22B4-4DD4-A2B0-5AA13D7D30D9}" srcOrd="2" destOrd="0" presId="urn:microsoft.com/office/officeart/2005/8/layout/venn2"/>
    <dgm:cxn modelId="{9CFB755D-FF68-4FE0-B828-C77D56ACBCC4}" type="presParOf" srcId="{52860467-22B4-4DD4-A2B0-5AA13D7D30D9}" destId="{B3CDE70D-1311-4317-8C77-BE3B57A166A6}" srcOrd="0" destOrd="0" presId="urn:microsoft.com/office/officeart/2005/8/layout/venn2"/>
    <dgm:cxn modelId="{C570124C-60E9-4CA0-999F-88446ADBC495}" type="presParOf" srcId="{52860467-22B4-4DD4-A2B0-5AA13D7D30D9}" destId="{EB5B8560-91A4-43E1-81F4-56D30E9D35F4}" srcOrd="1" destOrd="0" presId="urn:microsoft.com/office/officeart/2005/8/layout/ven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6A31A9-D8A9-47D5-BE25-98612B20104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GB"/>
        </a:p>
      </dgm:t>
    </dgm:pt>
    <dgm:pt modelId="{9F635CD9-6384-461E-AF37-E3F5E7B33FA2}">
      <dgm:prSet phldrT="[Text]" custT="1"/>
      <dgm:spPr>
        <a:xfrm>
          <a:off x="0" y="3276209"/>
          <a:ext cx="4032448" cy="468000"/>
        </a:xfrm>
        <a:prstGeom prst="roundRect">
          <a:avLst/>
        </a:prstGeom>
        <a:noFill/>
        <a:ln>
          <a:solidFill>
            <a:srgbClr val="005288"/>
          </a:solidFill>
        </a:ln>
        <a:effectLst/>
      </dgm:spPr>
      <dgm:t>
        <a:bodyPr/>
        <a:lstStyle/>
        <a:p>
          <a:pPr>
            <a:buNone/>
          </a:pPr>
          <a:r>
            <a:rPr lang="en-GB" sz="1400" b="0" dirty="0">
              <a:solidFill>
                <a:sysClr val="windowText" lastClr="000000">
                  <a:lumMod val="65000"/>
                  <a:lumOff val="35000"/>
                </a:sysClr>
              </a:solidFill>
              <a:latin typeface="Sofia Pro Light" panose="020B0604020202020204" charset="0"/>
              <a:ea typeface="Tahoma" panose="020B0604030504040204" pitchFamily="34" charset="0"/>
              <a:cs typeface="Poppins" panose="00000500000000000000" pitchFamily="2" charset="0"/>
            </a:rPr>
            <a:t>Appendices</a:t>
          </a:r>
        </a:p>
      </dgm:t>
    </dgm:pt>
    <dgm:pt modelId="{E96C44DB-2373-44BA-A8FF-0CCD23B40082}" type="parTrans" cxnId="{58D8BF34-535D-4E60-9FBA-2E70C9B449C3}">
      <dgm:prSet/>
      <dgm:spPr/>
      <dgm:t>
        <a:bodyPr/>
        <a:lstStyle/>
        <a:p>
          <a:endParaRPr lang="en-GB" sz="1400" b="0">
            <a:latin typeface="Sofia Pro Light" panose="020B0604020202020204" charset="0"/>
            <a:ea typeface="Tahoma" panose="020B0604030504040204" pitchFamily="34" charset="0"/>
            <a:cs typeface="Tahoma" panose="020B0604030504040204" pitchFamily="34" charset="0"/>
          </a:endParaRPr>
        </a:p>
      </dgm:t>
    </dgm:pt>
    <dgm:pt modelId="{55BB0F68-FF48-4965-A2FF-077E0F3DFDEF}" type="sibTrans" cxnId="{58D8BF34-535D-4E60-9FBA-2E70C9B449C3}">
      <dgm:prSet/>
      <dgm:spPr/>
      <dgm:t>
        <a:bodyPr/>
        <a:lstStyle/>
        <a:p>
          <a:endParaRPr lang="en-GB" sz="1400" b="0">
            <a:latin typeface="Sofia Pro Light" panose="020B0604020202020204" charset="0"/>
            <a:ea typeface="Tahoma" panose="020B0604030504040204" pitchFamily="34" charset="0"/>
            <a:cs typeface="Tahoma" panose="020B0604030504040204" pitchFamily="34" charset="0"/>
          </a:endParaRPr>
        </a:p>
      </dgm:t>
    </dgm:pt>
    <dgm:pt modelId="{0067018F-FB9E-4BDD-B835-58B378A3E2DC}">
      <dgm:prSet custT="1"/>
      <dgm:spPr>
        <a:xfrm>
          <a:off x="0" y="1656209"/>
          <a:ext cx="4032448" cy="468000"/>
        </a:xfrm>
        <a:prstGeom prst="roundRect">
          <a:avLst/>
        </a:prstGeom>
        <a:noFill/>
        <a:ln>
          <a:solidFill>
            <a:srgbClr val="005288"/>
          </a:solidFill>
        </a:ln>
        <a:effectLst/>
      </dgm:spPr>
      <dgm:t>
        <a:bodyPr/>
        <a:lstStyle/>
        <a:p>
          <a:pPr>
            <a:buNone/>
          </a:pPr>
          <a:r>
            <a:rPr lang="en-GB" sz="1400" b="0" dirty="0">
              <a:solidFill>
                <a:sysClr val="windowText" lastClr="000000">
                  <a:lumMod val="65000"/>
                  <a:lumOff val="35000"/>
                </a:sysClr>
              </a:solidFill>
              <a:latin typeface="Sofia Pro Light" panose="020B0604020202020204" charset="0"/>
              <a:ea typeface="Tahoma" panose="020B0604030504040204" pitchFamily="34" charset="0"/>
              <a:cs typeface="Tahoma" panose="020B0604030504040204" pitchFamily="34" charset="0"/>
            </a:rPr>
            <a:t>Your vision and objectives</a:t>
          </a:r>
        </a:p>
      </dgm:t>
    </dgm:pt>
    <dgm:pt modelId="{326EECA7-DF82-4097-9806-EA912BF4A599}" type="parTrans" cxnId="{643448AC-6210-4803-B60F-934D38ACC376}">
      <dgm:prSet/>
      <dgm:spPr/>
      <dgm:t>
        <a:bodyPr/>
        <a:lstStyle/>
        <a:p>
          <a:endParaRPr lang="en-GB" sz="1400" b="0">
            <a:latin typeface="Sofia Pro Light" panose="020B0604020202020204" charset="0"/>
            <a:ea typeface="Tahoma" panose="020B0604030504040204" pitchFamily="34" charset="0"/>
            <a:cs typeface="Tahoma" panose="020B0604030504040204" pitchFamily="34" charset="0"/>
          </a:endParaRPr>
        </a:p>
      </dgm:t>
    </dgm:pt>
    <dgm:pt modelId="{DDA5E601-6538-46BD-8608-E62537FF6E18}" type="sibTrans" cxnId="{643448AC-6210-4803-B60F-934D38ACC376}">
      <dgm:prSet/>
      <dgm:spPr/>
      <dgm:t>
        <a:bodyPr/>
        <a:lstStyle/>
        <a:p>
          <a:endParaRPr lang="en-GB" sz="1400" b="0">
            <a:latin typeface="Sofia Pro Light" panose="020B0604020202020204" charset="0"/>
            <a:ea typeface="Tahoma" panose="020B0604030504040204" pitchFamily="34" charset="0"/>
            <a:cs typeface="Tahoma" panose="020B0604030504040204" pitchFamily="34" charset="0"/>
          </a:endParaRPr>
        </a:p>
      </dgm:t>
    </dgm:pt>
    <dgm:pt modelId="{B28D30C7-E64F-4635-9246-DC8E20CD1A54}">
      <dgm:prSet custT="1"/>
      <dgm:spPr>
        <a:xfrm>
          <a:off x="0" y="2196209"/>
          <a:ext cx="4032448" cy="468000"/>
        </a:xfrm>
        <a:prstGeom prst="roundRect">
          <a:avLst/>
        </a:prstGeom>
        <a:noFill/>
        <a:ln>
          <a:solidFill>
            <a:srgbClr val="005288"/>
          </a:solidFill>
        </a:ln>
        <a:effectLst/>
      </dgm:spPr>
      <dgm:t>
        <a:bodyPr/>
        <a:lstStyle/>
        <a:p>
          <a:pPr>
            <a:buNone/>
          </a:pPr>
          <a:r>
            <a:rPr lang="en-GB" sz="1400" b="0" dirty="0">
              <a:solidFill>
                <a:sysClr val="windowText" lastClr="000000">
                  <a:lumMod val="65000"/>
                  <a:lumOff val="35000"/>
                </a:sysClr>
              </a:solidFill>
              <a:latin typeface="Sofia Pro Light" panose="020B0604020202020204" charset="0"/>
              <a:ea typeface="Tahoma" panose="020B0604030504040204" pitchFamily="34" charset="0"/>
              <a:cs typeface="Tahoma" panose="020B0604030504040204" pitchFamily="34" charset="0"/>
            </a:rPr>
            <a:t>Action plan – how are you going to do it?</a:t>
          </a:r>
        </a:p>
      </dgm:t>
    </dgm:pt>
    <dgm:pt modelId="{3667212F-DF2B-461C-9D2B-271A163A2E2B}" type="parTrans" cxnId="{E7893D1B-1138-46EC-ADB8-3DA7E2782647}">
      <dgm:prSet/>
      <dgm:spPr/>
      <dgm:t>
        <a:bodyPr/>
        <a:lstStyle/>
        <a:p>
          <a:endParaRPr lang="en-GB" sz="1400" b="0">
            <a:latin typeface="Sofia Pro Light" panose="020B0604020202020204" charset="0"/>
            <a:ea typeface="Tahoma" panose="020B0604030504040204" pitchFamily="34" charset="0"/>
            <a:cs typeface="Tahoma" panose="020B0604030504040204" pitchFamily="34" charset="0"/>
          </a:endParaRPr>
        </a:p>
      </dgm:t>
    </dgm:pt>
    <dgm:pt modelId="{A9858F42-8D2D-412E-8C93-A06F4C71B06A}" type="sibTrans" cxnId="{E7893D1B-1138-46EC-ADB8-3DA7E2782647}">
      <dgm:prSet/>
      <dgm:spPr/>
      <dgm:t>
        <a:bodyPr/>
        <a:lstStyle/>
        <a:p>
          <a:endParaRPr lang="en-GB" sz="1400" b="0">
            <a:latin typeface="Sofia Pro Light" panose="020B0604020202020204" charset="0"/>
            <a:ea typeface="Tahoma" panose="020B0604030504040204" pitchFamily="34" charset="0"/>
            <a:cs typeface="Tahoma" panose="020B0604030504040204" pitchFamily="34" charset="0"/>
          </a:endParaRPr>
        </a:p>
      </dgm:t>
    </dgm:pt>
    <dgm:pt modelId="{42C6A7A7-10BC-4321-AFD0-5DA06CE22989}">
      <dgm:prSet custT="1"/>
      <dgm:spPr>
        <a:xfrm>
          <a:off x="0" y="2736209"/>
          <a:ext cx="4032448" cy="468000"/>
        </a:xfrm>
        <a:prstGeom prst="roundRect">
          <a:avLst/>
        </a:prstGeom>
        <a:noFill/>
        <a:ln>
          <a:solidFill>
            <a:srgbClr val="005288"/>
          </a:solidFill>
        </a:ln>
        <a:effectLst/>
      </dgm:spPr>
      <dgm:t>
        <a:bodyPr/>
        <a:lstStyle/>
        <a:p>
          <a:pPr>
            <a:buNone/>
          </a:pPr>
          <a:r>
            <a:rPr lang="en-GB" sz="1400" b="0" dirty="0">
              <a:solidFill>
                <a:sysClr val="windowText" lastClr="000000">
                  <a:lumMod val="65000"/>
                  <a:lumOff val="35000"/>
                </a:sysClr>
              </a:solidFill>
              <a:latin typeface="Sofia Pro Light" panose="020B0604020202020204" charset="0"/>
              <a:ea typeface="Tahoma" panose="020B0604030504040204" pitchFamily="34" charset="0"/>
              <a:cs typeface="Tahoma" panose="020B0604030504040204" pitchFamily="34" charset="0"/>
            </a:rPr>
            <a:t>Financial </a:t>
          </a:r>
          <a:r>
            <a:rPr lang="en-GB" sz="1400" b="0" dirty="0">
              <a:solidFill>
                <a:sysClr val="windowText" lastClr="000000">
                  <a:lumMod val="65000"/>
                  <a:lumOff val="35000"/>
                </a:sysClr>
              </a:solidFill>
              <a:latin typeface="Sofia Pro Light" panose="020B0604020202020204" charset="0"/>
              <a:ea typeface="Tahoma" panose="020B0604030504040204" pitchFamily="34" charset="0"/>
              <a:cs typeface="Poppins" panose="00000500000000000000" pitchFamily="2" charset="0"/>
            </a:rPr>
            <a:t>plan</a:t>
          </a:r>
        </a:p>
      </dgm:t>
    </dgm:pt>
    <dgm:pt modelId="{90990011-9C59-49B0-967C-87041CF2FB88}" type="parTrans" cxnId="{1816D81C-C8F8-438B-9B49-CFB4B89B66EC}">
      <dgm:prSet/>
      <dgm:spPr/>
      <dgm:t>
        <a:bodyPr/>
        <a:lstStyle/>
        <a:p>
          <a:endParaRPr lang="en-GB" sz="1400" b="0">
            <a:latin typeface="Sofia Pro Light" panose="020B0604020202020204" charset="0"/>
            <a:ea typeface="Tahoma" panose="020B0604030504040204" pitchFamily="34" charset="0"/>
            <a:cs typeface="Tahoma" panose="020B0604030504040204" pitchFamily="34" charset="0"/>
          </a:endParaRPr>
        </a:p>
      </dgm:t>
    </dgm:pt>
    <dgm:pt modelId="{FB9A1124-E45C-40BD-A9FA-865A617FD03C}" type="sibTrans" cxnId="{1816D81C-C8F8-438B-9B49-CFB4B89B66EC}">
      <dgm:prSet/>
      <dgm:spPr/>
      <dgm:t>
        <a:bodyPr/>
        <a:lstStyle/>
        <a:p>
          <a:endParaRPr lang="en-GB" sz="1400" b="0">
            <a:latin typeface="Sofia Pro Light" panose="020B0604020202020204" charset="0"/>
            <a:ea typeface="Tahoma" panose="020B0604030504040204" pitchFamily="34" charset="0"/>
            <a:cs typeface="Tahoma" panose="020B0604030504040204" pitchFamily="34" charset="0"/>
          </a:endParaRPr>
        </a:p>
      </dgm:t>
    </dgm:pt>
    <dgm:pt modelId="{329E9EF6-AD7A-4146-BA88-E20E3E7676F5}">
      <dgm:prSet custT="1"/>
      <dgm:spPr>
        <a:xfrm>
          <a:off x="0" y="1116209"/>
          <a:ext cx="4032448" cy="468000"/>
        </a:xfrm>
        <a:prstGeom prst="roundRect">
          <a:avLst/>
        </a:prstGeom>
        <a:noFill/>
        <a:ln>
          <a:solidFill>
            <a:srgbClr val="005288"/>
          </a:solidFill>
        </a:ln>
        <a:effectLst/>
      </dgm:spPr>
      <dgm:t>
        <a:bodyPr/>
        <a:lstStyle/>
        <a:p>
          <a:pPr>
            <a:buNone/>
          </a:pPr>
          <a:r>
            <a:rPr lang="en-GB" sz="1400" b="0" dirty="0">
              <a:solidFill>
                <a:sysClr val="windowText" lastClr="000000">
                  <a:lumMod val="65000"/>
                  <a:lumOff val="35000"/>
                </a:sysClr>
              </a:solidFill>
              <a:latin typeface="Sofia Pro Light" panose="020B0604020202020204" charset="0"/>
              <a:ea typeface="Tahoma" panose="020B0604030504040204" pitchFamily="34" charset="0"/>
              <a:cs typeface="Poppins" panose="00000500000000000000" pitchFamily="2" charset="0"/>
            </a:rPr>
            <a:t>Where</a:t>
          </a:r>
          <a:r>
            <a:rPr lang="en-GB" sz="1400" b="0" baseline="0" dirty="0">
              <a:solidFill>
                <a:sysClr val="windowText" lastClr="000000">
                  <a:lumMod val="65000"/>
                  <a:lumOff val="35000"/>
                </a:sysClr>
              </a:solidFill>
              <a:latin typeface="Sofia Pro Light" panose="020B0604020202020204" charset="0"/>
              <a:ea typeface="Tahoma" panose="020B0604030504040204" pitchFamily="34" charset="0"/>
              <a:cs typeface="Tahoma" panose="020B0604030504040204" pitchFamily="34" charset="0"/>
            </a:rPr>
            <a:t> are you at?</a:t>
          </a:r>
          <a:endParaRPr lang="en-GB" sz="1400" b="0" dirty="0">
            <a:solidFill>
              <a:sysClr val="windowText" lastClr="000000">
                <a:lumMod val="65000"/>
                <a:lumOff val="35000"/>
              </a:sysClr>
            </a:solidFill>
            <a:latin typeface="Sofia Pro Light" panose="020B0604020202020204" charset="0"/>
            <a:ea typeface="Tahoma" panose="020B0604030504040204" pitchFamily="34" charset="0"/>
            <a:cs typeface="Tahoma" panose="020B0604030504040204" pitchFamily="34" charset="0"/>
          </a:endParaRPr>
        </a:p>
      </dgm:t>
    </dgm:pt>
    <dgm:pt modelId="{29BCD5A9-AAE6-41FD-8660-733E08BDC207}" type="parTrans" cxnId="{EEAE3D2A-7BA0-407B-B1F9-ECE58507CA79}">
      <dgm:prSet/>
      <dgm:spPr/>
      <dgm:t>
        <a:bodyPr/>
        <a:lstStyle/>
        <a:p>
          <a:endParaRPr lang="en-GB" sz="1400" b="0">
            <a:latin typeface="Sofia Pro Light" panose="020B0604020202020204" charset="0"/>
            <a:ea typeface="Tahoma" panose="020B0604030504040204" pitchFamily="34" charset="0"/>
            <a:cs typeface="Tahoma" panose="020B0604030504040204" pitchFamily="34" charset="0"/>
          </a:endParaRPr>
        </a:p>
      </dgm:t>
    </dgm:pt>
    <dgm:pt modelId="{A0F536CB-EE50-4245-8B8D-D424A48E9C51}" type="sibTrans" cxnId="{EEAE3D2A-7BA0-407B-B1F9-ECE58507CA79}">
      <dgm:prSet/>
      <dgm:spPr/>
      <dgm:t>
        <a:bodyPr/>
        <a:lstStyle/>
        <a:p>
          <a:endParaRPr lang="en-GB" sz="1400" b="0">
            <a:latin typeface="Sofia Pro Light" panose="020B0604020202020204" charset="0"/>
            <a:ea typeface="Tahoma" panose="020B0604030504040204" pitchFamily="34" charset="0"/>
            <a:cs typeface="Tahoma" panose="020B0604030504040204" pitchFamily="34" charset="0"/>
          </a:endParaRPr>
        </a:p>
      </dgm:t>
    </dgm:pt>
    <dgm:pt modelId="{8383087E-0604-4638-BBA3-B53D3B6CDC34}">
      <dgm:prSet custT="1"/>
      <dgm:spPr>
        <a:xfrm>
          <a:off x="0" y="36209"/>
          <a:ext cx="4032448" cy="468000"/>
        </a:xfrm>
        <a:prstGeom prst="roundRect">
          <a:avLst/>
        </a:prstGeom>
        <a:noFill/>
        <a:ln>
          <a:solidFill>
            <a:srgbClr val="005288"/>
          </a:solidFill>
        </a:ln>
        <a:effectLst/>
      </dgm:spPr>
      <dgm:t>
        <a:bodyPr/>
        <a:lstStyle/>
        <a:p>
          <a:pPr>
            <a:buNone/>
          </a:pPr>
          <a:r>
            <a:rPr lang="en-GB" sz="1400" b="0" dirty="0">
              <a:solidFill>
                <a:schemeClr val="tx1">
                  <a:lumMod val="65000"/>
                  <a:lumOff val="35000"/>
                </a:schemeClr>
              </a:solidFill>
              <a:latin typeface="Sofia Pro Light" panose="020B0604020202020204" charset="0"/>
              <a:ea typeface="Tahoma" panose="020B0604030504040204" pitchFamily="34" charset="0"/>
              <a:cs typeface="Poppins" panose="00000500000000000000" pitchFamily="2" charset="0"/>
            </a:rPr>
            <a:t>Summary</a:t>
          </a:r>
        </a:p>
      </dgm:t>
    </dgm:pt>
    <dgm:pt modelId="{95724689-E6B6-4F8C-98B9-779A52C772C2}" type="parTrans" cxnId="{46CABE58-04CE-48F8-B81C-C743378AAD1E}">
      <dgm:prSet/>
      <dgm:spPr/>
      <dgm:t>
        <a:bodyPr/>
        <a:lstStyle/>
        <a:p>
          <a:endParaRPr lang="en-GB" sz="1400" b="0">
            <a:latin typeface="Sofia Pro Light" panose="020B0604020202020204" charset="0"/>
            <a:ea typeface="Tahoma" panose="020B0604030504040204" pitchFamily="34" charset="0"/>
            <a:cs typeface="Tahoma" panose="020B0604030504040204" pitchFamily="34" charset="0"/>
          </a:endParaRPr>
        </a:p>
      </dgm:t>
    </dgm:pt>
    <dgm:pt modelId="{C117A1A6-4AE3-4F96-8996-2527150D062C}" type="sibTrans" cxnId="{46CABE58-04CE-48F8-B81C-C743378AAD1E}">
      <dgm:prSet/>
      <dgm:spPr/>
      <dgm:t>
        <a:bodyPr/>
        <a:lstStyle/>
        <a:p>
          <a:endParaRPr lang="en-GB" sz="1400" b="0">
            <a:latin typeface="Sofia Pro Light" panose="020B0604020202020204" charset="0"/>
            <a:ea typeface="Tahoma" panose="020B0604030504040204" pitchFamily="34" charset="0"/>
            <a:cs typeface="Tahoma" panose="020B0604030504040204" pitchFamily="34" charset="0"/>
          </a:endParaRPr>
        </a:p>
      </dgm:t>
    </dgm:pt>
    <dgm:pt modelId="{97D569DB-FA0D-42E6-BEE8-7B351BCBC660}">
      <dgm:prSet custT="1"/>
      <dgm:spPr>
        <a:xfrm>
          <a:off x="0" y="576209"/>
          <a:ext cx="4032448" cy="468000"/>
        </a:xfrm>
        <a:prstGeom prst="roundRect">
          <a:avLst/>
        </a:prstGeom>
        <a:noFill/>
        <a:ln>
          <a:solidFill>
            <a:srgbClr val="005288"/>
          </a:solidFill>
        </a:ln>
        <a:effectLst/>
      </dgm:spPr>
      <dgm:t>
        <a:bodyPr/>
        <a:lstStyle/>
        <a:p>
          <a:pPr>
            <a:buNone/>
          </a:pPr>
          <a:r>
            <a:rPr lang="en-GB" sz="1400" b="0" dirty="0">
              <a:solidFill>
                <a:sysClr val="windowText" lastClr="000000">
                  <a:lumMod val="65000"/>
                  <a:lumOff val="35000"/>
                </a:sysClr>
              </a:solidFill>
              <a:latin typeface="Sofia Pro Light" panose="020B0604020202020204" charset="0"/>
              <a:ea typeface="Tahoma" panose="020B0604030504040204" pitchFamily="34" charset="0"/>
              <a:cs typeface="Poppins" panose="00000500000000000000" pitchFamily="2" charset="0"/>
            </a:rPr>
            <a:t>Introduction</a:t>
          </a:r>
          <a:r>
            <a:rPr lang="en-GB" sz="1400" b="0" dirty="0">
              <a:solidFill>
                <a:sysClr val="windowText" lastClr="000000">
                  <a:lumMod val="65000"/>
                  <a:lumOff val="35000"/>
                </a:sysClr>
              </a:solidFill>
              <a:latin typeface="Sofia Pro Light" panose="020B0604020202020204" charset="0"/>
              <a:ea typeface="Tahoma" panose="020B0604030504040204" pitchFamily="34" charset="0"/>
              <a:cs typeface="Tahoma" panose="020B0604030504040204" pitchFamily="34" charset="0"/>
            </a:rPr>
            <a:t> &amp; organisation description </a:t>
          </a:r>
        </a:p>
      </dgm:t>
    </dgm:pt>
    <dgm:pt modelId="{0AD1E43B-BD8C-46A5-91E1-1D460EAFF46A}" type="parTrans" cxnId="{216C52EE-089E-484F-A5ED-34CF5284FAC4}">
      <dgm:prSet/>
      <dgm:spPr/>
      <dgm:t>
        <a:bodyPr/>
        <a:lstStyle/>
        <a:p>
          <a:endParaRPr lang="en-GB" sz="1400" b="0">
            <a:latin typeface="Sofia Pro Light" panose="020B0604020202020204" charset="0"/>
            <a:ea typeface="Tahoma" panose="020B0604030504040204" pitchFamily="34" charset="0"/>
            <a:cs typeface="Tahoma" panose="020B0604030504040204" pitchFamily="34" charset="0"/>
          </a:endParaRPr>
        </a:p>
      </dgm:t>
    </dgm:pt>
    <dgm:pt modelId="{CBEA1411-6816-435B-9FFA-9A19758A2962}" type="sibTrans" cxnId="{216C52EE-089E-484F-A5ED-34CF5284FAC4}">
      <dgm:prSet/>
      <dgm:spPr/>
      <dgm:t>
        <a:bodyPr/>
        <a:lstStyle/>
        <a:p>
          <a:endParaRPr lang="en-GB" sz="1400" b="0">
            <a:latin typeface="Sofia Pro Light" panose="020B0604020202020204" charset="0"/>
            <a:ea typeface="Tahoma" panose="020B0604030504040204" pitchFamily="34" charset="0"/>
            <a:cs typeface="Tahoma" panose="020B0604030504040204" pitchFamily="34" charset="0"/>
          </a:endParaRPr>
        </a:p>
      </dgm:t>
    </dgm:pt>
    <dgm:pt modelId="{BDA5E8AB-C4DB-48A5-8135-75A64A982444}" type="pres">
      <dgm:prSet presAssocID="{F36A31A9-D8A9-47D5-BE25-98612B20104B}" presName="linear" presStyleCnt="0">
        <dgm:presLayoutVars>
          <dgm:animLvl val="lvl"/>
          <dgm:resizeHandles val="exact"/>
        </dgm:presLayoutVars>
      </dgm:prSet>
      <dgm:spPr/>
    </dgm:pt>
    <dgm:pt modelId="{378A1659-2839-46F9-BCE6-D6C0EC48287D}" type="pres">
      <dgm:prSet presAssocID="{8383087E-0604-4638-BBA3-B53D3B6CDC34}" presName="parentText" presStyleLbl="node1" presStyleIdx="0" presStyleCnt="7">
        <dgm:presLayoutVars>
          <dgm:chMax val="0"/>
          <dgm:bulletEnabled val="1"/>
        </dgm:presLayoutVars>
      </dgm:prSet>
      <dgm:spPr/>
    </dgm:pt>
    <dgm:pt modelId="{4128C092-B78C-44D3-A41A-1E45A60B239D}" type="pres">
      <dgm:prSet presAssocID="{C117A1A6-4AE3-4F96-8996-2527150D062C}" presName="spacer" presStyleCnt="0"/>
      <dgm:spPr/>
    </dgm:pt>
    <dgm:pt modelId="{8FCC3D2B-2E0A-49CA-B67A-774F33D30B2B}" type="pres">
      <dgm:prSet presAssocID="{97D569DB-FA0D-42E6-BEE8-7B351BCBC660}" presName="parentText" presStyleLbl="node1" presStyleIdx="1" presStyleCnt="7">
        <dgm:presLayoutVars>
          <dgm:chMax val="0"/>
          <dgm:bulletEnabled val="1"/>
        </dgm:presLayoutVars>
      </dgm:prSet>
      <dgm:spPr/>
    </dgm:pt>
    <dgm:pt modelId="{3FF4E121-02DB-4657-92A7-9204E602DF02}" type="pres">
      <dgm:prSet presAssocID="{CBEA1411-6816-435B-9FFA-9A19758A2962}" presName="spacer" presStyleCnt="0"/>
      <dgm:spPr/>
    </dgm:pt>
    <dgm:pt modelId="{DA977CFF-7876-4705-AA78-0D3500F3E712}" type="pres">
      <dgm:prSet presAssocID="{329E9EF6-AD7A-4146-BA88-E20E3E7676F5}" presName="parentText" presStyleLbl="node1" presStyleIdx="2" presStyleCnt="7">
        <dgm:presLayoutVars>
          <dgm:chMax val="0"/>
          <dgm:bulletEnabled val="1"/>
        </dgm:presLayoutVars>
      </dgm:prSet>
      <dgm:spPr/>
    </dgm:pt>
    <dgm:pt modelId="{CB8F9D72-BCD6-4C18-8462-3805161CAA93}" type="pres">
      <dgm:prSet presAssocID="{A0F536CB-EE50-4245-8B8D-D424A48E9C51}" presName="spacer" presStyleCnt="0"/>
      <dgm:spPr/>
    </dgm:pt>
    <dgm:pt modelId="{7C64C35E-6C19-4A47-8623-79AB3ADD1328}" type="pres">
      <dgm:prSet presAssocID="{0067018F-FB9E-4BDD-B835-58B378A3E2DC}" presName="parentText" presStyleLbl="node1" presStyleIdx="3" presStyleCnt="7">
        <dgm:presLayoutVars>
          <dgm:chMax val="0"/>
          <dgm:bulletEnabled val="1"/>
        </dgm:presLayoutVars>
      </dgm:prSet>
      <dgm:spPr/>
    </dgm:pt>
    <dgm:pt modelId="{03CF3731-95B1-41E3-873A-8FBE09975AC5}" type="pres">
      <dgm:prSet presAssocID="{DDA5E601-6538-46BD-8608-E62537FF6E18}" presName="spacer" presStyleCnt="0"/>
      <dgm:spPr/>
    </dgm:pt>
    <dgm:pt modelId="{4FAB235D-A32D-4413-9C4B-DA0D09EAF289}" type="pres">
      <dgm:prSet presAssocID="{B28D30C7-E64F-4635-9246-DC8E20CD1A54}" presName="parentText" presStyleLbl="node1" presStyleIdx="4" presStyleCnt="7">
        <dgm:presLayoutVars>
          <dgm:chMax val="0"/>
          <dgm:bulletEnabled val="1"/>
        </dgm:presLayoutVars>
      </dgm:prSet>
      <dgm:spPr/>
    </dgm:pt>
    <dgm:pt modelId="{5E6FE2CC-D609-4C0D-9BCF-BB979A60A763}" type="pres">
      <dgm:prSet presAssocID="{A9858F42-8D2D-412E-8C93-A06F4C71B06A}" presName="spacer" presStyleCnt="0"/>
      <dgm:spPr/>
    </dgm:pt>
    <dgm:pt modelId="{F8A1B5AE-5C38-4076-906E-EDAF417D2044}" type="pres">
      <dgm:prSet presAssocID="{42C6A7A7-10BC-4321-AFD0-5DA06CE22989}" presName="parentText" presStyleLbl="node1" presStyleIdx="5" presStyleCnt="7">
        <dgm:presLayoutVars>
          <dgm:chMax val="0"/>
          <dgm:bulletEnabled val="1"/>
        </dgm:presLayoutVars>
      </dgm:prSet>
      <dgm:spPr/>
    </dgm:pt>
    <dgm:pt modelId="{E0F750C0-B039-46E5-A4A2-DD578FA349BC}" type="pres">
      <dgm:prSet presAssocID="{FB9A1124-E45C-40BD-A9FA-865A617FD03C}" presName="spacer" presStyleCnt="0"/>
      <dgm:spPr/>
    </dgm:pt>
    <dgm:pt modelId="{D30796B9-D488-4220-8940-20413BA34486}" type="pres">
      <dgm:prSet presAssocID="{9F635CD9-6384-461E-AF37-E3F5E7B33FA2}" presName="parentText" presStyleLbl="node1" presStyleIdx="6" presStyleCnt="7">
        <dgm:presLayoutVars>
          <dgm:chMax val="0"/>
          <dgm:bulletEnabled val="1"/>
        </dgm:presLayoutVars>
      </dgm:prSet>
      <dgm:spPr/>
    </dgm:pt>
  </dgm:ptLst>
  <dgm:cxnLst>
    <dgm:cxn modelId="{21BED508-DAEB-479E-87F9-D5AEE656B3F9}" type="presOf" srcId="{9F635CD9-6384-461E-AF37-E3F5E7B33FA2}" destId="{D30796B9-D488-4220-8940-20413BA34486}" srcOrd="0" destOrd="0" presId="urn:microsoft.com/office/officeart/2005/8/layout/vList2"/>
    <dgm:cxn modelId="{E7893D1B-1138-46EC-ADB8-3DA7E2782647}" srcId="{F36A31A9-D8A9-47D5-BE25-98612B20104B}" destId="{B28D30C7-E64F-4635-9246-DC8E20CD1A54}" srcOrd="4" destOrd="0" parTransId="{3667212F-DF2B-461C-9D2B-271A163A2E2B}" sibTransId="{A9858F42-8D2D-412E-8C93-A06F4C71B06A}"/>
    <dgm:cxn modelId="{1816D81C-C8F8-438B-9B49-CFB4B89B66EC}" srcId="{F36A31A9-D8A9-47D5-BE25-98612B20104B}" destId="{42C6A7A7-10BC-4321-AFD0-5DA06CE22989}" srcOrd="5" destOrd="0" parTransId="{90990011-9C59-49B0-967C-87041CF2FB88}" sibTransId="{FB9A1124-E45C-40BD-A9FA-865A617FD03C}"/>
    <dgm:cxn modelId="{7967C61F-BF72-4CBB-B1F5-9562FEECCB0C}" type="presOf" srcId="{329E9EF6-AD7A-4146-BA88-E20E3E7676F5}" destId="{DA977CFF-7876-4705-AA78-0D3500F3E712}" srcOrd="0" destOrd="0" presId="urn:microsoft.com/office/officeart/2005/8/layout/vList2"/>
    <dgm:cxn modelId="{EEAE3D2A-7BA0-407B-B1F9-ECE58507CA79}" srcId="{F36A31A9-D8A9-47D5-BE25-98612B20104B}" destId="{329E9EF6-AD7A-4146-BA88-E20E3E7676F5}" srcOrd="2" destOrd="0" parTransId="{29BCD5A9-AAE6-41FD-8660-733E08BDC207}" sibTransId="{A0F536CB-EE50-4245-8B8D-D424A48E9C51}"/>
    <dgm:cxn modelId="{58D8BF34-535D-4E60-9FBA-2E70C9B449C3}" srcId="{F36A31A9-D8A9-47D5-BE25-98612B20104B}" destId="{9F635CD9-6384-461E-AF37-E3F5E7B33FA2}" srcOrd="6" destOrd="0" parTransId="{E96C44DB-2373-44BA-A8FF-0CCD23B40082}" sibTransId="{55BB0F68-FF48-4965-A2FF-077E0F3DFDEF}"/>
    <dgm:cxn modelId="{F9678C62-051A-4A52-8CBE-A204FA7097D4}" type="presOf" srcId="{42C6A7A7-10BC-4321-AFD0-5DA06CE22989}" destId="{F8A1B5AE-5C38-4076-906E-EDAF417D2044}" srcOrd="0" destOrd="0" presId="urn:microsoft.com/office/officeart/2005/8/layout/vList2"/>
    <dgm:cxn modelId="{46CABE58-04CE-48F8-B81C-C743378AAD1E}" srcId="{F36A31A9-D8A9-47D5-BE25-98612B20104B}" destId="{8383087E-0604-4638-BBA3-B53D3B6CDC34}" srcOrd="0" destOrd="0" parTransId="{95724689-E6B6-4F8C-98B9-779A52C772C2}" sibTransId="{C117A1A6-4AE3-4F96-8996-2527150D062C}"/>
    <dgm:cxn modelId="{CF53BE59-FB6E-4084-BE85-AEE78378D09E}" type="presOf" srcId="{B28D30C7-E64F-4635-9246-DC8E20CD1A54}" destId="{4FAB235D-A32D-4413-9C4B-DA0D09EAF289}" srcOrd="0" destOrd="0" presId="urn:microsoft.com/office/officeart/2005/8/layout/vList2"/>
    <dgm:cxn modelId="{D985867D-37F1-4B02-88A8-2D6B30D2C6B2}" type="presOf" srcId="{8383087E-0604-4638-BBA3-B53D3B6CDC34}" destId="{378A1659-2839-46F9-BCE6-D6C0EC48287D}" srcOrd="0" destOrd="0" presId="urn:microsoft.com/office/officeart/2005/8/layout/vList2"/>
    <dgm:cxn modelId="{6EC3589C-D6C6-4EF8-BCB8-14E2C428F6C8}" type="presOf" srcId="{0067018F-FB9E-4BDD-B835-58B378A3E2DC}" destId="{7C64C35E-6C19-4A47-8623-79AB3ADD1328}" srcOrd="0" destOrd="0" presId="urn:microsoft.com/office/officeart/2005/8/layout/vList2"/>
    <dgm:cxn modelId="{643448AC-6210-4803-B60F-934D38ACC376}" srcId="{F36A31A9-D8A9-47D5-BE25-98612B20104B}" destId="{0067018F-FB9E-4BDD-B835-58B378A3E2DC}" srcOrd="3" destOrd="0" parTransId="{326EECA7-DF82-4097-9806-EA912BF4A599}" sibTransId="{DDA5E601-6538-46BD-8608-E62537FF6E18}"/>
    <dgm:cxn modelId="{B3D4A1E7-AEB4-410A-99CC-5B9D70E39CCC}" type="presOf" srcId="{97D569DB-FA0D-42E6-BEE8-7B351BCBC660}" destId="{8FCC3D2B-2E0A-49CA-B67A-774F33D30B2B}" srcOrd="0" destOrd="0" presId="urn:microsoft.com/office/officeart/2005/8/layout/vList2"/>
    <dgm:cxn modelId="{216C52EE-089E-484F-A5ED-34CF5284FAC4}" srcId="{F36A31A9-D8A9-47D5-BE25-98612B20104B}" destId="{97D569DB-FA0D-42E6-BEE8-7B351BCBC660}" srcOrd="1" destOrd="0" parTransId="{0AD1E43B-BD8C-46A5-91E1-1D460EAFF46A}" sibTransId="{CBEA1411-6816-435B-9FFA-9A19758A2962}"/>
    <dgm:cxn modelId="{7332DAF5-E429-497C-A717-AA019971FF3B}" type="presOf" srcId="{F36A31A9-D8A9-47D5-BE25-98612B20104B}" destId="{BDA5E8AB-C4DB-48A5-8135-75A64A982444}" srcOrd="0" destOrd="0" presId="urn:microsoft.com/office/officeart/2005/8/layout/vList2"/>
    <dgm:cxn modelId="{EA4EB0C5-7A14-4709-A4E8-6E8676978ACE}" type="presParOf" srcId="{BDA5E8AB-C4DB-48A5-8135-75A64A982444}" destId="{378A1659-2839-46F9-BCE6-D6C0EC48287D}" srcOrd="0" destOrd="0" presId="urn:microsoft.com/office/officeart/2005/8/layout/vList2"/>
    <dgm:cxn modelId="{6319D1D3-5ED1-4AFA-8713-C221A820BF13}" type="presParOf" srcId="{BDA5E8AB-C4DB-48A5-8135-75A64A982444}" destId="{4128C092-B78C-44D3-A41A-1E45A60B239D}" srcOrd="1" destOrd="0" presId="urn:microsoft.com/office/officeart/2005/8/layout/vList2"/>
    <dgm:cxn modelId="{3E34D5BD-284C-4E09-926E-2E0D316AADF2}" type="presParOf" srcId="{BDA5E8AB-C4DB-48A5-8135-75A64A982444}" destId="{8FCC3D2B-2E0A-49CA-B67A-774F33D30B2B}" srcOrd="2" destOrd="0" presId="urn:microsoft.com/office/officeart/2005/8/layout/vList2"/>
    <dgm:cxn modelId="{09A49ADF-A90B-4BF2-A92C-469AFA827014}" type="presParOf" srcId="{BDA5E8AB-C4DB-48A5-8135-75A64A982444}" destId="{3FF4E121-02DB-4657-92A7-9204E602DF02}" srcOrd="3" destOrd="0" presId="urn:microsoft.com/office/officeart/2005/8/layout/vList2"/>
    <dgm:cxn modelId="{248C6FBE-B634-4CCF-A1DD-7C936B407D0E}" type="presParOf" srcId="{BDA5E8AB-C4DB-48A5-8135-75A64A982444}" destId="{DA977CFF-7876-4705-AA78-0D3500F3E712}" srcOrd="4" destOrd="0" presId="urn:microsoft.com/office/officeart/2005/8/layout/vList2"/>
    <dgm:cxn modelId="{46CF21D4-086C-48B7-8547-AAF239A32E71}" type="presParOf" srcId="{BDA5E8AB-C4DB-48A5-8135-75A64A982444}" destId="{CB8F9D72-BCD6-4C18-8462-3805161CAA93}" srcOrd="5" destOrd="0" presId="urn:microsoft.com/office/officeart/2005/8/layout/vList2"/>
    <dgm:cxn modelId="{1ED27B5E-C03C-4EEF-B7D8-797647660FC1}" type="presParOf" srcId="{BDA5E8AB-C4DB-48A5-8135-75A64A982444}" destId="{7C64C35E-6C19-4A47-8623-79AB3ADD1328}" srcOrd="6" destOrd="0" presId="urn:microsoft.com/office/officeart/2005/8/layout/vList2"/>
    <dgm:cxn modelId="{8FC3679F-4165-4EDB-BE80-DC063FB44EA2}" type="presParOf" srcId="{BDA5E8AB-C4DB-48A5-8135-75A64A982444}" destId="{03CF3731-95B1-41E3-873A-8FBE09975AC5}" srcOrd="7" destOrd="0" presId="urn:microsoft.com/office/officeart/2005/8/layout/vList2"/>
    <dgm:cxn modelId="{19B2D4FA-8D51-4B37-B273-00D0D6CF0F44}" type="presParOf" srcId="{BDA5E8AB-C4DB-48A5-8135-75A64A982444}" destId="{4FAB235D-A32D-4413-9C4B-DA0D09EAF289}" srcOrd="8" destOrd="0" presId="urn:microsoft.com/office/officeart/2005/8/layout/vList2"/>
    <dgm:cxn modelId="{5A72E486-4DA7-4B37-8C20-69DF1D559937}" type="presParOf" srcId="{BDA5E8AB-C4DB-48A5-8135-75A64A982444}" destId="{5E6FE2CC-D609-4C0D-9BCF-BB979A60A763}" srcOrd="9" destOrd="0" presId="urn:microsoft.com/office/officeart/2005/8/layout/vList2"/>
    <dgm:cxn modelId="{2D3FC2AD-7036-45FE-AF1A-3771F01FD39B}" type="presParOf" srcId="{BDA5E8AB-C4DB-48A5-8135-75A64A982444}" destId="{F8A1B5AE-5C38-4076-906E-EDAF417D2044}" srcOrd="10" destOrd="0" presId="urn:microsoft.com/office/officeart/2005/8/layout/vList2"/>
    <dgm:cxn modelId="{844567F4-27D8-47AE-ABF1-ADA2CB8F4A2C}" type="presParOf" srcId="{BDA5E8AB-C4DB-48A5-8135-75A64A982444}" destId="{E0F750C0-B039-46E5-A4A2-DD578FA349BC}" srcOrd="11" destOrd="0" presId="urn:microsoft.com/office/officeart/2005/8/layout/vList2"/>
    <dgm:cxn modelId="{09D3EF89-381F-46E5-98DF-F2E214909E73}" type="presParOf" srcId="{BDA5E8AB-C4DB-48A5-8135-75A64A982444}" destId="{D30796B9-D488-4220-8940-20413BA34486}" srcOrd="12" destOrd="0" presId="urn:microsoft.com/office/officeart/2005/8/layout/vList2"/>
  </dgm:cxnLst>
  <dgm:bg>
    <a:noFill/>
    <a:effect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EC670-040E-405B-B90C-70DCEA96A246}">
      <dsp:nvSpPr>
        <dsp:cNvPr id="0" name=""/>
        <dsp:cNvSpPr/>
      </dsp:nvSpPr>
      <dsp:spPr>
        <a:xfrm>
          <a:off x="2653125" y="87651"/>
          <a:ext cx="1813474" cy="1813474"/>
        </a:xfrm>
        <a:prstGeom prst="ellipse">
          <a:avLst/>
        </a:prstGeom>
        <a:solidFill>
          <a:srgbClr val="871E63">
            <a:alpha val="50000"/>
          </a:srgbClr>
        </a:solidFill>
        <a:ln w="25400" cap="flat" cmpd="sng" algn="ctr">
          <a:solidFill>
            <a:srgbClr val="33377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hueOff val="0"/>
                  <a:satOff val="0"/>
                  <a:lumOff val="0"/>
                  <a:alphaOff val="0"/>
                </a:sysClr>
              </a:solidFill>
              <a:latin typeface="Sofia Pro Light" panose="020B0604020202020204" charset="0"/>
              <a:ea typeface="+mn-ea"/>
              <a:cs typeface="+mn-cs"/>
            </a:rPr>
            <a:t>Activities</a:t>
          </a:r>
          <a:endParaRPr lang="en-GB" sz="1800" b="1" kern="1200" dirty="0">
            <a:solidFill>
              <a:sysClr val="windowText" lastClr="000000">
                <a:hueOff val="0"/>
                <a:satOff val="0"/>
                <a:lumOff val="0"/>
                <a:alphaOff val="0"/>
              </a:sysClr>
            </a:solidFill>
            <a:latin typeface="Sofia Pro Light" panose="020B0604020202020204" charset="0"/>
            <a:ea typeface="+mn-ea"/>
            <a:cs typeface="+mn-cs"/>
          </a:endParaRPr>
        </a:p>
      </dsp:txBody>
      <dsp:txXfrm>
        <a:off x="3089678" y="524519"/>
        <a:ext cx="940367" cy="577043"/>
      </dsp:txXfrm>
    </dsp:sp>
    <dsp:sp modelId="{9E3C0FD7-FABC-4FFD-8B9F-51C67DE76FAB}">
      <dsp:nvSpPr>
        <dsp:cNvPr id="0" name=""/>
        <dsp:cNvSpPr/>
      </dsp:nvSpPr>
      <dsp:spPr>
        <a:xfrm>
          <a:off x="3307487" y="1221072"/>
          <a:ext cx="1813474" cy="1813474"/>
        </a:xfrm>
        <a:prstGeom prst="ellipse">
          <a:avLst/>
        </a:prstGeom>
        <a:solidFill>
          <a:srgbClr val="333770">
            <a:alpha val="50000"/>
          </a:srgbClr>
        </a:solidFill>
        <a:ln w="25400" cap="flat" cmpd="sng" algn="ctr">
          <a:solidFill>
            <a:srgbClr val="33377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hueOff val="0"/>
                  <a:satOff val="0"/>
                  <a:lumOff val="0"/>
                  <a:alphaOff val="0"/>
                </a:sysClr>
              </a:solidFill>
              <a:latin typeface="Sofia Pro Light" panose="020B0604020202020204" charset="0"/>
              <a:ea typeface="+mn-ea"/>
              <a:cs typeface="+mn-cs"/>
            </a:rPr>
            <a:t>Finance</a:t>
          </a:r>
          <a:endParaRPr lang="en-GB" sz="2000" b="1" kern="1200" dirty="0">
            <a:solidFill>
              <a:sysClr val="windowText" lastClr="000000">
                <a:hueOff val="0"/>
                <a:satOff val="0"/>
                <a:lumOff val="0"/>
                <a:alphaOff val="0"/>
              </a:sysClr>
            </a:solidFill>
            <a:latin typeface="Sofia Pro Light" panose="020B0604020202020204" charset="0"/>
            <a:ea typeface="+mn-ea"/>
            <a:cs typeface="+mn-cs"/>
          </a:endParaRPr>
        </a:p>
      </dsp:txBody>
      <dsp:txXfrm>
        <a:off x="4021454" y="1835620"/>
        <a:ext cx="769392" cy="705277"/>
      </dsp:txXfrm>
    </dsp:sp>
    <dsp:sp modelId="{1BBB5C31-5FAF-49C4-A1A1-5A94E9449C3F}">
      <dsp:nvSpPr>
        <dsp:cNvPr id="0" name=""/>
        <dsp:cNvSpPr/>
      </dsp:nvSpPr>
      <dsp:spPr>
        <a:xfrm>
          <a:off x="1998763" y="1221072"/>
          <a:ext cx="1813474" cy="1813474"/>
        </a:xfrm>
        <a:prstGeom prst="ellipse">
          <a:avLst/>
        </a:prstGeom>
        <a:solidFill>
          <a:srgbClr val="39ADAD">
            <a:alpha val="50000"/>
          </a:srgbClr>
        </a:solidFill>
        <a:ln w="25400" cap="flat" cmpd="sng" algn="ctr">
          <a:solidFill>
            <a:srgbClr val="33377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hueOff val="0"/>
                  <a:satOff val="0"/>
                  <a:lumOff val="0"/>
                  <a:alphaOff val="0"/>
                </a:sysClr>
              </a:solidFill>
              <a:latin typeface="Sofia Pro Light" panose="020B0604020202020204" charset="0"/>
              <a:ea typeface="+mn-ea"/>
              <a:cs typeface="+mn-cs"/>
            </a:rPr>
            <a:t>Management</a:t>
          </a:r>
          <a:endParaRPr lang="en-GB" sz="1600" b="1" kern="1200" dirty="0">
            <a:solidFill>
              <a:sysClr val="windowText" lastClr="000000">
                <a:hueOff val="0"/>
                <a:satOff val="0"/>
                <a:lumOff val="0"/>
                <a:alphaOff val="0"/>
              </a:sysClr>
            </a:solidFill>
            <a:latin typeface="Sofia Pro Light" panose="020B0604020202020204" charset="0"/>
            <a:ea typeface="+mn-ea"/>
            <a:cs typeface="+mn-cs"/>
          </a:endParaRPr>
        </a:p>
      </dsp:txBody>
      <dsp:txXfrm>
        <a:off x="2328877" y="1835620"/>
        <a:ext cx="769392" cy="705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D94D4-917D-4E3F-85F1-E9577B1824C8}">
      <dsp:nvSpPr>
        <dsp:cNvPr id="0" name=""/>
        <dsp:cNvSpPr/>
      </dsp:nvSpPr>
      <dsp:spPr>
        <a:xfrm>
          <a:off x="666951" y="0"/>
          <a:ext cx="4106169" cy="4106169"/>
        </a:xfrm>
        <a:prstGeom prst="diamond">
          <a:avLst/>
        </a:prstGeom>
        <a:solidFill>
          <a:srgbClr val="F39546"/>
        </a:solidFill>
        <a:ln>
          <a:noFill/>
        </a:ln>
        <a:effectLst/>
      </dsp:spPr>
      <dsp:style>
        <a:lnRef idx="0">
          <a:scrgbClr r="0" g="0" b="0"/>
        </a:lnRef>
        <a:fillRef idx="1">
          <a:scrgbClr r="0" g="0" b="0"/>
        </a:fillRef>
        <a:effectRef idx="0">
          <a:scrgbClr r="0" g="0" b="0"/>
        </a:effectRef>
        <a:fontRef idx="minor"/>
      </dsp:style>
    </dsp:sp>
    <dsp:sp modelId="{9A82B88A-C654-40F9-BBF7-57731B731735}">
      <dsp:nvSpPr>
        <dsp:cNvPr id="0" name=""/>
        <dsp:cNvSpPr/>
      </dsp:nvSpPr>
      <dsp:spPr>
        <a:xfrm>
          <a:off x="1057037" y="390086"/>
          <a:ext cx="1601405" cy="1601405"/>
        </a:xfrm>
        <a:prstGeom prst="roundRect">
          <a:avLst/>
        </a:prstGeom>
        <a:solidFill>
          <a:srgbClr val="333770"/>
        </a:solidFill>
        <a:ln w="25400" cap="flat" cmpd="sng" algn="ctr">
          <a:solidFill>
            <a:srgbClr val="33377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u="sng" kern="1200" dirty="0">
              <a:solidFill>
                <a:sysClr val="window" lastClr="FFFFFF"/>
              </a:solidFill>
              <a:latin typeface="Sofia Pro Light" panose="020B0604020202020204" charset="0"/>
              <a:ea typeface="Tahoma" panose="020B0604030504040204" pitchFamily="34" charset="0"/>
              <a:cs typeface="Poppins" panose="00000500000000000000" pitchFamily="2" charset="0"/>
            </a:rPr>
            <a:t>Strengths:</a:t>
          </a:r>
        </a:p>
        <a:p>
          <a:pPr marL="0" lvl="0" indent="0" algn="ctr" defTabSz="622300">
            <a:lnSpc>
              <a:spcPct val="90000"/>
            </a:lnSpc>
            <a:spcBef>
              <a:spcPct val="0"/>
            </a:spcBef>
            <a:spcAft>
              <a:spcPct val="35000"/>
            </a:spcAft>
            <a:buNone/>
          </a:pPr>
          <a:r>
            <a:rPr lang="en-GB" sz="1400" b="0" kern="1200" dirty="0">
              <a:solidFill>
                <a:sysClr val="window" lastClr="FFFFFF"/>
              </a:solidFill>
              <a:latin typeface="Sofia Pro Light" panose="020B0604020202020204" charset="0"/>
              <a:ea typeface="Tahoma" panose="020B0604030504040204" pitchFamily="34" charset="0"/>
              <a:cs typeface="Poppins" panose="00000500000000000000" pitchFamily="2" charset="0"/>
            </a:rPr>
            <a:t>What does your organisation do well?</a:t>
          </a:r>
        </a:p>
      </dsp:txBody>
      <dsp:txXfrm>
        <a:off x="1135211" y="468260"/>
        <a:ext cx="1445057" cy="1445057"/>
      </dsp:txXfrm>
    </dsp:sp>
    <dsp:sp modelId="{98E48B78-5901-4EBF-8B1A-8E091ADBCC3F}">
      <dsp:nvSpPr>
        <dsp:cNvPr id="0" name=""/>
        <dsp:cNvSpPr/>
      </dsp:nvSpPr>
      <dsp:spPr>
        <a:xfrm>
          <a:off x="2781628" y="390086"/>
          <a:ext cx="1601405" cy="1601405"/>
        </a:xfrm>
        <a:prstGeom prst="roundRect">
          <a:avLst/>
        </a:prstGeom>
        <a:solidFill>
          <a:srgbClr val="871E63"/>
        </a:solidFill>
        <a:ln w="25400" cap="flat" cmpd="sng" algn="ctr">
          <a:solidFill>
            <a:srgbClr val="871E6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u="sng" kern="1200" dirty="0">
              <a:solidFill>
                <a:sysClr val="window" lastClr="FFFFFF"/>
              </a:solidFill>
              <a:latin typeface="Sofia Pro Light" panose="020B0604020202020204" charset="0"/>
              <a:ea typeface="Tahoma" panose="020B0604030504040204" pitchFamily="34" charset="0"/>
              <a:cs typeface="Poppins" panose="00000500000000000000" pitchFamily="2" charset="0"/>
            </a:rPr>
            <a:t>Weaknesses:</a:t>
          </a:r>
        </a:p>
        <a:p>
          <a:pPr marL="0" lvl="0" indent="0" algn="ctr" defTabSz="622300">
            <a:lnSpc>
              <a:spcPct val="90000"/>
            </a:lnSpc>
            <a:spcBef>
              <a:spcPct val="0"/>
            </a:spcBef>
            <a:spcAft>
              <a:spcPct val="35000"/>
            </a:spcAft>
            <a:buNone/>
          </a:pPr>
          <a:r>
            <a:rPr lang="en-GB" sz="1400" b="0" u="none" kern="1200" dirty="0">
              <a:solidFill>
                <a:sysClr val="window" lastClr="FFFFFF"/>
              </a:solidFill>
              <a:latin typeface="Sofia Pro Light" panose="020B0604020202020204" charset="0"/>
              <a:ea typeface="Tahoma" panose="020B0604030504040204" pitchFamily="34" charset="0"/>
              <a:cs typeface="Poppins" panose="00000500000000000000" pitchFamily="2" charset="0"/>
            </a:rPr>
            <a:t>What could your organisation </a:t>
          </a:r>
          <a:r>
            <a:rPr lang="en-GB" sz="1400" b="0" i="0" u="none" kern="1200" dirty="0">
              <a:solidFill>
                <a:sysClr val="window" lastClr="FFFFFF"/>
              </a:solidFill>
              <a:latin typeface="Sofia Pro Light" panose="020B0604020202020204" charset="0"/>
              <a:ea typeface="Tahoma" panose="020B0604030504040204" pitchFamily="34" charset="0"/>
              <a:cs typeface="Poppins" panose="00000500000000000000" pitchFamily="2" charset="0"/>
            </a:rPr>
            <a:t>improve?</a:t>
          </a:r>
          <a:endParaRPr lang="en-GB" sz="1400" b="0" i="0" u="sng" kern="1200" dirty="0">
            <a:solidFill>
              <a:sysClr val="window" lastClr="FFFFFF"/>
            </a:solidFill>
            <a:latin typeface="Sofia Pro Light" panose="020B0604020202020204" charset="0"/>
            <a:ea typeface="Tahoma" panose="020B0604030504040204" pitchFamily="34" charset="0"/>
            <a:cs typeface="Poppins" panose="00000500000000000000" pitchFamily="2" charset="0"/>
          </a:endParaRPr>
        </a:p>
      </dsp:txBody>
      <dsp:txXfrm>
        <a:off x="2859802" y="468260"/>
        <a:ext cx="1445057" cy="1445057"/>
      </dsp:txXfrm>
    </dsp:sp>
    <dsp:sp modelId="{41410589-69AD-4858-9A32-6382F77D4771}">
      <dsp:nvSpPr>
        <dsp:cNvPr id="0" name=""/>
        <dsp:cNvSpPr/>
      </dsp:nvSpPr>
      <dsp:spPr>
        <a:xfrm>
          <a:off x="1057037" y="2114677"/>
          <a:ext cx="1601405" cy="1601405"/>
        </a:xfrm>
        <a:prstGeom prst="roundRect">
          <a:avLst/>
        </a:prstGeom>
        <a:solidFill>
          <a:srgbClr val="39ADAD"/>
        </a:solidFill>
        <a:ln w="25400" cap="flat" cmpd="sng" algn="ctr">
          <a:solidFill>
            <a:srgbClr val="39AD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br>
            <a:rPr lang="en-GB" sz="1600" b="1" u="sng" kern="1200" dirty="0">
              <a:solidFill>
                <a:sysClr val="window" lastClr="FFFFFF"/>
              </a:solidFill>
              <a:latin typeface="Sofia Pro Light" panose="020B0604020202020204" charset="0"/>
              <a:ea typeface="Tahoma" panose="020B0604030504040204" pitchFamily="34" charset="0"/>
              <a:cs typeface="Poppins" panose="00000500000000000000" pitchFamily="2" charset="0"/>
            </a:rPr>
          </a:br>
          <a:r>
            <a:rPr lang="en-GB" sz="1400" b="1" u="sng" kern="1200" dirty="0">
              <a:solidFill>
                <a:sysClr val="windowText" lastClr="000000"/>
              </a:solidFill>
              <a:latin typeface="Sofia Pro Light" panose="020B0604020202020204" charset="0"/>
              <a:ea typeface="Tahoma" panose="020B0604030504040204" pitchFamily="34" charset="0"/>
              <a:cs typeface="Poppins" panose="00000500000000000000" pitchFamily="2" charset="0"/>
            </a:rPr>
            <a:t>Opportunities:</a:t>
          </a:r>
        </a:p>
        <a:p>
          <a:pPr marL="0" lvl="0" indent="0" algn="ctr" defTabSz="711200">
            <a:lnSpc>
              <a:spcPct val="90000"/>
            </a:lnSpc>
            <a:spcBef>
              <a:spcPct val="0"/>
            </a:spcBef>
            <a:spcAft>
              <a:spcPct val="35000"/>
            </a:spcAft>
            <a:buNone/>
          </a:pPr>
          <a:r>
            <a:rPr lang="en-GB" sz="1400" b="0" u="none" kern="1200" dirty="0">
              <a:solidFill>
                <a:sysClr val="windowText" lastClr="000000"/>
              </a:solidFill>
              <a:latin typeface="Sofia Pro Light" panose="020B0604020202020204" charset="0"/>
              <a:ea typeface="Tahoma" panose="020B0604030504040204" pitchFamily="34" charset="0"/>
              <a:cs typeface="Poppins" panose="00000500000000000000" pitchFamily="2" charset="0"/>
            </a:rPr>
            <a:t>What could your organisation change for the better?</a:t>
          </a:r>
        </a:p>
        <a:p>
          <a:pPr marL="0" lvl="0" indent="0" algn="ctr" defTabSz="711200">
            <a:lnSpc>
              <a:spcPct val="90000"/>
            </a:lnSpc>
            <a:spcBef>
              <a:spcPct val="0"/>
            </a:spcBef>
            <a:spcAft>
              <a:spcPct val="35000"/>
            </a:spcAft>
            <a:buNone/>
          </a:pPr>
          <a:endParaRPr lang="en-GB" sz="1600" b="1" u="sng" kern="1200" dirty="0">
            <a:solidFill>
              <a:sysClr val="window" lastClr="FFFFFF"/>
            </a:solidFill>
            <a:latin typeface="Sofia Pro Light" panose="020B0604020202020204" charset="0"/>
            <a:ea typeface="Tahoma" panose="020B0604030504040204" pitchFamily="34" charset="0"/>
            <a:cs typeface="Poppins" panose="00000500000000000000" pitchFamily="2" charset="0"/>
          </a:endParaRPr>
        </a:p>
      </dsp:txBody>
      <dsp:txXfrm>
        <a:off x="1135211" y="2192851"/>
        <a:ext cx="1445057" cy="1445057"/>
      </dsp:txXfrm>
    </dsp:sp>
    <dsp:sp modelId="{C3CE361F-05F5-42A1-81C0-EE115CAD7404}">
      <dsp:nvSpPr>
        <dsp:cNvPr id="0" name=""/>
        <dsp:cNvSpPr/>
      </dsp:nvSpPr>
      <dsp:spPr>
        <a:xfrm>
          <a:off x="2781628" y="2114677"/>
          <a:ext cx="1601405" cy="1601405"/>
        </a:xfrm>
        <a:prstGeom prst="roundRect">
          <a:avLst/>
        </a:prstGeom>
        <a:solidFill>
          <a:srgbClr val="DB4A3D"/>
        </a:solidFill>
        <a:ln w="25400" cap="flat" cmpd="sng" algn="ctr">
          <a:solidFill>
            <a:srgbClr val="DB4A3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u="sng" kern="1200" dirty="0">
              <a:solidFill>
                <a:sysClr val="windowText" lastClr="000000"/>
              </a:solidFill>
              <a:latin typeface="Sofia Pro Light" panose="020B0604020202020204" charset="0"/>
              <a:ea typeface="Tahoma" panose="020B0604030504040204" pitchFamily="34" charset="0"/>
              <a:cs typeface="Poppins" panose="00000500000000000000" pitchFamily="2" charset="0"/>
            </a:rPr>
            <a:t>Threats:</a:t>
          </a:r>
        </a:p>
        <a:p>
          <a:pPr marL="0" lvl="0" indent="0" algn="ctr" defTabSz="622300">
            <a:lnSpc>
              <a:spcPct val="90000"/>
            </a:lnSpc>
            <a:spcBef>
              <a:spcPct val="0"/>
            </a:spcBef>
            <a:spcAft>
              <a:spcPct val="35000"/>
            </a:spcAft>
            <a:buNone/>
          </a:pPr>
          <a:r>
            <a:rPr lang="en-GB" sz="1400" b="0" kern="1200" dirty="0">
              <a:solidFill>
                <a:sysClr val="windowText" lastClr="000000"/>
              </a:solidFill>
              <a:latin typeface="Sofia Pro Light" panose="020B0604020202020204" charset="0"/>
              <a:ea typeface="Tahoma" panose="020B0604030504040204" pitchFamily="34" charset="0"/>
              <a:cs typeface="Poppins" panose="00000500000000000000" pitchFamily="2" charset="0"/>
            </a:rPr>
            <a:t>What are the main threats to your organisation?</a:t>
          </a:r>
        </a:p>
      </dsp:txBody>
      <dsp:txXfrm>
        <a:off x="2859802" y="2192851"/>
        <a:ext cx="1445057" cy="1445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628F3-001E-4782-BF62-B50BAB1356AB}">
      <dsp:nvSpPr>
        <dsp:cNvPr id="0" name=""/>
        <dsp:cNvSpPr/>
      </dsp:nvSpPr>
      <dsp:spPr>
        <a:xfrm>
          <a:off x="1383288" y="0"/>
          <a:ext cx="3646329" cy="3646329"/>
        </a:xfrm>
        <a:prstGeom prst="ellipse">
          <a:avLst/>
        </a:prstGeom>
        <a:solidFill>
          <a:srgbClr val="333770"/>
        </a:solidFill>
        <a:ln w="12700" cap="flat" cmpd="sng" algn="ctr">
          <a:solidFill>
            <a:srgbClr val="33377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Sofia Pro Light" panose="020B0604020202020204" charset="0"/>
              <a:cs typeface="Poppins" panose="00000500000000000000" pitchFamily="2" charset="0"/>
            </a:rPr>
            <a:t>Detail to support the plan</a:t>
          </a:r>
        </a:p>
      </dsp:txBody>
      <dsp:txXfrm>
        <a:off x="2569257" y="182316"/>
        <a:ext cx="1274391" cy="546949"/>
      </dsp:txXfrm>
    </dsp:sp>
    <dsp:sp modelId="{468E4B82-5BF3-4E69-8261-69F2EF8EEDCE}">
      <dsp:nvSpPr>
        <dsp:cNvPr id="0" name=""/>
        <dsp:cNvSpPr/>
      </dsp:nvSpPr>
      <dsp:spPr>
        <a:xfrm>
          <a:off x="1815050" y="911582"/>
          <a:ext cx="2734746" cy="2734746"/>
        </a:xfrm>
        <a:prstGeom prst="ellipse">
          <a:avLst/>
        </a:prstGeom>
        <a:solidFill>
          <a:srgbClr val="39ADAD"/>
        </a:solidFill>
        <a:ln w="12700" cap="flat" cmpd="sng" algn="ctr">
          <a:solidFill>
            <a:srgbClr val="39AD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Sofia Pro Light" panose="020B0604020202020204" charset="0"/>
              <a:cs typeface="Poppins" panose="00000500000000000000" pitchFamily="2" charset="0"/>
            </a:rPr>
            <a:t>Main body of plan</a:t>
          </a:r>
        </a:p>
      </dsp:txBody>
      <dsp:txXfrm>
        <a:off x="2545228" y="1082503"/>
        <a:ext cx="1274391" cy="512765"/>
      </dsp:txXfrm>
    </dsp:sp>
    <dsp:sp modelId="{B3CDE70D-1311-4317-8C77-BE3B57A166A6}">
      <dsp:nvSpPr>
        <dsp:cNvPr id="0" name=""/>
        <dsp:cNvSpPr/>
      </dsp:nvSpPr>
      <dsp:spPr>
        <a:xfrm>
          <a:off x="2270841" y="1823164"/>
          <a:ext cx="1823164" cy="1823164"/>
        </a:xfrm>
        <a:prstGeom prst="ellipse">
          <a:avLst/>
        </a:prstGeom>
        <a:solidFill>
          <a:srgbClr val="871E63"/>
        </a:solidFill>
        <a:ln w="12700" cap="flat" cmpd="sng" algn="ctr">
          <a:solidFill>
            <a:srgbClr val="871E6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Sofia Pro Light" panose="020B0604020202020204" charset="0"/>
              <a:cs typeface="Poppins" panose="00000500000000000000" pitchFamily="2" charset="0"/>
            </a:rPr>
            <a:t>Summary</a:t>
          </a:r>
          <a:endParaRPr lang="en-GB" sz="1800" kern="1200" dirty="0">
            <a:latin typeface="Sofia Pro Light" panose="020B0604020202020204" charset="0"/>
            <a:cs typeface="Poppins" panose="00000500000000000000" pitchFamily="2" charset="0"/>
          </a:endParaRPr>
        </a:p>
      </dsp:txBody>
      <dsp:txXfrm>
        <a:off x="2537838" y="2278955"/>
        <a:ext cx="1289171" cy="911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A1659-2839-46F9-BCE6-D6C0EC48287D}">
      <dsp:nvSpPr>
        <dsp:cNvPr id="0" name=""/>
        <dsp:cNvSpPr/>
      </dsp:nvSpPr>
      <dsp:spPr>
        <a:xfrm>
          <a:off x="0" y="34282"/>
          <a:ext cx="3884789" cy="374400"/>
        </a:xfrm>
        <a:prstGeom prst="roundRect">
          <a:avLst/>
        </a:prstGeom>
        <a:noFill/>
        <a:ln>
          <a:solidFill>
            <a:srgbClr val="005288"/>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dirty="0">
              <a:solidFill>
                <a:schemeClr val="tx1">
                  <a:lumMod val="65000"/>
                  <a:lumOff val="35000"/>
                </a:schemeClr>
              </a:solidFill>
              <a:latin typeface="Sofia Pro Light" panose="020B0604020202020204" charset="0"/>
              <a:ea typeface="Tahoma" panose="020B0604030504040204" pitchFamily="34" charset="0"/>
              <a:cs typeface="Poppins" panose="00000500000000000000" pitchFamily="2" charset="0"/>
            </a:rPr>
            <a:t>Summary</a:t>
          </a:r>
        </a:p>
      </dsp:txBody>
      <dsp:txXfrm>
        <a:off x="18277" y="52559"/>
        <a:ext cx="3848235" cy="337846"/>
      </dsp:txXfrm>
    </dsp:sp>
    <dsp:sp modelId="{8FCC3D2B-2E0A-49CA-B67A-774F33D30B2B}">
      <dsp:nvSpPr>
        <dsp:cNvPr id="0" name=""/>
        <dsp:cNvSpPr/>
      </dsp:nvSpPr>
      <dsp:spPr>
        <a:xfrm>
          <a:off x="0" y="466283"/>
          <a:ext cx="3884789" cy="374400"/>
        </a:xfrm>
        <a:prstGeom prst="roundRect">
          <a:avLst/>
        </a:prstGeom>
        <a:noFill/>
        <a:ln>
          <a:solidFill>
            <a:srgbClr val="005288"/>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dirty="0">
              <a:solidFill>
                <a:sysClr val="windowText" lastClr="000000">
                  <a:lumMod val="65000"/>
                  <a:lumOff val="35000"/>
                </a:sysClr>
              </a:solidFill>
              <a:latin typeface="Sofia Pro Light" panose="020B0604020202020204" charset="0"/>
              <a:ea typeface="Tahoma" panose="020B0604030504040204" pitchFamily="34" charset="0"/>
              <a:cs typeface="Poppins" panose="00000500000000000000" pitchFamily="2" charset="0"/>
            </a:rPr>
            <a:t>Introduction</a:t>
          </a:r>
          <a:r>
            <a:rPr lang="en-GB" sz="1400" b="0" kern="1200" dirty="0">
              <a:solidFill>
                <a:sysClr val="windowText" lastClr="000000">
                  <a:lumMod val="65000"/>
                  <a:lumOff val="35000"/>
                </a:sysClr>
              </a:solidFill>
              <a:latin typeface="Sofia Pro Light" panose="020B0604020202020204" charset="0"/>
              <a:ea typeface="Tahoma" panose="020B0604030504040204" pitchFamily="34" charset="0"/>
              <a:cs typeface="Tahoma" panose="020B0604030504040204" pitchFamily="34" charset="0"/>
            </a:rPr>
            <a:t> &amp; organisation description </a:t>
          </a:r>
        </a:p>
      </dsp:txBody>
      <dsp:txXfrm>
        <a:off x="18277" y="484560"/>
        <a:ext cx="3848235" cy="337846"/>
      </dsp:txXfrm>
    </dsp:sp>
    <dsp:sp modelId="{DA977CFF-7876-4705-AA78-0D3500F3E712}">
      <dsp:nvSpPr>
        <dsp:cNvPr id="0" name=""/>
        <dsp:cNvSpPr/>
      </dsp:nvSpPr>
      <dsp:spPr>
        <a:xfrm>
          <a:off x="0" y="898283"/>
          <a:ext cx="3884789" cy="374400"/>
        </a:xfrm>
        <a:prstGeom prst="roundRect">
          <a:avLst/>
        </a:prstGeom>
        <a:noFill/>
        <a:ln>
          <a:solidFill>
            <a:srgbClr val="005288"/>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dirty="0">
              <a:solidFill>
                <a:sysClr val="windowText" lastClr="000000">
                  <a:lumMod val="65000"/>
                  <a:lumOff val="35000"/>
                </a:sysClr>
              </a:solidFill>
              <a:latin typeface="Sofia Pro Light" panose="020B0604020202020204" charset="0"/>
              <a:ea typeface="Tahoma" panose="020B0604030504040204" pitchFamily="34" charset="0"/>
              <a:cs typeface="Poppins" panose="00000500000000000000" pitchFamily="2" charset="0"/>
            </a:rPr>
            <a:t>Where</a:t>
          </a:r>
          <a:r>
            <a:rPr lang="en-GB" sz="1400" b="0" kern="1200" baseline="0" dirty="0">
              <a:solidFill>
                <a:sysClr val="windowText" lastClr="000000">
                  <a:lumMod val="65000"/>
                  <a:lumOff val="35000"/>
                </a:sysClr>
              </a:solidFill>
              <a:latin typeface="Sofia Pro Light" panose="020B0604020202020204" charset="0"/>
              <a:ea typeface="Tahoma" panose="020B0604030504040204" pitchFamily="34" charset="0"/>
              <a:cs typeface="Tahoma" panose="020B0604030504040204" pitchFamily="34" charset="0"/>
            </a:rPr>
            <a:t> are you at?</a:t>
          </a:r>
          <a:endParaRPr lang="en-GB" sz="1400" b="0" kern="1200" dirty="0">
            <a:solidFill>
              <a:sysClr val="windowText" lastClr="000000">
                <a:lumMod val="65000"/>
                <a:lumOff val="35000"/>
              </a:sysClr>
            </a:solidFill>
            <a:latin typeface="Sofia Pro Light" panose="020B0604020202020204" charset="0"/>
            <a:ea typeface="Tahoma" panose="020B0604030504040204" pitchFamily="34" charset="0"/>
            <a:cs typeface="Tahoma" panose="020B0604030504040204" pitchFamily="34" charset="0"/>
          </a:endParaRPr>
        </a:p>
      </dsp:txBody>
      <dsp:txXfrm>
        <a:off x="18277" y="916560"/>
        <a:ext cx="3848235" cy="337846"/>
      </dsp:txXfrm>
    </dsp:sp>
    <dsp:sp modelId="{7C64C35E-6C19-4A47-8623-79AB3ADD1328}">
      <dsp:nvSpPr>
        <dsp:cNvPr id="0" name=""/>
        <dsp:cNvSpPr/>
      </dsp:nvSpPr>
      <dsp:spPr>
        <a:xfrm>
          <a:off x="0" y="1330283"/>
          <a:ext cx="3884789" cy="374400"/>
        </a:xfrm>
        <a:prstGeom prst="roundRect">
          <a:avLst/>
        </a:prstGeom>
        <a:noFill/>
        <a:ln>
          <a:solidFill>
            <a:srgbClr val="005288"/>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dirty="0">
              <a:solidFill>
                <a:sysClr val="windowText" lastClr="000000">
                  <a:lumMod val="65000"/>
                  <a:lumOff val="35000"/>
                </a:sysClr>
              </a:solidFill>
              <a:latin typeface="Sofia Pro Light" panose="020B0604020202020204" charset="0"/>
              <a:ea typeface="Tahoma" panose="020B0604030504040204" pitchFamily="34" charset="0"/>
              <a:cs typeface="Tahoma" panose="020B0604030504040204" pitchFamily="34" charset="0"/>
            </a:rPr>
            <a:t>Your vision and objectives</a:t>
          </a:r>
        </a:p>
      </dsp:txBody>
      <dsp:txXfrm>
        <a:off x="18277" y="1348560"/>
        <a:ext cx="3848235" cy="337846"/>
      </dsp:txXfrm>
    </dsp:sp>
    <dsp:sp modelId="{4FAB235D-A32D-4413-9C4B-DA0D09EAF289}">
      <dsp:nvSpPr>
        <dsp:cNvPr id="0" name=""/>
        <dsp:cNvSpPr/>
      </dsp:nvSpPr>
      <dsp:spPr>
        <a:xfrm>
          <a:off x="0" y="1762283"/>
          <a:ext cx="3884789" cy="374400"/>
        </a:xfrm>
        <a:prstGeom prst="roundRect">
          <a:avLst/>
        </a:prstGeom>
        <a:noFill/>
        <a:ln>
          <a:solidFill>
            <a:srgbClr val="005288"/>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dirty="0">
              <a:solidFill>
                <a:sysClr val="windowText" lastClr="000000">
                  <a:lumMod val="65000"/>
                  <a:lumOff val="35000"/>
                </a:sysClr>
              </a:solidFill>
              <a:latin typeface="Sofia Pro Light" panose="020B0604020202020204" charset="0"/>
              <a:ea typeface="Tahoma" panose="020B0604030504040204" pitchFamily="34" charset="0"/>
              <a:cs typeface="Tahoma" panose="020B0604030504040204" pitchFamily="34" charset="0"/>
            </a:rPr>
            <a:t>Action plan – how are you going to do it?</a:t>
          </a:r>
        </a:p>
      </dsp:txBody>
      <dsp:txXfrm>
        <a:off x="18277" y="1780560"/>
        <a:ext cx="3848235" cy="337846"/>
      </dsp:txXfrm>
    </dsp:sp>
    <dsp:sp modelId="{F8A1B5AE-5C38-4076-906E-EDAF417D2044}">
      <dsp:nvSpPr>
        <dsp:cNvPr id="0" name=""/>
        <dsp:cNvSpPr/>
      </dsp:nvSpPr>
      <dsp:spPr>
        <a:xfrm>
          <a:off x="0" y="2194283"/>
          <a:ext cx="3884789" cy="374400"/>
        </a:xfrm>
        <a:prstGeom prst="roundRect">
          <a:avLst/>
        </a:prstGeom>
        <a:noFill/>
        <a:ln>
          <a:solidFill>
            <a:srgbClr val="005288"/>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dirty="0">
              <a:solidFill>
                <a:sysClr val="windowText" lastClr="000000">
                  <a:lumMod val="65000"/>
                  <a:lumOff val="35000"/>
                </a:sysClr>
              </a:solidFill>
              <a:latin typeface="Sofia Pro Light" panose="020B0604020202020204" charset="0"/>
              <a:ea typeface="Tahoma" panose="020B0604030504040204" pitchFamily="34" charset="0"/>
              <a:cs typeface="Tahoma" panose="020B0604030504040204" pitchFamily="34" charset="0"/>
            </a:rPr>
            <a:t>Financial </a:t>
          </a:r>
          <a:r>
            <a:rPr lang="en-GB" sz="1400" b="0" kern="1200" dirty="0">
              <a:solidFill>
                <a:sysClr val="windowText" lastClr="000000">
                  <a:lumMod val="65000"/>
                  <a:lumOff val="35000"/>
                </a:sysClr>
              </a:solidFill>
              <a:latin typeface="Sofia Pro Light" panose="020B0604020202020204" charset="0"/>
              <a:ea typeface="Tahoma" panose="020B0604030504040204" pitchFamily="34" charset="0"/>
              <a:cs typeface="Poppins" panose="00000500000000000000" pitchFamily="2" charset="0"/>
            </a:rPr>
            <a:t>plan</a:t>
          </a:r>
        </a:p>
      </dsp:txBody>
      <dsp:txXfrm>
        <a:off x="18277" y="2212560"/>
        <a:ext cx="3848235" cy="337846"/>
      </dsp:txXfrm>
    </dsp:sp>
    <dsp:sp modelId="{D30796B9-D488-4220-8940-20413BA34486}">
      <dsp:nvSpPr>
        <dsp:cNvPr id="0" name=""/>
        <dsp:cNvSpPr/>
      </dsp:nvSpPr>
      <dsp:spPr>
        <a:xfrm>
          <a:off x="0" y="2626283"/>
          <a:ext cx="3884789" cy="374400"/>
        </a:xfrm>
        <a:prstGeom prst="roundRect">
          <a:avLst/>
        </a:prstGeom>
        <a:noFill/>
        <a:ln>
          <a:solidFill>
            <a:srgbClr val="005288"/>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dirty="0">
              <a:solidFill>
                <a:sysClr val="windowText" lastClr="000000">
                  <a:lumMod val="65000"/>
                  <a:lumOff val="35000"/>
                </a:sysClr>
              </a:solidFill>
              <a:latin typeface="Sofia Pro Light" panose="020B0604020202020204" charset="0"/>
              <a:ea typeface="Tahoma" panose="020B0604030504040204" pitchFamily="34" charset="0"/>
              <a:cs typeface="Poppins" panose="00000500000000000000" pitchFamily="2" charset="0"/>
            </a:rPr>
            <a:t>Appendices</a:t>
          </a:r>
        </a:p>
      </dsp:txBody>
      <dsp:txXfrm>
        <a:off x="18277" y="2644560"/>
        <a:ext cx="3848235" cy="33784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fia Pro Light" panose="020B0000000000000000"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fia Pro Light" panose="020B0000000000000000" pitchFamily="34" charset="0"/>
              </a:defRPr>
            </a:lvl1pPr>
          </a:lstStyle>
          <a:p>
            <a:fld id="{77C5EB37-4738-462B-8E1E-608AF93E5466}" type="datetimeFigureOut">
              <a:rPr lang="en-GB" smtClean="0"/>
              <a:pPr/>
              <a:t>04/02/2025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fia Pro Light" panose="020B0000000000000000"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fia Pro Light" panose="020B0000000000000000" pitchFamily="34" charset="0"/>
              </a:defRPr>
            </a:lvl1pPr>
          </a:lstStyle>
          <a:p>
            <a:fld id="{88E9B3B8-0214-44A8-8DC4-CB517A85CA4D}" type="slidenum">
              <a:rPr lang="en-GB" smtClean="0"/>
              <a:pPr/>
              <a:t>‹#›</a:t>
            </a:fld>
            <a:endParaRPr lang="en-GB"/>
          </a:p>
        </p:txBody>
      </p:sp>
    </p:spTree>
    <p:extLst>
      <p:ext uri="{BB962C8B-B14F-4D97-AF65-F5344CB8AC3E}">
        <p14:creationId xmlns:p14="http://schemas.microsoft.com/office/powerpoint/2010/main" val="1479929830"/>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Sofia Pro Light" panose="020B0000000000000000" pitchFamily="34" charset="0"/>
        <a:ea typeface="+mn-ea"/>
        <a:cs typeface="+mn-cs"/>
      </a:defRPr>
    </a:lvl1pPr>
    <a:lvl2pPr marL="342900" algn="l" defTabSz="685800" rtl="0" eaLnBrk="1" latinLnBrk="0" hangingPunct="1">
      <a:defRPr sz="900" b="0" i="0" kern="1200">
        <a:solidFill>
          <a:schemeClr val="tx1"/>
        </a:solidFill>
        <a:latin typeface="Sofia Pro Light" panose="020B0000000000000000" pitchFamily="34" charset="0"/>
        <a:ea typeface="+mn-ea"/>
        <a:cs typeface="+mn-cs"/>
      </a:defRPr>
    </a:lvl2pPr>
    <a:lvl3pPr marL="685800" algn="l" defTabSz="685800" rtl="0" eaLnBrk="1" latinLnBrk="0" hangingPunct="1">
      <a:defRPr sz="900" b="0" i="0" kern="1200">
        <a:solidFill>
          <a:schemeClr val="tx1"/>
        </a:solidFill>
        <a:latin typeface="Sofia Pro Light" panose="020B0000000000000000" pitchFamily="34" charset="0"/>
        <a:ea typeface="+mn-ea"/>
        <a:cs typeface="+mn-cs"/>
      </a:defRPr>
    </a:lvl3pPr>
    <a:lvl4pPr marL="1028700" algn="l" defTabSz="685800" rtl="0" eaLnBrk="1" latinLnBrk="0" hangingPunct="1">
      <a:defRPr sz="900" b="0" i="0" kern="1200">
        <a:solidFill>
          <a:schemeClr val="tx1"/>
        </a:solidFill>
        <a:latin typeface="Sofia Pro Light" panose="020B0000000000000000" pitchFamily="34" charset="0"/>
        <a:ea typeface="+mn-ea"/>
        <a:cs typeface="+mn-cs"/>
      </a:defRPr>
    </a:lvl4pPr>
    <a:lvl5pPr marL="1371600" algn="l" defTabSz="685800" rtl="0" eaLnBrk="1" latinLnBrk="0" hangingPunct="1">
      <a:defRPr sz="900" b="0" i="0" kern="1200">
        <a:solidFill>
          <a:schemeClr val="tx1"/>
        </a:solidFill>
        <a:latin typeface="Sofia Pro Light" panose="020B0000000000000000"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4122739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10</a:t>
            </a:fld>
            <a:endParaRPr lang="en-GB"/>
          </a:p>
        </p:txBody>
      </p:sp>
    </p:spTree>
    <p:extLst>
      <p:ext uri="{BB962C8B-B14F-4D97-AF65-F5344CB8AC3E}">
        <p14:creationId xmlns:p14="http://schemas.microsoft.com/office/powerpoint/2010/main" val="2291701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11</a:t>
            </a:fld>
            <a:endParaRPr lang="en-GB"/>
          </a:p>
        </p:txBody>
      </p:sp>
    </p:spTree>
    <p:extLst>
      <p:ext uri="{BB962C8B-B14F-4D97-AF65-F5344CB8AC3E}">
        <p14:creationId xmlns:p14="http://schemas.microsoft.com/office/powerpoint/2010/main" val="4063682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12</a:t>
            </a:fld>
            <a:endParaRPr lang="en-GB"/>
          </a:p>
        </p:txBody>
      </p:sp>
    </p:spTree>
    <p:extLst>
      <p:ext uri="{BB962C8B-B14F-4D97-AF65-F5344CB8AC3E}">
        <p14:creationId xmlns:p14="http://schemas.microsoft.com/office/powerpoint/2010/main" val="100241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13</a:t>
            </a:fld>
            <a:endParaRPr lang="en-GB"/>
          </a:p>
        </p:txBody>
      </p:sp>
    </p:spTree>
    <p:extLst>
      <p:ext uri="{BB962C8B-B14F-4D97-AF65-F5344CB8AC3E}">
        <p14:creationId xmlns:p14="http://schemas.microsoft.com/office/powerpoint/2010/main" val="4294608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14</a:t>
            </a:fld>
            <a:endParaRPr lang="en-GB"/>
          </a:p>
        </p:txBody>
      </p:sp>
    </p:spTree>
    <p:extLst>
      <p:ext uri="{BB962C8B-B14F-4D97-AF65-F5344CB8AC3E}">
        <p14:creationId xmlns:p14="http://schemas.microsoft.com/office/powerpoint/2010/main" val="1083002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15</a:t>
            </a:fld>
            <a:endParaRPr lang="en-GB"/>
          </a:p>
        </p:txBody>
      </p:sp>
    </p:spTree>
    <p:extLst>
      <p:ext uri="{BB962C8B-B14F-4D97-AF65-F5344CB8AC3E}">
        <p14:creationId xmlns:p14="http://schemas.microsoft.com/office/powerpoint/2010/main" val="978584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16</a:t>
            </a:fld>
            <a:endParaRPr lang="en-GB"/>
          </a:p>
        </p:txBody>
      </p:sp>
    </p:spTree>
    <p:extLst>
      <p:ext uri="{BB962C8B-B14F-4D97-AF65-F5344CB8AC3E}">
        <p14:creationId xmlns:p14="http://schemas.microsoft.com/office/powerpoint/2010/main" val="1394929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17</a:t>
            </a:fld>
            <a:endParaRPr lang="en-GB"/>
          </a:p>
        </p:txBody>
      </p:sp>
    </p:spTree>
    <p:extLst>
      <p:ext uri="{BB962C8B-B14F-4D97-AF65-F5344CB8AC3E}">
        <p14:creationId xmlns:p14="http://schemas.microsoft.com/office/powerpoint/2010/main" val="2005792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18</a:t>
            </a:fld>
            <a:endParaRPr lang="en-GB"/>
          </a:p>
        </p:txBody>
      </p:sp>
    </p:spTree>
    <p:extLst>
      <p:ext uri="{BB962C8B-B14F-4D97-AF65-F5344CB8AC3E}">
        <p14:creationId xmlns:p14="http://schemas.microsoft.com/office/powerpoint/2010/main" val="1348763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19</a:t>
            </a:fld>
            <a:endParaRPr lang="en-GB"/>
          </a:p>
        </p:txBody>
      </p:sp>
    </p:spTree>
    <p:extLst>
      <p:ext uri="{BB962C8B-B14F-4D97-AF65-F5344CB8AC3E}">
        <p14:creationId xmlns:p14="http://schemas.microsoft.com/office/powerpoint/2010/main" val="48718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2</a:t>
            </a:fld>
            <a:endParaRPr lang="en-GB"/>
          </a:p>
        </p:txBody>
      </p:sp>
    </p:spTree>
    <p:extLst>
      <p:ext uri="{BB962C8B-B14F-4D97-AF65-F5344CB8AC3E}">
        <p14:creationId xmlns:p14="http://schemas.microsoft.com/office/powerpoint/2010/main" val="4122739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20</a:t>
            </a:fld>
            <a:endParaRPr lang="en-GB"/>
          </a:p>
        </p:txBody>
      </p:sp>
    </p:spTree>
    <p:extLst>
      <p:ext uri="{BB962C8B-B14F-4D97-AF65-F5344CB8AC3E}">
        <p14:creationId xmlns:p14="http://schemas.microsoft.com/office/powerpoint/2010/main" val="282044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21</a:t>
            </a:fld>
            <a:endParaRPr lang="en-GB"/>
          </a:p>
        </p:txBody>
      </p:sp>
    </p:spTree>
    <p:extLst>
      <p:ext uri="{BB962C8B-B14F-4D97-AF65-F5344CB8AC3E}">
        <p14:creationId xmlns:p14="http://schemas.microsoft.com/office/powerpoint/2010/main" val="1968526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22</a:t>
            </a:fld>
            <a:endParaRPr lang="en-GB"/>
          </a:p>
        </p:txBody>
      </p:sp>
    </p:spTree>
    <p:extLst>
      <p:ext uri="{BB962C8B-B14F-4D97-AF65-F5344CB8AC3E}">
        <p14:creationId xmlns:p14="http://schemas.microsoft.com/office/powerpoint/2010/main" val="156292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23</a:t>
            </a:fld>
            <a:endParaRPr lang="en-GB"/>
          </a:p>
        </p:txBody>
      </p:sp>
    </p:spTree>
    <p:extLst>
      <p:ext uri="{BB962C8B-B14F-4D97-AF65-F5344CB8AC3E}">
        <p14:creationId xmlns:p14="http://schemas.microsoft.com/office/powerpoint/2010/main" val="1462030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24</a:t>
            </a:fld>
            <a:endParaRPr lang="en-GB"/>
          </a:p>
        </p:txBody>
      </p:sp>
    </p:spTree>
    <p:extLst>
      <p:ext uri="{BB962C8B-B14F-4D97-AF65-F5344CB8AC3E}">
        <p14:creationId xmlns:p14="http://schemas.microsoft.com/office/powerpoint/2010/main" val="1759321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25</a:t>
            </a:fld>
            <a:endParaRPr lang="en-GB"/>
          </a:p>
        </p:txBody>
      </p:sp>
    </p:spTree>
    <p:extLst>
      <p:ext uri="{BB962C8B-B14F-4D97-AF65-F5344CB8AC3E}">
        <p14:creationId xmlns:p14="http://schemas.microsoft.com/office/powerpoint/2010/main" val="2130314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26</a:t>
            </a:fld>
            <a:endParaRPr lang="en-GB"/>
          </a:p>
        </p:txBody>
      </p:sp>
    </p:spTree>
    <p:extLst>
      <p:ext uri="{BB962C8B-B14F-4D97-AF65-F5344CB8AC3E}">
        <p14:creationId xmlns:p14="http://schemas.microsoft.com/office/powerpoint/2010/main" val="1963122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27</a:t>
            </a:fld>
            <a:endParaRPr lang="en-GB"/>
          </a:p>
        </p:txBody>
      </p:sp>
    </p:spTree>
    <p:extLst>
      <p:ext uri="{BB962C8B-B14F-4D97-AF65-F5344CB8AC3E}">
        <p14:creationId xmlns:p14="http://schemas.microsoft.com/office/powerpoint/2010/main" val="759598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28</a:t>
            </a:fld>
            <a:endParaRPr lang="en-GB"/>
          </a:p>
        </p:txBody>
      </p:sp>
    </p:spTree>
    <p:extLst>
      <p:ext uri="{BB962C8B-B14F-4D97-AF65-F5344CB8AC3E}">
        <p14:creationId xmlns:p14="http://schemas.microsoft.com/office/powerpoint/2010/main" val="1838763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29</a:t>
            </a:fld>
            <a:endParaRPr lang="en-GB"/>
          </a:p>
        </p:txBody>
      </p:sp>
    </p:spTree>
    <p:extLst>
      <p:ext uri="{BB962C8B-B14F-4D97-AF65-F5344CB8AC3E}">
        <p14:creationId xmlns:p14="http://schemas.microsoft.com/office/powerpoint/2010/main" val="419597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3</a:t>
            </a:fld>
            <a:endParaRPr lang="en-GB"/>
          </a:p>
        </p:txBody>
      </p:sp>
    </p:spTree>
    <p:extLst>
      <p:ext uri="{BB962C8B-B14F-4D97-AF65-F5344CB8AC3E}">
        <p14:creationId xmlns:p14="http://schemas.microsoft.com/office/powerpoint/2010/main" val="3646842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30</a:t>
            </a:fld>
            <a:endParaRPr lang="en-GB"/>
          </a:p>
        </p:txBody>
      </p:sp>
    </p:spTree>
    <p:extLst>
      <p:ext uri="{BB962C8B-B14F-4D97-AF65-F5344CB8AC3E}">
        <p14:creationId xmlns:p14="http://schemas.microsoft.com/office/powerpoint/2010/main" val="1235095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31</a:t>
            </a:fld>
            <a:endParaRPr lang="en-GB"/>
          </a:p>
        </p:txBody>
      </p:sp>
    </p:spTree>
    <p:extLst>
      <p:ext uri="{BB962C8B-B14F-4D97-AF65-F5344CB8AC3E}">
        <p14:creationId xmlns:p14="http://schemas.microsoft.com/office/powerpoint/2010/main" val="3668557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32</a:t>
            </a:fld>
            <a:endParaRPr lang="en-GB"/>
          </a:p>
        </p:txBody>
      </p:sp>
    </p:spTree>
    <p:extLst>
      <p:ext uri="{BB962C8B-B14F-4D97-AF65-F5344CB8AC3E}">
        <p14:creationId xmlns:p14="http://schemas.microsoft.com/office/powerpoint/2010/main" val="1947382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33</a:t>
            </a:fld>
            <a:endParaRPr lang="en-GB"/>
          </a:p>
        </p:txBody>
      </p:sp>
    </p:spTree>
    <p:extLst>
      <p:ext uri="{BB962C8B-B14F-4D97-AF65-F5344CB8AC3E}">
        <p14:creationId xmlns:p14="http://schemas.microsoft.com/office/powerpoint/2010/main" val="2252192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34</a:t>
            </a:fld>
            <a:endParaRPr lang="en-GB"/>
          </a:p>
        </p:txBody>
      </p:sp>
    </p:spTree>
    <p:extLst>
      <p:ext uri="{BB962C8B-B14F-4D97-AF65-F5344CB8AC3E}">
        <p14:creationId xmlns:p14="http://schemas.microsoft.com/office/powerpoint/2010/main" val="2406273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35</a:t>
            </a:fld>
            <a:endParaRPr lang="en-GB"/>
          </a:p>
        </p:txBody>
      </p:sp>
    </p:spTree>
    <p:extLst>
      <p:ext uri="{BB962C8B-B14F-4D97-AF65-F5344CB8AC3E}">
        <p14:creationId xmlns:p14="http://schemas.microsoft.com/office/powerpoint/2010/main" val="3274830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Title box: Click and drag the title box to resize, to allow for longer headings, or to fit around important areas of the image.</a:t>
            </a:r>
            <a:br>
              <a:rPr lang="en-GB" dirty="0"/>
            </a:br>
            <a:r>
              <a:rPr lang="en-GB" dirty="0"/>
              <a:t>Image: To change the image, Right click / Control click on the image, select ‘Change picture… from file’.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Changing colours: Select the colour border area and apply a new shape fill from the Sport England Theme colours (please do not use the tints). Use the same colour for the border and the main title of the presentation.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Changing colours: Right click / control click the background, Select ‘Format background…’ Select a different fill colour from the Sport England Theme colours (please do not use the tints). Use the same colour for the border and the main title of the presentation.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E9B3B8-0214-44A8-8DC4-CB517A85CA4D}" type="slidenum">
              <a:rPr kumimoji="0" lang="en-GB" sz="1200" b="0" i="0" u="none" strike="noStrike" kern="1200" cap="none" spc="0" normalizeH="0" baseline="0" noProof="0" smtClean="0">
                <a:ln>
                  <a:noFill/>
                </a:ln>
                <a:solidFill>
                  <a:prstClr val="black"/>
                </a:solidFill>
                <a:effectLst/>
                <a:uLnTx/>
                <a:uFillTx/>
                <a:latin typeface="Sofia Pro Light" panose="020B000000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Sofia Pro Light" panose="020B0000000000000000" pitchFamily="34" charset="0"/>
              <a:ea typeface="+mn-ea"/>
              <a:cs typeface="+mn-cs"/>
            </a:endParaRPr>
          </a:p>
        </p:txBody>
      </p:sp>
    </p:spTree>
    <p:extLst>
      <p:ext uri="{BB962C8B-B14F-4D97-AF65-F5344CB8AC3E}">
        <p14:creationId xmlns:p14="http://schemas.microsoft.com/office/powerpoint/2010/main" val="396821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900" dirty="0">
                <a:effectLst/>
                <a:latin typeface="Sofia Pro Light" panose="020B0604020202020204" charset="0"/>
                <a:ea typeface="Times New Roman" panose="02020603050405020304" pitchFamily="18" charset="0"/>
                <a:cs typeface="Aptos" panose="020B0004020202020204" pitchFamily="34" charset="0"/>
              </a:rPr>
              <a:t>Please ask learners to consent to the delegate agreement using the chat box/mic etc</a:t>
            </a:r>
          </a:p>
          <a:p>
            <a:pPr marL="0" lvl="0" indent="0">
              <a:buFont typeface="Symbol" panose="05050102010706020507" pitchFamily="18" charset="2"/>
              <a:buNone/>
            </a:pPr>
            <a:endParaRPr lang="en-GB" sz="900" dirty="0">
              <a:effectLst/>
              <a:latin typeface="Sofia Pro Light" panose="020B0604020202020204" charset="0"/>
              <a:ea typeface="Times New Roman" panose="02020603050405020304" pitchFamily="18" charset="0"/>
              <a:cs typeface="Aptos" panose="020B0004020202020204" pitchFamily="34" charset="0"/>
            </a:endParaRPr>
          </a:p>
          <a:p>
            <a:pPr marL="0" lvl="0" indent="0">
              <a:buFont typeface="Symbol" panose="05050102010706020507" pitchFamily="18" charset="2"/>
              <a:buNone/>
            </a:pPr>
            <a:r>
              <a:rPr lang="en-GB" sz="900" dirty="0">
                <a:effectLst/>
                <a:latin typeface="Sofia Pro Light" panose="020B0604020202020204" charset="0"/>
                <a:ea typeface="Times New Roman" panose="02020603050405020304" pitchFamily="18" charset="0"/>
                <a:cs typeface="Aptos" panose="020B0004020202020204" pitchFamily="34" charset="0"/>
              </a:rPr>
              <a:t>Participate actively </a:t>
            </a:r>
            <a:r>
              <a:rPr lang="en-GB" sz="900" i="1" dirty="0">
                <a:effectLst/>
                <a:latin typeface="Sofia Pro Light" panose="020B0604020202020204" charset="0"/>
                <a:ea typeface="Times New Roman" panose="02020603050405020304" pitchFamily="18" charset="0"/>
                <a:cs typeface="Aptos" panose="020B0004020202020204" pitchFamily="34" charset="0"/>
              </a:rPr>
              <a:t> - contribute to discussions and activities</a:t>
            </a:r>
          </a:p>
          <a:p>
            <a:pPr marL="0" lvl="0" indent="0">
              <a:buFont typeface="Symbol" panose="05050102010706020507" pitchFamily="18" charset="2"/>
              <a:buNone/>
            </a:pPr>
            <a:r>
              <a:rPr lang="en-GB" sz="900" dirty="0">
                <a:effectLst/>
                <a:latin typeface="Sofia Pro Light" panose="020B0604020202020204" charset="0"/>
                <a:ea typeface="Times New Roman" panose="02020603050405020304" pitchFamily="18" charset="0"/>
                <a:cs typeface="Aptos" panose="020B0004020202020204" pitchFamily="34" charset="0"/>
              </a:rPr>
              <a:t>Use technology responsibly </a:t>
            </a:r>
            <a:r>
              <a:rPr lang="en-GB" sz="900" i="1" dirty="0">
                <a:effectLst/>
                <a:latin typeface="Sofia Pro Light" panose="020B0604020202020204" charset="0"/>
                <a:ea typeface="Times New Roman" panose="02020603050405020304" pitchFamily="18" charset="0"/>
                <a:cs typeface="Aptos" panose="020B0004020202020204" pitchFamily="34" charset="0"/>
              </a:rPr>
              <a:t>- turning camera on, where possible, to build connections</a:t>
            </a:r>
          </a:p>
          <a:p>
            <a:pPr marL="0" lvl="0" indent="0">
              <a:buFont typeface="Symbol" panose="05050102010706020507" pitchFamily="18" charset="2"/>
              <a:buNone/>
            </a:pPr>
            <a:r>
              <a:rPr lang="en-GB" sz="900" dirty="0">
                <a:effectLst/>
                <a:latin typeface="Sofia Pro Light" panose="020B0604020202020204" charset="0"/>
                <a:ea typeface="Times New Roman" panose="02020603050405020304" pitchFamily="18" charset="0"/>
                <a:cs typeface="Aptos" panose="020B0004020202020204" pitchFamily="34" charset="0"/>
              </a:rPr>
              <a:t>Be engaged </a:t>
            </a:r>
            <a:r>
              <a:rPr lang="en-GB" sz="900" i="1" dirty="0">
                <a:effectLst/>
                <a:latin typeface="Sofia Pro Light" panose="020B0604020202020204" charset="0"/>
                <a:ea typeface="Times New Roman" panose="02020603050405020304" pitchFamily="18" charset="0"/>
                <a:cs typeface="Aptos" panose="020B0004020202020204" pitchFamily="34" charset="0"/>
              </a:rPr>
              <a:t>- limit distractions and maintain focus during the session</a:t>
            </a:r>
            <a:endParaRPr lang="en-GB" sz="900" dirty="0">
              <a:effectLst/>
              <a:latin typeface="Sofia Pro Light" panose="020B060402020202020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8E9B3B8-0214-44A8-8DC4-CB517A85CA4D}" type="slidenum">
              <a:rPr lang="en-GB" smtClean="0"/>
              <a:t>4</a:t>
            </a:fld>
            <a:endParaRPr lang="en-GB"/>
          </a:p>
        </p:txBody>
      </p:sp>
    </p:spTree>
    <p:extLst>
      <p:ext uri="{BB962C8B-B14F-4D97-AF65-F5344CB8AC3E}">
        <p14:creationId xmlns:p14="http://schemas.microsoft.com/office/powerpoint/2010/main" val="152258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5</a:t>
            </a:fld>
            <a:endParaRPr lang="en-GB"/>
          </a:p>
        </p:txBody>
      </p:sp>
    </p:spTree>
    <p:extLst>
      <p:ext uri="{BB962C8B-B14F-4D97-AF65-F5344CB8AC3E}">
        <p14:creationId xmlns:p14="http://schemas.microsoft.com/office/powerpoint/2010/main" val="154901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6</a:t>
            </a:fld>
            <a:endParaRPr lang="en-GB"/>
          </a:p>
        </p:txBody>
      </p:sp>
    </p:spTree>
    <p:extLst>
      <p:ext uri="{BB962C8B-B14F-4D97-AF65-F5344CB8AC3E}">
        <p14:creationId xmlns:p14="http://schemas.microsoft.com/office/powerpoint/2010/main" val="66960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7</a:t>
            </a:fld>
            <a:endParaRPr lang="en-GB"/>
          </a:p>
        </p:txBody>
      </p:sp>
    </p:spTree>
    <p:extLst>
      <p:ext uri="{BB962C8B-B14F-4D97-AF65-F5344CB8AC3E}">
        <p14:creationId xmlns:p14="http://schemas.microsoft.com/office/powerpoint/2010/main" val="1027179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8</a:t>
            </a:fld>
            <a:endParaRPr lang="en-GB"/>
          </a:p>
        </p:txBody>
      </p:sp>
    </p:spTree>
    <p:extLst>
      <p:ext uri="{BB962C8B-B14F-4D97-AF65-F5344CB8AC3E}">
        <p14:creationId xmlns:p14="http://schemas.microsoft.com/office/powerpoint/2010/main" val="252732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8E9B3B8-0214-44A8-8DC4-CB517A85CA4D}" type="slidenum">
              <a:rPr lang="en-GB" smtClean="0"/>
              <a:t>9</a:t>
            </a:fld>
            <a:endParaRPr lang="en-GB"/>
          </a:p>
        </p:txBody>
      </p:sp>
    </p:spTree>
    <p:extLst>
      <p:ext uri="{BB962C8B-B14F-4D97-AF65-F5344CB8AC3E}">
        <p14:creationId xmlns:p14="http://schemas.microsoft.com/office/powerpoint/2010/main" val="18488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86980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31C439-F94D-EF4E-A8D6-C14811E3BBA6}"/>
              </a:ext>
            </a:extLst>
          </p:cNvPr>
          <p:cNvSpPr>
            <a:spLocks noGrp="1"/>
          </p:cNvSpPr>
          <p:nvPr>
            <p:ph type="title" orient="vert"/>
          </p:nvPr>
        </p:nvSpPr>
        <p:spPr>
          <a:xfrm>
            <a:off x="6543675" y="274638"/>
            <a:ext cx="1971675" cy="4357687"/>
          </a:xfrm>
        </p:spPr>
        <p:txBody>
          <a:bodyPr vert="eaVert"/>
          <a:lstStyle>
            <a:lvl1pPr>
              <a:defRPr b="1" i="0"/>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DAF8406-BE7C-2343-B013-E33F04AAFC68}"/>
              </a:ext>
            </a:extLst>
          </p:cNvPr>
          <p:cNvSpPr>
            <a:spLocks noGrp="1"/>
          </p:cNvSpPr>
          <p:nvPr>
            <p:ph type="body" orient="vert" idx="1"/>
          </p:nvPr>
        </p:nvSpPr>
        <p:spPr>
          <a:xfrm>
            <a:off x="628650" y="274638"/>
            <a:ext cx="5762625" cy="4357687"/>
          </a:xfrm>
        </p:spPr>
        <p:txBody>
          <a:bodyPr vert="eaVert"/>
          <a:lstStyle>
            <a:lvl1pPr>
              <a:defRPr b="0" i="0"/>
            </a:lvl1pPr>
            <a:lvl2pPr>
              <a:defRPr b="0" i="0"/>
            </a:lvl2pPr>
            <a:lvl3pPr>
              <a:defRPr b="0" i="0">
                <a:latin typeface="Sofia Pro Light" panose="020B0000000000000000" pitchFamily="34" charset="0"/>
              </a:defRPr>
            </a:lvl3pPr>
            <a:lvl4pPr>
              <a:defRPr b="0" i="0">
                <a:latin typeface="Sofia Pro Light" panose="020B0000000000000000" pitchFamily="34" charset="0"/>
              </a:defRPr>
            </a:lvl4pPr>
            <a:lvl5pPr>
              <a:defRPr b="0" i="0">
                <a:latin typeface="Sofia Pro Light" panose="020B0000000000000000"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5DBCCA-2D1D-BF4E-8FAF-588AC5705913}"/>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2/4/2025</a:t>
            </a:fld>
            <a:endParaRPr lang="en-US"/>
          </a:p>
        </p:txBody>
      </p:sp>
      <p:sp>
        <p:nvSpPr>
          <p:cNvPr id="5" name="Footer Placeholder 4">
            <a:extLst>
              <a:ext uri="{FF2B5EF4-FFF2-40B4-BE49-F238E27FC236}">
                <a16:creationId xmlns:a16="http://schemas.microsoft.com/office/drawing/2014/main" id="{EF329E3B-BBF9-6A43-A643-E9A00C742105}"/>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29C6B5-FDA5-D04C-9D62-CB0AF0E0662D}"/>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200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AE9C-3680-8D48-A45C-33E631F9E405}"/>
              </a:ext>
            </a:extLst>
          </p:cNvPr>
          <p:cNvSpPr>
            <a:spLocks noGrp="1"/>
          </p:cNvSpPr>
          <p:nvPr>
            <p:ph type="title"/>
          </p:nvPr>
        </p:nvSpPr>
        <p:spPr>
          <a:xfrm>
            <a:off x="431928" y="323127"/>
            <a:ext cx="7440833" cy="381671"/>
          </a:xfrm>
        </p:spPr>
        <p:txBody>
          <a:bodyPr wrap="square" anchor="t" anchorCtr="0">
            <a:noAutofit/>
          </a:bodyPr>
          <a:lstStyle>
            <a:lvl1pPr>
              <a:defRPr b="1" i="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A7A7D9-45D1-0744-BD83-947D609D6653}"/>
              </a:ext>
            </a:extLst>
          </p:cNvPr>
          <p:cNvSpPr>
            <a:spLocks noGrp="1"/>
          </p:cNvSpPr>
          <p:nvPr>
            <p:ph idx="1"/>
          </p:nvPr>
        </p:nvSpPr>
        <p:spPr>
          <a:xfrm>
            <a:off x="544538" y="1022059"/>
            <a:ext cx="7914681" cy="3536940"/>
          </a:xfrm>
        </p:spPr>
        <p:txBody>
          <a:bodyPr lIns="0" tIns="0" rIns="0" bIns="0"/>
          <a:lstStyle>
            <a:lvl1pPr>
              <a:defRPr b="0" i="0"/>
            </a:lvl1pPr>
            <a:lvl2pPr>
              <a:defRPr b="0" i="0"/>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79432040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B559-DF7A-FF4C-8097-361209CA66B0}"/>
              </a:ext>
            </a:extLst>
          </p:cNvPr>
          <p:cNvSpPr>
            <a:spLocks noGrp="1"/>
          </p:cNvSpPr>
          <p:nvPr>
            <p:ph type="title"/>
          </p:nvPr>
        </p:nvSpPr>
        <p:spPr/>
        <p:txBody>
          <a:bodyPr/>
          <a:lstStyle>
            <a:lvl1pPr>
              <a:defRPr b="1" i="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563E68A-9AA3-134E-AC72-C0076A4A9EF1}"/>
              </a:ext>
            </a:extLst>
          </p:cNvPr>
          <p:cNvSpPr>
            <a:spLocks noGrp="1"/>
          </p:cNvSpPr>
          <p:nvPr>
            <p:ph sz="half" idx="1"/>
          </p:nvPr>
        </p:nvSpPr>
        <p:spPr>
          <a:xfrm>
            <a:off x="628650" y="1370013"/>
            <a:ext cx="3867150" cy="3262312"/>
          </a:xfrm>
        </p:spPr>
        <p:txBody>
          <a:bodyPr/>
          <a:lstStyle>
            <a:lvl1pPr>
              <a:defRPr b="0" i="0"/>
            </a:lvl1pPr>
            <a:lvl2pPr>
              <a:defRPr b="0" i="0"/>
            </a:lvl2pPr>
            <a:lvl3pPr>
              <a:defRPr b="0" i="0">
                <a:latin typeface="Sofia Pro Light" panose="020B0000000000000000" pitchFamily="34" charset="0"/>
              </a:defRPr>
            </a:lvl3pPr>
            <a:lvl4pPr>
              <a:defRPr b="0" i="0">
                <a:latin typeface="Sofia Pro Light" panose="020B0000000000000000" pitchFamily="34" charset="0"/>
              </a:defRPr>
            </a:lvl4pPr>
            <a:lvl5pPr>
              <a:defRPr b="0" i="0">
                <a:latin typeface="Sofia Pro Light" panose="020B0000000000000000"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C8FE68-304A-8549-8870-14E9C405E90D}"/>
              </a:ext>
            </a:extLst>
          </p:cNvPr>
          <p:cNvSpPr>
            <a:spLocks noGrp="1"/>
          </p:cNvSpPr>
          <p:nvPr>
            <p:ph sz="half" idx="2"/>
          </p:nvPr>
        </p:nvSpPr>
        <p:spPr>
          <a:xfrm>
            <a:off x="4648200" y="1370013"/>
            <a:ext cx="3867150" cy="3262312"/>
          </a:xfrm>
        </p:spPr>
        <p:txBody>
          <a:bodyPr/>
          <a:lstStyle>
            <a:lvl1pPr>
              <a:defRPr b="0" i="0"/>
            </a:lvl1pPr>
            <a:lvl2pPr>
              <a:defRPr b="0" i="0"/>
            </a:lvl2pPr>
            <a:lvl3pPr>
              <a:defRPr b="0" i="0">
                <a:latin typeface="Sofia Pro Light" panose="020B0000000000000000" pitchFamily="34" charset="0"/>
              </a:defRPr>
            </a:lvl3pPr>
            <a:lvl4pPr>
              <a:defRPr b="0" i="0">
                <a:latin typeface="Sofia Pro Light" panose="020B0000000000000000" pitchFamily="34" charset="0"/>
              </a:defRPr>
            </a:lvl4pPr>
            <a:lvl5pPr>
              <a:defRPr b="0" i="0">
                <a:latin typeface="Sofia Pro Light" panose="020B0000000000000000"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A4360D1-8D3F-2944-8AE9-4CD6D6799126}"/>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2/4/2025</a:t>
            </a:fld>
            <a:endParaRPr lang="en-US"/>
          </a:p>
        </p:txBody>
      </p:sp>
      <p:sp>
        <p:nvSpPr>
          <p:cNvPr id="6" name="Footer Placeholder 5">
            <a:extLst>
              <a:ext uri="{FF2B5EF4-FFF2-40B4-BE49-F238E27FC236}">
                <a16:creationId xmlns:a16="http://schemas.microsoft.com/office/drawing/2014/main" id="{3A94E692-3824-2B48-A883-C45D7E75C4A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8B4A1E-F1D1-0142-8FF0-2406DCD05044}"/>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191299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927D-3AE6-9F40-8735-67AC539E758B}"/>
              </a:ext>
            </a:extLst>
          </p:cNvPr>
          <p:cNvSpPr>
            <a:spLocks noGrp="1"/>
          </p:cNvSpPr>
          <p:nvPr>
            <p:ph type="title"/>
          </p:nvPr>
        </p:nvSpPr>
        <p:spPr>
          <a:xfrm>
            <a:off x="630238" y="274638"/>
            <a:ext cx="7886700" cy="993775"/>
          </a:xfrm>
        </p:spPr>
        <p:txBody>
          <a:bodyPr/>
          <a:lstStyle>
            <a:lvl1pPr>
              <a:defRPr b="1" i="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151F5BC-45B7-9745-81D6-342A3C0160E3}"/>
              </a:ext>
            </a:extLst>
          </p:cNvPr>
          <p:cNvSpPr>
            <a:spLocks noGrp="1"/>
          </p:cNvSpPr>
          <p:nvPr>
            <p:ph type="body" idx="1"/>
          </p:nvPr>
        </p:nvSpPr>
        <p:spPr>
          <a:xfrm>
            <a:off x="630238" y="1260475"/>
            <a:ext cx="3868737" cy="619125"/>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2412401-FD5C-924A-AAB2-FEA51B5C8525}"/>
              </a:ext>
            </a:extLst>
          </p:cNvPr>
          <p:cNvSpPr>
            <a:spLocks noGrp="1"/>
          </p:cNvSpPr>
          <p:nvPr>
            <p:ph sz="half" idx="2"/>
          </p:nvPr>
        </p:nvSpPr>
        <p:spPr>
          <a:xfrm>
            <a:off x="630238" y="1879600"/>
            <a:ext cx="3868737" cy="2762250"/>
          </a:xfrm>
        </p:spPr>
        <p:txBody>
          <a:bodyPr/>
          <a:lstStyle>
            <a:lvl1pPr>
              <a:defRPr b="0" i="0"/>
            </a:lvl1pPr>
            <a:lvl2pPr>
              <a:defRPr b="0" i="0"/>
            </a:lvl2pPr>
            <a:lvl3pPr>
              <a:defRPr b="0" i="0">
                <a:latin typeface="Sofia Pro Light" panose="020B0000000000000000" pitchFamily="34" charset="0"/>
              </a:defRPr>
            </a:lvl3pPr>
            <a:lvl4pPr>
              <a:defRPr b="0" i="0">
                <a:latin typeface="Sofia Pro Light" panose="020B0000000000000000" pitchFamily="34" charset="0"/>
              </a:defRPr>
            </a:lvl4pPr>
            <a:lvl5pPr>
              <a:defRPr b="0" i="0">
                <a:latin typeface="Sofia Pro Light" panose="020B0000000000000000"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D242AB0-84DE-1446-AE05-DC227091D281}"/>
              </a:ext>
            </a:extLst>
          </p:cNvPr>
          <p:cNvSpPr>
            <a:spLocks noGrp="1"/>
          </p:cNvSpPr>
          <p:nvPr>
            <p:ph type="body" sz="quarter" idx="3"/>
          </p:nvPr>
        </p:nvSpPr>
        <p:spPr>
          <a:xfrm>
            <a:off x="4629150" y="1260475"/>
            <a:ext cx="3887788" cy="619125"/>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C485F3-C0C7-514D-B1A0-CDB724650E98}"/>
              </a:ext>
            </a:extLst>
          </p:cNvPr>
          <p:cNvSpPr>
            <a:spLocks noGrp="1"/>
          </p:cNvSpPr>
          <p:nvPr>
            <p:ph sz="quarter" idx="4"/>
          </p:nvPr>
        </p:nvSpPr>
        <p:spPr>
          <a:xfrm>
            <a:off x="4629150" y="1879600"/>
            <a:ext cx="3887788" cy="2762250"/>
          </a:xfrm>
        </p:spPr>
        <p:txBody>
          <a:bodyPr/>
          <a:lstStyle>
            <a:lvl1pPr>
              <a:defRPr b="0" i="0"/>
            </a:lvl1pPr>
            <a:lvl2pPr>
              <a:defRPr b="0" i="0"/>
            </a:lvl2pPr>
            <a:lvl3pPr>
              <a:defRPr b="0" i="0">
                <a:latin typeface="Sofia Pro Light" panose="020B0000000000000000" pitchFamily="34" charset="0"/>
              </a:defRPr>
            </a:lvl3pPr>
            <a:lvl4pPr>
              <a:defRPr b="0" i="0">
                <a:latin typeface="Sofia Pro Light" panose="020B0000000000000000" pitchFamily="34" charset="0"/>
              </a:defRPr>
            </a:lvl4pPr>
            <a:lvl5pPr>
              <a:defRPr b="0" i="0">
                <a:latin typeface="Sofia Pro Light" panose="020B0000000000000000"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EFE6CD-F678-6C45-A4C7-21B8B235C2EE}"/>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2/4/2025</a:t>
            </a:fld>
            <a:endParaRPr lang="en-US"/>
          </a:p>
        </p:txBody>
      </p:sp>
      <p:sp>
        <p:nvSpPr>
          <p:cNvPr id="8" name="Footer Placeholder 7">
            <a:extLst>
              <a:ext uri="{FF2B5EF4-FFF2-40B4-BE49-F238E27FC236}">
                <a16:creationId xmlns:a16="http://schemas.microsoft.com/office/drawing/2014/main" id="{26BDD075-3054-B148-9329-74FB73366F42}"/>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061D05-8596-624D-8C8D-39E915408FC4}"/>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571182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20BE-0742-9849-91DC-7F5360F00B76}"/>
              </a:ext>
            </a:extLst>
          </p:cNvPr>
          <p:cNvSpPr>
            <a:spLocks noGrp="1"/>
          </p:cNvSpPr>
          <p:nvPr>
            <p:ph type="title"/>
          </p:nvPr>
        </p:nvSpPr>
        <p:spPr/>
        <p:txBody>
          <a:bodyPr/>
          <a:lstStyle>
            <a:lvl1pPr>
              <a:defRPr b="1" i="0"/>
            </a:lvl1pPr>
          </a:lstStyle>
          <a:p>
            <a:r>
              <a:rPr lang="en-GB"/>
              <a:t>Click to edit Master title style</a:t>
            </a:r>
            <a:endParaRPr lang="en-US"/>
          </a:p>
        </p:txBody>
      </p:sp>
      <p:sp>
        <p:nvSpPr>
          <p:cNvPr id="3" name="Date Placeholder 2">
            <a:extLst>
              <a:ext uri="{FF2B5EF4-FFF2-40B4-BE49-F238E27FC236}">
                <a16:creationId xmlns:a16="http://schemas.microsoft.com/office/drawing/2014/main" id="{F939F69B-7865-864A-A1C0-B9B2D8EA381A}"/>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2/4/2025</a:t>
            </a:fld>
            <a:endParaRPr lang="en-US"/>
          </a:p>
        </p:txBody>
      </p:sp>
      <p:sp>
        <p:nvSpPr>
          <p:cNvPr id="4" name="Footer Placeholder 3">
            <a:extLst>
              <a:ext uri="{FF2B5EF4-FFF2-40B4-BE49-F238E27FC236}">
                <a16:creationId xmlns:a16="http://schemas.microsoft.com/office/drawing/2014/main" id="{CD4E0260-C577-4548-A628-226071EE7A5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3AC9A0-AC27-1D44-A549-A4DDA749A225}"/>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317818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FADB3-C035-1443-9374-41558C531B26}"/>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2/4/2025</a:t>
            </a:fld>
            <a:endParaRPr lang="en-US"/>
          </a:p>
        </p:txBody>
      </p:sp>
      <p:sp>
        <p:nvSpPr>
          <p:cNvPr id="3" name="Footer Placeholder 2">
            <a:extLst>
              <a:ext uri="{FF2B5EF4-FFF2-40B4-BE49-F238E27FC236}">
                <a16:creationId xmlns:a16="http://schemas.microsoft.com/office/drawing/2014/main" id="{CF2ECB2B-07F6-B543-9BB3-1670B491A37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2E014D-5C55-4743-BFE2-D5D3C579E279}"/>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175517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B16E-3001-FA45-96DB-46D2E3526BDD}"/>
              </a:ext>
            </a:extLst>
          </p:cNvPr>
          <p:cNvSpPr>
            <a:spLocks noGrp="1"/>
          </p:cNvSpPr>
          <p:nvPr>
            <p:ph type="title"/>
          </p:nvPr>
        </p:nvSpPr>
        <p:spPr>
          <a:xfrm>
            <a:off x="630238" y="342900"/>
            <a:ext cx="2949575" cy="1200150"/>
          </a:xfrm>
        </p:spPr>
        <p:txBody>
          <a:bodyPr anchor="b"/>
          <a:lstStyle>
            <a:lvl1pPr>
              <a:defRPr sz="3200" b="1" i="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C0F1303-F44E-5347-9EC3-1ED9DF6FAC2C}"/>
              </a:ext>
            </a:extLst>
          </p:cNvPr>
          <p:cNvSpPr>
            <a:spLocks noGrp="1"/>
          </p:cNvSpPr>
          <p:nvPr>
            <p:ph idx="1"/>
          </p:nvPr>
        </p:nvSpPr>
        <p:spPr>
          <a:xfrm>
            <a:off x="3887788" y="741363"/>
            <a:ext cx="4629150" cy="3654425"/>
          </a:xfrm>
        </p:spPr>
        <p:txBody>
          <a:bodyPr/>
          <a:lstStyle>
            <a:lvl1pPr>
              <a:defRPr sz="3200" b="0" i="0"/>
            </a:lvl1pPr>
            <a:lvl2pPr>
              <a:defRPr sz="2800" b="0" i="0"/>
            </a:lvl2pPr>
            <a:lvl3pPr>
              <a:defRPr sz="2400" b="0" i="0">
                <a:latin typeface="Sofia Pro Light" panose="020B0000000000000000" pitchFamily="34" charset="0"/>
              </a:defRPr>
            </a:lvl3pPr>
            <a:lvl4pPr>
              <a:defRPr sz="2000" b="0" i="0">
                <a:latin typeface="Sofia Pro Light" panose="020B0000000000000000" pitchFamily="34" charset="0"/>
              </a:defRPr>
            </a:lvl4pPr>
            <a:lvl5pPr>
              <a:defRPr sz="2000" b="0" i="0">
                <a:latin typeface="Sofia Pro Light" panose="020B0000000000000000"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A4F654-305B-4E46-9DB2-A1E4C430340A}"/>
              </a:ext>
            </a:extLst>
          </p:cNvPr>
          <p:cNvSpPr>
            <a:spLocks noGrp="1"/>
          </p:cNvSpPr>
          <p:nvPr>
            <p:ph type="body" sz="half" idx="2"/>
          </p:nvPr>
        </p:nvSpPr>
        <p:spPr>
          <a:xfrm>
            <a:off x="630238" y="1543050"/>
            <a:ext cx="2949575" cy="28590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D5660E-6D9D-C540-8C61-E9E0BCCD5062}"/>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2/4/2025</a:t>
            </a:fld>
            <a:endParaRPr lang="en-US"/>
          </a:p>
        </p:txBody>
      </p:sp>
      <p:sp>
        <p:nvSpPr>
          <p:cNvPr id="6" name="Footer Placeholder 5">
            <a:extLst>
              <a:ext uri="{FF2B5EF4-FFF2-40B4-BE49-F238E27FC236}">
                <a16:creationId xmlns:a16="http://schemas.microsoft.com/office/drawing/2014/main" id="{355318F1-8AA6-EF43-8407-398A6A87D78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7520A6-6FA2-7F41-84AF-84E74E4C31AC}"/>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54560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0ED5-679B-7749-B86C-503F4EA0E08F}"/>
              </a:ext>
            </a:extLst>
          </p:cNvPr>
          <p:cNvSpPr>
            <a:spLocks noGrp="1"/>
          </p:cNvSpPr>
          <p:nvPr>
            <p:ph type="title"/>
          </p:nvPr>
        </p:nvSpPr>
        <p:spPr>
          <a:xfrm>
            <a:off x="630238" y="342900"/>
            <a:ext cx="2949575" cy="1200150"/>
          </a:xfrm>
        </p:spPr>
        <p:txBody>
          <a:bodyPr anchor="b"/>
          <a:lstStyle>
            <a:lvl1pPr>
              <a:defRPr sz="3200" b="1" i="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310594C-433A-5244-B311-9FFCD7F13E99}"/>
              </a:ext>
            </a:extLst>
          </p:cNvPr>
          <p:cNvSpPr>
            <a:spLocks noGrp="1"/>
          </p:cNvSpPr>
          <p:nvPr>
            <p:ph type="pic" idx="1"/>
          </p:nvPr>
        </p:nvSpPr>
        <p:spPr>
          <a:xfrm>
            <a:off x="3887788" y="741363"/>
            <a:ext cx="4629150" cy="3654425"/>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7F46B0-D949-B941-9913-185013EF0516}"/>
              </a:ext>
            </a:extLst>
          </p:cNvPr>
          <p:cNvSpPr>
            <a:spLocks noGrp="1"/>
          </p:cNvSpPr>
          <p:nvPr>
            <p:ph type="body" sz="half" idx="2"/>
          </p:nvPr>
        </p:nvSpPr>
        <p:spPr>
          <a:xfrm>
            <a:off x="630238" y="1543050"/>
            <a:ext cx="2949575" cy="28590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EA3FAB-8530-6D4B-8C7D-CECEF8C9DAF2}"/>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2/4/2025</a:t>
            </a:fld>
            <a:endParaRPr lang="en-US"/>
          </a:p>
        </p:txBody>
      </p:sp>
      <p:sp>
        <p:nvSpPr>
          <p:cNvPr id="6" name="Footer Placeholder 5">
            <a:extLst>
              <a:ext uri="{FF2B5EF4-FFF2-40B4-BE49-F238E27FC236}">
                <a16:creationId xmlns:a16="http://schemas.microsoft.com/office/drawing/2014/main" id="{420F9A69-DC5A-E343-ACD0-03956E1ED414}"/>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604D371-E70C-B94A-BC28-02513A619EBB}"/>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227272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3A87-CA83-534C-9AAD-029063739D01}"/>
              </a:ext>
            </a:extLst>
          </p:cNvPr>
          <p:cNvSpPr>
            <a:spLocks noGrp="1"/>
          </p:cNvSpPr>
          <p:nvPr>
            <p:ph type="title"/>
          </p:nvPr>
        </p:nvSpPr>
        <p:spPr/>
        <p:txBody>
          <a:bodyPr/>
          <a:lstStyle>
            <a:lvl1pPr>
              <a:defRPr b="1" i="0"/>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CC0E9F5-4359-7A4C-BF80-8D547593C428}"/>
              </a:ext>
            </a:extLst>
          </p:cNvPr>
          <p:cNvSpPr>
            <a:spLocks noGrp="1"/>
          </p:cNvSpPr>
          <p:nvPr>
            <p:ph type="body" orient="vert" idx="1"/>
          </p:nvPr>
        </p:nvSpPr>
        <p:spPr/>
        <p:txBody>
          <a:bodyPr vert="eaVert"/>
          <a:lstStyle>
            <a:lvl1pPr>
              <a:defRPr b="0" i="0"/>
            </a:lvl1pPr>
            <a:lvl2pPr>
              <a:defRPr b="0" i="0"/>
            </a:lvl2pPr>
            <a:lvl3pPr>
              <a:defRPr b="0" i="0">
                <a:latin typeface="Sofia Pro Light" panose="020B0000000000000000" pitchFamily="34" charset="0"/>
              </a:defRPr>
            </a:lvl3pPr>
            <a:lvl4pPr>
              <a:defRPr b="0" i="0">
                <a:latin typeface="Sofia Pro Light" panose="020B0000000000000000" pitchFamily="34" charset="0"/>
              </a:defRPr>
            </a:lvl4pPr>
            <a:lvl5pPr>
              <a:defRPr b="0" i="0">
                <a:latin typeface="Sofia Pro Light" panose="020B0000000000000000"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A3E3AC-8313-AE45-89F5-597D802E78E0}"/>
              </a:ext>
            </a:extLst>
          </p:cNvPr>
          <p:cNvSpPr>
            <a:spLocks noGrp="1"/>
          </p:cNvSpPr>
          <p:nvPr>
            <p:ph type="dt" sz="half" idx="10"/>
          </p:nvPr>
        </p:nvSpPr>
        <p:spPr>
          <a:xfrm>
            <a:off x="628650" y="4767263"/>
            <a:ext cx="2057400" cy="274637"/>
          </a:xfrm>
          <a:prstGeom prst="rect">
            <a:avLst/>
          </a:prstGeom>
        </p:spPr>
        <p:txBody>
          <a:bodyPr/>
          <a:lstStyle/>
          <a:p>
            <a:fld id="{2A2B69FA-5575-8E40-A5F2-293E1362EC27}" type="datetimeFigureOut">
              <a:rPr lang="en-US" smtClean="0"/>
              <a:t>2/4/2025</a:t>
            </a:fld>
            <a:endParaRPr lang="en-US"/>
          </a:p>
        </p:txBody>
      </p:sp>
      <p:sp>
        <p:nvSpPr>
          <p:cNvPr id="5" name="Footer Placeholder 4">
            <a:extLst>
              <a:ext uri="{FF2B5EF4-FFF2-40B4-BE49-F238E27FC236}">
                <a16:creationId xmlns:a16="http://schemas.microsoft.com/office/drawing/2014/main" id="{36AD235B-C278-2545-AD4A-8094397D02A3}"/>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9EA696-DB7B-1347-B0CA-9049638E4B60}"/>
              </a:ext>
            </a:extLst>
          </p:cNvPr>
          <p:cNvSpPr>
            <a:spLocks noGrp="1"/>
          </p:cNvSpPr>
          <p:nvPr>
            <p:ph type="sldNum" sz="quarter" idx="12"/>
          </p:nvPr>
        </p:nvSpPr>
        <p:spPr>
          <a:xfrm>
            <a:off x="6457950" y="4767263"/>
            <a:ext cx="2057400" cy="274637"/>
          </a:xfrm>
          <a:prstGeom prst="rect">
            <a:avLst/>
          </a:prstGeom>
        </p:spPr>
        <p:txBody>
          <a:bodyPr/>
          <a:lstStyle/>
          <a:p>
            <a:fld id="{176ED2CD-6468-0945-B6C7-B4DC0BFFFDA7}" type="slidenum">
              <a:rPr lang="en-US" smtClean="0"/>
              <a:t>‹#›</a:t>
            </a:fld>
            <a:endParaRPr lang="en-US"/>
          </a:p>
        </p:txBody>
      </p:sp>
    </p:spTree>
    <p:extLst>
      <p:ext uri="{BB962C8B-B14F-4D97-AF65-F5344CB8AC3E}">
        <p14:creationId xmlns:p14="http://schemas.microsoft.com/office/powerpoint/2010/main" val="18770583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72662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685800" rtl="0" eaLnBrk="1" latinLnBrk="0" hangingPunct="1">
        <a:lnSpc>
          <a:spcPct val="90000"/>
        </a:lnSpc>
        <a:spcBef>
          <a:spcPct val="0"/>
        </a:spcBef>
        <a:buNone/>
        <a:defRPr sz="2300" b="1" i="0" kern="1200">
          <a:solidFill>
            <a:schemeClr val="accent1"/>
          </a:solidFill>
          <a:latin typeface="Poppins" panose="02000000000000000000" pitchFamily="2" charset="77"/>
          <a:ea typeface="+mj-ea"/>
          <a:cs typeface="Poppins" panose="02000000000000000000" pitchFamily="2" charset="77"/>
        </a:defRPr>
      </a:lvl1pPr>
    </p:titleStyle>
    <p:bodyStyle>
      <a:lvl1pPr marL="0" indent="0" algn="l" defTabSz="685800" rtl="0" eaLnBrk="1" latinLnBrk="0" hangingPunct="1">
        <a:lnSpc>
          <a:spcPts val="1880"/>
        </a:lnSpc>
        <a:spcBef>
          <a:spcPts val="750"/>
        </a:spcBef>
        <a:buFont typeface="Arial" panose="020B0604020202020204" pitchFamily="34" charset="0"/>
        <a:buNone/>
        <a:defRPr sz="1400" b="0" i="0" kern="1200">
          <a:solidFill>
            <a:schemeClr val="tx1"/>
          </a:solidFill>
          <a:latin typeface="Poppins Light" pitchFamily="2" charset="77"/>
          <a:ea typeface="+mn-ea"/>
          <a:cs typeface="Poppins Light" pitchFamily="2" charset="77"/>
        </a:defRPr>
      </a:lvl1pPr>
      <a:lvl2pPr marL="514350" indent="-171450" algn="l" defTabSz="685800" rtl="0" eaLnBrk="1" latinLnBrk="0" hangingPunct="1">
        <a:lnSpc>
          <a:spcPts val="1880"/>
        </a:lnSpc>
        <a:spcBef>
          <a:spcPts val="75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Poppins" panose="02000000000000000000" pitchFamily="2" charset="77"/>
          <a:ea typeface="+mn-ea"/>
          <a:cs typeface="Poppins" panose="02000000000000000000"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Poppins" panose="02000000000000000000" pitchFamily="2" charset="77"/>
          <a:ea typeface="+mn-ea"/>
          <a:cs typeface="Poppins" panose="02000000000000000000"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400" b="0" i="0" kern="1200">
          <a:solidFill>
            <a:schemeClr val="tx1"/>
          </a:solidFill>
          <a:latin typeface="Poppins" panose="02000000000000000000" pitchFamily="2" charset="77"/>
          <a:ea typeface="+mn-ea"/>
          <a:cs typeface="Poppins" panose="02000000000000000000"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5BD3-2125-CF40-8E6C-01EA18833DBD}"/>
              </a:ext>
            </a:extLst>
          </p:cNvPr>
          <p:cNvSpPr>
            <a:spLocks noGrp="1"/>
          </p:cNvSpPr>
          <p:nvPr>
            <p:ph type="title"/>
          </p:nvPr>
        </p:nvSpPr>
        <p:spPr>
          <a:xfrm>
            <a:off x="431928" y="354347"/>
            <a:ext cx="5665517" cy="381671"/>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E778A-8F7F-C14A-B464-BC6ADE507A17}"/>
              </a:ext>
            </a:extLst>
          </p:cNvPr>
          <p:cNvSpPr>
            <a:spLocks noGrp="1"/>
          </p:cNvSpPr>
          <p:nvPr>
            <p:ph type="body" idx="1"/>
          </p:nvPr>
        </p:nvSpPr>
        <p:spPr>
          <a:xfrm>
            <a:off x="431927" y="1022059"/>
            <a:ext cx="7914681" cy="353694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91842831"/>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xStyles>
    <p:titleStyle>
      <a:lvl1pPr algn="l" defTabSz="914400" rtl="0" eaLnBrk="1" latinLnBrk="0" hangingPunct="1">
        <a:lnSpc>
          <a:spcPct val="90000"/>
        </a:lnSpc>
        <a:spcBef>
          <a:spcPct val="0"/>
        </a:spcBef>
        <a:buNone/>
        <a:defRPr sz="2200" b="1" i="0" kern="1200">
          <a:solidFill>
            <a:schemeClr val="accent1"/>
          </a:solidFill>
          <a:latin typeface="Sofia Pro Semi Bold" panose="020B0000000000000000" pitchFamily="34" charset="0"/>
          <a:ea typeface="+mj-ea"/>
          <a:cs typeface="Poppins SemiBold" panose="02000000000000000000" pitchFamily="2" charset="77"/>
        </a:defRPr>
      </a:lvl1pPr>
    </p:titleStyle>
    <p:body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Sofia Pro Light" panose="020B0000000000000000" pitchFamily="34" charset="0"/>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Sofia Pro Light" panose="020B0000000000000000" pitchFamily="34" charset="0"/>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diagramLayout" Target="../diagrams/layout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5.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QuickStyle" Target="../diagrams/quickStyle4.xml"/><Relationship Id="rId3" Type="http://schemas.openxmlformats.org/officeDocument/2006/relationships/image" Target="../media/image4.png"/><Relationship Id="rId7" Type="http://schemas.openxmlformats.org/officeDocument/2006/relationships/diagramLayout" Target="../diagrams/layout3.xml"/><Relationship Id="rId12" Type="http://schemas.openxmlformats.org/officeDocument/2006/relationships/diagramLayout" Target="../diagrams/layout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diagramData" Target="../diagrams/data4.xml"/><Relationship Id="rId5" Type="http://schemas.openxmlformats.org/officeDocument/2006/relationships/image" Target="../media/image5.png"/><Relationship Id="rId15" Type="http://schemas.microsoft.com/office/2007/relationships/diagramDrawing" Target="../diagrams/drawing4.xml"/><Relationship Id="rId10" Type="http://schemas.microsoft.com/office/2007/relationships/diagramDrawing" Target="../diagrams/drawing3.xml"/><Relationship Id="rId4" Type="http://schemas.openxmlformats.org/officeDocument/2006/relationships/image" Target="../media/image3.png"/><Relationship Id="rId9" Type="http://schemas.openxmlformats.org/officeDocument/2006/relationships/diagramColors" Target="../diagrams/colors3.xml"/><Relationship Id="rId14" Type="http://schemas.openxmlformats.org/officeDocument/2006/relationships/diagramColors" Target="../diagrams/colors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5.png"/><Relationship Id="rId5" Type="http://schemas.openxmlformats.org/officeDocument/2006/relationships/image" Target="../media/image14.sv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21.svg"/></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4.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image" Target="../media/image35.sv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stretching on a yoga mat&#10;&#10;Description automatically generated">
            <a:extLst>
              <a:ext uri="{FF2B5EF4-FFF2-40B4-BE49-F238E27FC236}">
                <a16:creationId xmlns:a16="http://schemas.microsoft.com/office/drawing/2014/main" id="{DC50AB31-3AEB-BA94-3BB9-98E6726C7BD0}"/>
              </a:ext>
            </a:extLst>
          </p:cNvPr>
          <p:cNvPicPr>
            <a:picLocks noChangeAspect="1"/>
          </p:cNvPicPr>
          <p:nvPr/>
        </p:nvPicPr>
        <p:blipFill rotWithShape="1">
          <a:blip r:embed="rId3">
            <a:extLst>
              <a:ext uri="{28A0092B-C50C-407E-A947-70E740481C1C}">
                <a14:useLocalDpi xmlns:a14="http://schemas.microsoft.com/office/drawing/2010/main" val="0"/>
              </a:ext>
            </a:extLst>
          </a:blip>
          <a:srcRect b="857"/>
          <a:stretch/>
        </p:blipFill>
        <p:spPr>
          <a:xfrm>
            <a:off x="0" y="1"/>
            <a:ext cx="9144000" cy="5143500"/>
          </a:xfrm>
          <a:prstGeom prst="rect">
            <a:avLst/>
          </a:prstGeom>
        </p:spPr>
      </p:pic>
      <p:pic>
        <p:nvPicPr>
          <p:cNvPr id="11" name="Picture 10" descr="A black and white gradient&#10;&#10;Description automatically generated">
            <a:extLst>
              <a:ext uri="{FF2B5EF4-FFF2-40B4-BE49-F238E27FC236}">
                <a16:creationId xmlns:a16="http://schemas.microsoft.com/office/drawing/2014/main" id="{A66C5B1A-2E03-70F2-E553-685C7B8472F8}"/>
              </a:ext>
            </a:extLst>
          </p:cNvPr>
          <p:cNvPicPr>
            <a:picLocks noChangeAspect="1"/>
          </p:cNvPicPr>
          <p:nvPr/>
        </p:nvPicPr>
        <p:blipFill rotWithShape="1">
          <a:blip r:embed="rId4">
            <a:extLst>
              <a:ext uri="{28A0092B-C50C-407E-A947-70E740481C1C}">
                <a14:useLocalDpi xmlns:a14="http://schemas.microsoft.com/office/drawing/2010/main" val="0"/>
              </a:ext>
            </a:extLst>
          </a:blip>
          <a:srcRect r="19582"/>
          <a:stretch/>
        </p:blipFill>
        <p:spPr>
          <a:xfrm>
            <a:off x="0" y="1"/>
            <a:ext cx="7290486" cy="5143499"/>
          </a:xfrm>
          <a:prstGeom prst="rect">
            <a:avLst/>
          </a:prstGeom>
        </p:spPr>
      </p:pic>
      <p:pic>
        <p:nvPicPr>
          <p:cNvPr id="13" name="Picture 12">
            <a:extLst>
              <a:ext uri="{FF2B5EF4-FFF2-40B4-BE49-F238E27FC236}">
                <a16:creationId xmlns:a16="http://schemas.microsoft.com/office/drawing/2014/main" id="{82FCF4AB-818F-423D-C233-03C1C10DE4A7}"/>
              </a:ext>
            </a:extLst>
          </p:cNvPr>
          <p:cNvPicPr>
            <a:picLocks noChangeAspect="1"/>
          </p:cNvPicPr>
          <p:nvPr/>
        </p:nvPicPr>
        <p:blipFill rotWithShape="1">
          <a:blip r:embed="rId5">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10" name="TextBox 9">
            <a:extLst>
              <a:ext uri="{FF2B5EF4-FFF2-40B4-BE49-F238E27FC236}">
                <a16:creationId xmlns:a16="http://schemas.microsoft.com/office/drawing/2014/main" id="{422DDC00-2B65-1948-8B3D-C3D4F99102CA}"/>
              </a:ext>
            </a:extLst>
          </p:cNvPr>
          <p:cNvSpPr txBox="1"/>
          <p:nvPr/>
        </p:nvSpPr>
        <p:spPr>
          <a:xfrm>
            <a:off x="8147721" y="4725946"/>
            <a:ext cx="710451"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sp>
        <p:nvSpPr>
          <p:cNvPr id="3" name="TextBox 2">
            <a:extLst>
              <a:ext uri="{FF2B5EF4-FFF2-40B4-BE49-F238E27FC236}">
                <a16:creationId xmlns:a16="http://schemas.microsoft.com/office/drawing/2014/main" id="{65EC6C24-4731-C512-0647-8E9568DF2144}"/>
              </a:ext>
            </a:extLst>
          </p:cNvPr>
          <p:cNvSpPr txBox="1"/>
          <p:nvPr/>
        </p:nvSpPr>
        <p:spPr>
          <a:xfrm>
            <a:off x="453493" y="1364475"/>
            <a:ext cx="3123425" cy="1356846"/>
          </a:xfrm>
          <a:prstGeom prst="rect">
            <a:avLst/>
          </a:prstGeom>
          <a:noFill/>
        </p:spPr>
        <p:txBody>
          <a:bodyPr wrap="square">
            <a:spAutoFit/>
          </a:bodyPr>
          <a:lstStyle/>
          <a:p>
            <a:pPr marL="0" marR="0" lvl="0" indent="0" algn="l" defTabSz="457200" rtl="0" eaLnBrk="1" fontAlgn="auto" latinLnBrk="0" hangingPunct="1">
              <a:lnSpc>
                <a:spcPts val="5240"/>
              </a:lnSpc>
              <a:spcBef>
                <a:spcPts val="0"/>
              </a:spcBef>
              <a:spcAft>
                <a:spcPts val="0"/>
              </a:spcAft>
              <a:buClrTx/>
              <a:buSzTx/>
              <a:buFontTx/>
              <a:buNone/>
              <a:tabLst/>
              <a:defRPr/>
            </a:pPr>
            <a:r>
              <a:rPr kumimoji="0" lang="en-US" sz="3200" b="1" i="0" u="none" strike="noStrike" kern="1600" cap="none" spc="0" normalizeH="0" baseline="0" noProof="0" dirty="0">
                <a:ln>
                  <a:noFill/>
                </a:ln>
                <a:solidFill>
                  <a:srgbClr val="FFFFFF"/>
                </a:solidFill>
                <a:effectLst/>
                <a:highlight>
                  <a:srgbClr val="2F336C"/>
                </a:highlight>
                <a:uLnTx/>
                <a:uFillTx/>
                <a:latin typeface="Sofia Pro Semi Bold" panose="020B0000000000000000" pitchFamily="34" charset="0"/>
                <a:ea typeface="+mn-ea"/>
                <a:cs typeface="Poppins SemiBold" panose="02000000000000000000" pitchFamily="2" charset="77"/>
              </a:rPr>
              <a:t>Future Planning</a:t>
            </a:r>
          </a:p>
        </p:txBody>
      </p:sp>
      <p:pic>
        <p:nvPicPr>
          <p:cNvPr id="5" name="Graphic 4">
            <a:extLst>
              <a:ext uri="{FF2B5EF4-FFF2-40B4-BE49-F238E27FC236}">
                <a16:creationId xmlns:a16="http://schemas.microsoft.com/office/drawing/2014/main" id="{6D94BE73-FF66-8657-5BC8-6144EC77842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6561" y="512196"/>
            <a:ext cx="2158270" cy="570400"/>
          </a:xfrm>
          <a:prstGeom prst="rect">
            <a:avLst/>
          </a:prstGeom>
        </p:spPr>
      </p:pic>
      <p:pic>
        <p:nvPicPr>
          <p:cNvPr id="8" name="Picture 7" descr="A white and black logo&#10;&#10;Description automatically generated">
            <a:extLst>
              <a:ext uri="{FF2B5EF4-FFF2-40B4-BE49-F238E27FC236}">
                <a16:creationId xmlns:a16="http://schemas.microsoft.com/office/drawing/2014/main" id="{027CE64C-976F-AAE9-0AA2-1F08DC1490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395564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A simple framework</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510754" y="879079"/>
            <a:ext cx="8345909" cy="3536940"/>
          </a:xfrm>
          <a:prstGeom prst="rect">
            <a:avLst/>
          </a:prstGeom>
        </p:spPr>
        <p:txBody>
          <a:bodyPr lIns="0" tIns="0" rIns="0" bIns="0">
            <a:normAutofit/>
          </a:bodyPr>
          <a:lstStyle/>
          <a:p>
            <a:pPr marL="0" indent="0">
              <a:lnSpc>
                <a:spcPts val="1880"/>
              </a:lnSpc>
              <a:buNone/>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In its simplest form, there are four major areas of focus to consider when developing a business plan:</a:t>
            </a:r>
          </a:p>
          <a:p>
            <a:pPr marL="0" indent="0">
              <a:lnSpc>
                <a:spcPts val="1880"/>
              </a:lnSpc>
              <a:buNone/>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311" y="4604133"/>
            <a:ext cx="1541443" cy="365247"/>
          </a:xfrm>
          <a:prstGeom prst="rect">
            <a:avLst/>
          </a:prstGeom>
        </p:spPr>
      </p:pic>
      <p:grpSp>
        <p:nvGrpSpPr>
          <p:cNvPr id="6" name="Group 5">
            <a:extLst>
              <a:ext uri="{FF2B5EF4-FFF2-40B4-BE49-F238E27FC236}">
                <a16:creationId xmlns:a16="http://schemas.microsoft.com/office/drawing/2014/main" id="{75214D62-A55F-FBB6-B395-DB9030908550}"/>
              </a:ext>
            </a:extLst>
          </p:cNvPr>
          <p:cNvGrpSpPr/>
          <p:nvPr/>
        </p:nvGrpSpPr>
        <p:grpSpPr>
          <a:xfrm>
            <a:off x="487744" y="1377299"/>
            <a:ext cx="4314975" cy="1015663"/>
            <a:chOff x="539552" y="2475724"/>
            <a:chExt cx="4072582" cy="1173108"/>
          </a:xfrm>
        </p:grpSpPr>
        <p:grpSp>
          <p:nvGrpSpPr>
            <p:cNvPr id="8" name="Group 7">
              <a:extLst>
                <a:ext uri="{FF2B5EF4-FFF2-40B4-BE49-F238E27FC236}">
                  <a16:creationId xmlns:a16="http://schemas.microsoft.com/office/drawing/2014/main" id="{B0019DE4-DF95-4E6A-18BC-42D4D1EED632}"/>
                </a:ext>
              </a:extLst>
            </p:cNvPr>
            <p:cNvGrpSpPr/>
            <p:nvPr/>
          </p:nvGrpSpPr>
          <p:grpSpPr>
            <a:xfrm>
              <a:off x="539552" y="2569397"/>
              <a:ext cx="4072582" cy="804831"/>
              <a:chOff x="554038" y="1908175"/>
              <a:chExt cx="6080125" cy="1308100"/>
            </a:xfrm>
          </p:grpSpPr>
          <p:sp>
            <p:nvSpPr>
              <p:cNvPr id="11" name="Freeform 6">
                <a:extLst>
                  <a:ext uri="{FF2B5EF4-FFF2-40B4-BE49-F238E27FC236}">
                    <a16:creationId xmlns:a16="http://schemas.microsoft.com/office/drawing/2014/main" id="{B4B7B7B1-BD18-C76F-9BF3-27A59693B059}"/>
                  </a:ext>
                </a:extLst>
              </p:cNvPr>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ysClr val="window" lastClr="FFFFFF"/>
              </a:solidFill>
              <a:ln>
                <a:solidFill>
                  <a:srgbClr val="33377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black"/>
                  </a:solidFill>
                  <a:effectLst/>
                  <a:uLnTx/>
                  <a:uFillTx/>
                  <a:latin typeface="Poppins SemiBold"/>
                  <a:ea typeface="Tahoma" panose="020B0604030504040204" pitchFamily="34" charset="0"/>
                  <a:cs typeface="Tahoma" panose="020B0604030504040204" pitchFamily="34" charset="0"/>
                </a:endParaRPr>
              </a:p>
            </p:txBody>
          </p:sp>
          <p:sp>
            <p:nvSpPr>
              <p:cNvPr id="12" name="Freeform 7">
                <a:extLst>
                  <a:ext uri="{FF2B5EF4-FFF2-40B4-BE49-F238E27FC236}">
                    <a16:creationId xmlns:a16="http://schemas.microsoft.com/office/drawing/2014/main" id="{3CACE65F-24D8-EEF3-D26F-62BF47D49A3E}"/>
                  </a:ext>
                </a:extLst>
              </p:cNvPr>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333770"/>
              </a:solidFill>
              <a:ln>
                <a:solidFill>
                  <a:srgbClr val="33377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black"/>
                  </a:solidFill>
                  <a:effectLst/>
                  <a:uLnTx/>
                  <a:uFillTx/>
                  <a:latin typeface="Poppins SemiBold"/>
                  <a:ea typeface="Tahoma" panose="020B0604030504040204" pitchFamily="34" charset="0"/>
                  <a:cs typeface="Tahoma" panose="020B0604030504040204" pitchFamily="34" charset="0"/>
                </a:endParaRPr>
              </a:p>
            </p:txBody>
          </p:sp>
        </p:grpSp>
        <p:sp>
          <p:nvSpPr>
            <p:cNvPr id="9" name="Rectangle 8">
              <a:extLst>
                <a:ext uri="{FF2B5EF4-FFF2-40B4-BE49-F238E27FC236}">
                  <a16:creationId xmlns:a16="http://schemas.microsoft.com/office/drawing/2014/main" id="{1E444296-999F-BC7C-2172-71817DFBDD89}"/>
                </a:ext>
              </a:extLst>
            </p:cNvPr>
            <p:cNvSpPr/>
            <p:nvPr/>
          </p:nvSpPr>
          <p:spPr>
            <a:xfrm>
              <a:off x="2314233" y="2773233"/>
              <a:ext cx="2266919"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Poppins SemiBold"/>
                  <a:ea typeface="Tahoma" panose="020B0604030504040204" pitchFamily="34" charset="0"/>
                  <a:cs typeface="Tahoma" panose="020B0604030504040204" pitchFamily="34" charset="0"/>
                </a:rPr>
                <a:t>Where are we now? </a:t>
              </a:r>
            </a:p>
          </p:txBody>
        </p:sp>
        <p:sp>
          <p:nvSpPr>
            <p:cNvPr id="10" name="Rectangle 9">
              <a:extLst>
                <a:ext uri="{FF2B5EF4-FFF2-40B4-BE49-F238E27FC236}">
                  <a16:creationId xmlns:a16="http://schemas.microsoft.com/office/drawing/2014/main" id="{EB45B10E-3711-423D-2522-73792C72CC57}"/>
                </a:ext>
              </a:extLst>
            </p:cNvPr>
            <p:cNvSpPr/>
            <p:nvPr/>
          </p:nvSpPr>
          <p:spPr>
            <a:xfrm>
              <a:off x="629583" y="2475724"/>
              <a:ext cx="771717" cy="117310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dirty="0">
                  <a:ln>
                    <a:noFill/>
                  </a:ln>
                  <a:solidFill>
                    <a:srgbClr val="333770"/>
                  </a:solidFill>
                  <a:effectLst/>
                  <a:uLnTx/>
                  <a:uFillTx/>
                  <a:latin typeface="Poppins SemiBold"/>
                  <a:ea typeface="Tahoma" panose="020B0604030504040204" pitchFamily="34" charset="0"/>
                  <a:cs typeface="Tahoma" panose="020B0604030504040204" pitchFamily="34" charset="0"/>
                </a:rPr>
                <a:t>1</a:t>
              </a:r>
            </a:p>
          </p:txBody>
        </p:sp>
      </p:grpSp>
      <p:grpSp>
        <p:nvGrpSpPr>
          <p:cNvPr id="13" name="Group 12">
            <a:extLst>
              <a:ext uri="{FF2B5EF4-FFF2-40B4-BE49-F238E27FC236}">
                <a16:creationId xmlns:a16="http://schemas.microsoft.com/office/drawing/2014/main" id="{BB2F6633-3BF0-836E-029D-FAAB008016DE}"/>
              </a:ext>
            </a:extLst>
          </p:cNvPr>
          <p:cNvGrpSpPr/>
          <p:nvPr/>
        </p:nvGrpSpPr>
        <p:grpSpPr>
          <a:xfrm>
            <a:off x="480311" y="2069852"/>
            <a:ext cx="4314974" cy="1015663"/>
            <a:chOff x="539552" y="3298645"/>
            <a:chExt cx="5159118" cy="1173108"/>
          </a:xfrm>
        </p:grpSpPr>
        <p:grpSp>
          <p:nvGrpSpPr>
            <p:cNvPr id="14" name="Group 13">
              <a:extLst>
                <a:ext uri="{FF2B5EF4-FFF2-40B4-BE49-F238E27FC236}">
                  <a16:creationId xmlns:a16="http://schemas.microsoft.com/office/drawing/2014/main" id="{9BD3E03C-ED75-33BB-E9DC-A8EB25D38AA6}"/>
                </a:ext>
              </a:extLst>
            </p:cNvPr>
            <p:cNvGrpSpPr/>
            <p:nvPr/>
          </p:nvGrpSpPr>
          <p:grpSpPr>
            <a:xfrm>
              <a:off x="539552" y="3395087"/>
              <a:ext cx="5159118" cy="804829"/>
              <a:chOff x="554038" y="1908175"/>
              <a:chExt cx="7702259" cy="1308098"/>
            </a:xfrm>
          </p:grpSpPr>
          <p:sp>
            <p:nvSpPr>
              <p:cNvPr id="18" name="Freeform 6">
                <a:extLst>
                  <a:ext uri="{FF2B5EF4-FFF2-40B4-BE49-F238E27FC236}">
                    <a16:creationId xmlns:a16="http://schemas.microsoft.com/office/drawing/2014/main" id="{2B28CA8A-1469-D16C-2438-7D37280252D6}"/>
                  </a:ext>
                </a:extLst>
              </p:cNvPr>
              <p:cNvSpPr>
                <a:spLocks/>
              </p:cNvSpPr>
              <p:nvPr/>
            </p:nvSpPr>
            <p:spPr bwMode="auto">
              <a:xfrm>
                <a:off x="554038" y="1992035"/>
                <a:ext cx="2216080" cy="1224238"/>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ysClr val="window" lastClr="FFFFFF"/>
              </a:solidFill>
              <a:ln>
                <a:solidFill>
                  <a:srgbClr val="8B1F66"/>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black"/>
                  </a:solidFill>
                  <a:effectLst/>
                  <a:uLnTx/>
                  <a:uFillTx/>
                  <a:latin typeface="Poppins SemiBold"/>
                  <a:ea typeface="Tahoma" panose="020B0604030504040204" pitchFamily="34" charset="0"/>
                  <a:cs typeface="Tahoma" panose="020B0604030504040204" pitchFamily="34" charset="0"/>
                </a:endParaRPr>
              </a:p>
            </p:txBody>
          </p:sp>
          <p:sp>
            <p:nvSpPr>
              <p:cNvPr id="19" name="Freeform 7">
                <a:extLst>
                  <a:ext uri="{FF2B5EF4-FFF2-40B4-BE49-F238E27FC236}">
                    <a16:creationId xmlns:a16="http://schemas.microsoft.com/office/drawing/2014/main" id="{A326B156-7E8F-2712-8156-21D5270D9C76}"/>
                  </a:ext>
                </a:extLst>
              </p:cNvPr>
              <p:cNvSpPr>
                <a:spLocks/>
              </p:cNvSpPr>
              <p:nvPr/>
            </p:nvSpPr>
            <p:spPr bwMode="auto">
              <a:xfrm>
                <a:off x="1919288" y="1908175"/>
                <a:ext cx="6337009"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861E62"/>
              </a:solidFill>
              <a:ln>
                <a:solidFill>
                  <a:srgbClr val="8B1F66"/>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black"/>
                  </a:solidFill>
                  <a:effectLst/>
                  <a:uLnTx/>
                  <a:uFillTx/>
                  <a:latin typeface="Poppins SemiBold"/>
                  <a:ea typeface="Tahoma" panose="020B0604030504040204" pitchFamily="34" charset="0"/>
                  <a:cs typeface="Tahoma" panose="020B0604030504040204" pitchFamily="34" charset="0"/>
                </a:endParaRPr>
              </a:p>
            </p:txBody>
          </p:sp>
        </p:grpSp>
        <p:sp>
          <p:nvSpPr>
            <p:cNvPr id="15" name="Rectangle 14">
              <a:extLst>
                <a:ext uri="{FF2B5EF4-FFF2-40B4-BE49-F238E27FC236}">
                  <a16:creationId xmlns:a16="http://schemas.microsoft.com/office/drawing/2014/main" id="{890BB77D-3304-B0EF-C04F-95B3C453BD47}"/>
                </a:ext>
              </a:extLst>
            </p:cNvPr>
            <p:cNvSpPr/>
            <p:nvPr/>
          </p:nvSpPr>
          <p:spPr>
            <a:xfrm>
              <a:off x="2796593" y="3462423"/>
              <a:ext cx="2794982" cy="338554"/>
            </a:xfrm>
            <a:prstGeom prst="rect">
              <a:avLst/>
            </a:prstGeom>
            <a:solidFill>
              <a:srgbClr val="8B1F66"/>
            </a:solid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Poppins SemiBold"/>
                  <a:ea typeface="Tahoma" panose="020B0604030504040204" pitchFamily="34" charset="0"/>
                  <a:cs typeface="Tahoma" panose="020B0604030504040204" pitchFamily="34" charset="0"/>
                </a:rPr>
                <a:t>Where do we want to be?</a:t>
              </a:r>
            </a:p>
          </p:txBody>
        </p:sp>
        <p:sp>
          <p:nvSpPr>
            <p:cNvPr id="16" name="Rectangle 15">
              <a:extLst>
                <a:ext uri="{FF2B5EF4-FFF2-40B4-BE49-F238E27FC236}">
                  <a16:creationId xmlns:a16="http://schemas.microsoft.com/office/drawing/2014/main" id="{CE55671A-CF74-655C-EDD8-0C776F82652C}"/>
                </a:ext>
              </a:extLst>
            </p:cNvPr>
            <p:cNvSpPr/>
            <p:nvPr/>
          </p:nvSpPr>
          <p:spPr>
            <a:xfrm>
              <a:off x="566435" y="3298645"/>
              <a:ext cx="819948" cy="117310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dirty="0">
                  <a:ln>
                    <a:noFill/>
                  </a:ln>
                  <a:solidFill>
                    <a:srgbClr val="871E63"/>
                  </a:solidFill>
                  <a:effectLst/>
                  <a:uLnTx/>
                  <a:uFillTx/>
                  <a:latin typeface="Poppins SemiBold"/>
                  <a:ea typeface="Tahoma" panose="020B0604030504040204" pitchFamily="34" charset="0"/>
                  <a:cs typeface="Tahoma" panose="020B0604030504040204" pitchFamily="34" charset="0"/>
                </a:rPr>
                <a:t>2</a:t>
              </a:r>
            </a:p>
          </p:txBody>
        </p:sp>
      </p:grpSp>
      <p:grpSp>
        <p:nvGrpSpPr>
          <p:cNvPr id="20" name="Group 19">
            <a:extLst>
              <a:ext uri="{FF2B5EF4-FFF2-40B4-BE49-F238E27FC236}">
                <a16:creationId xmlns:a16="http://schemas.microsoft.com/office/drawing/2014/main" id="{02EDAB84-9006-A4A4-4306-DE71E1B0B65D}"/>
              </a:ext>
            </a:extLst>
          </p:cNvPr>
          <p:cNvGrpSpPr/>
          <p:nvPr/>
        </p:nvGrpSpPr>
        <p:grpSpPr>
          <a:xfrm>
            <a:off x="482271" y="2759232"/>
            <a:ext cx="4314974" cy="1015663"/>
            <a:chOff x="539552" y="4130152"/>
            <a:chExt cx="4072582" cy="1173108"/>
          </a:xfrm>
        </p:grpSpPr>
        <p:grpSp>
          <p:nvGrpSpPr>
            <p:cNvPr id="21" name="Group 20">
              <a:extLst>
                <a:ext uri="{FF2B5EF4-FFF2-40B4-BE49-F238E27FC236}">
                  <a16:creationId xmlns:a16="http://schemas.microsoft.com/office/drawing/2014/main" id="{975AD9C8-F1CE-AA40-2946-2202E11143AE}"/>
                </a:ext>
              </a:extLst>
            </p:cNvPr>
            <p:cNvGrpSpPr/>
            <p:nvPr/>
          </p:nvGrpSpPr>
          <p:grpSpPr>
            <a:xfrm>
              <a:off x="539552" y="4228327"/>
              <a:ext cx="4072582" cy="804831"/>
              <a:chOff x="554038" y="1908175"/>
              <a:chExt cx="6080125" cy="1308100"/>
            </a:xfrm>
          </p:grpSpPr>
          <p:sp>
            <p:nvSpPr>
              <p:cNvPr id="24" name="Freeform 6">
                <a:extLst>
                  <a:ext uri="{FF2B5EF4-FFF2-40B4-BE49-F238E27FC236}">
                    <a16:creationId xmlns:a16="http://schemas.microsoft.com/office/drawing/2014/main" id="{B622B6E3-9360-0A85-E074-14B6CCAF3EEC}"/>
                  </a:ext>
                </a:extLst>
              </p:cNvPr>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ysClr val="window" lastClr="FFFFFF"/>
              </a:solidFill>
              <a:ln>
                <a:solidFill>
                  <a:srgbClr val="DB4A3D"/>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black"/>
                  </a:solidFill>
                  <a:effectLst/>
                  <a:uLnTx/>
                  <a:uFillTx/>
                  <a:latin typeface="Poppins SemiBold"/>
                  <a:ea typeface="Tahoma" panose="020B0604030504040204" pitchFamily="34" charset="0"/>
                  <a:cs typeface="Tahoma" panose="020B0604030504040204" pitchFamily="34" charset="0"/>
                </a:endParaRPr>
              </a:p>
            </p:txBody>
          </p:sp>
          <p:sp>
            <p:nvSpPr>
              <p:cNvPr id="25" name="Freeform 7">
                <a:extLst>
                  <a:ext uri="{FF2B5EF4-FFF2-40B4-BE49-F238E27FC236}">
                    <a16:creationId xmlns:a16="http://schemas.microsoft.com/office/drawing/2014/main" id="{7A0606AC-947D-8691-7B34-CEE6616A6042}"/>
                  </a:ext>
                </a:extLst>
              </p:cNvPr>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DB4A3D"/>
              </a:solidFill>
              <a:ln>
                <a:solidFill>
                  <a:srgbClr val="DB4A3D"/>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black"/>
                  </a:solidFill>
                  <a:effectLst/>
                  <a:uLnTx/>
                  <a:uFillTx/>
                  <a:latin typeface="Poppins SemiBold"/>
                  <a:ea typeface="Tahoma" panose="020B0604030504040204" pitchFamily="34" charset="0"/>
                  <a:cs typeface="Tahoma" panose="020B0604030504040204" pitchFamily="34" charset="0"/>
                </a:endParaRPr>
              </a:p>
            </p:txBody>
          </p:sp>
        </p:grpSp>
        <p:sp>
          <p:nvSpPr>
            <p:cNvPr id="22" name="Rectangle 21">
              <a:extLst>
                <a:ext uri="{FF2B5EF4-FFF2-40B4-BE49-F238E27FC236}">
                  <a16:creationId xmlns:a16="http://schemas.microsoft.com/office/drawing/2014/main" id="{57500D3A-7F73-9F79-E9EE-275D5BD953B6}"/>
                </a:ext>
              </a:extLst>
            </p:cNvPr>
            <p:cNvSpPr/>
            <p:nvPr/>
          </p:nvSpPr>
          <p:spPr>
            <a:xfrm>
              <a:off x="2319399" y="4266665"/>
              <a:ext cx="2266919"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Poppins SemiBold"/>
                  <a:ea typeface="Tahoma" panose="020B0604030504040204" pitchFamily="34" charset="0"/>
                  <a:cs typeface="Tahoma" panose="020B0604030504040204" pitchFamily="34" charset="0"/>
                </a:rPr>
                <a:t>How do we want to get there? </a:t>
              </a:r>
            </a:p>
          </p:txBody>
        </p:sp>
        <p:sp>
          <p:nvSpPr>
            <p:cNvPr id="23" name="Rectangle 22">
              <a:extLst>
                <a:ext uri="{FF2B5EF4-FFF2-40B4-BE49-F238E27FC236}">
                  <a16:creationId xmlns:a16="http://schemas.microsoft.com/office/drawing/2014/main" id="{8B5FF77B-B8E3-1C0C-8F2D-DDCB7F7FB719}"/>
                </a:ext>
              </a:extLst>
            </p:cNvPr>
            <p:cNvSpPr/>
            <p:nvPr/>
          </p:nvSpPr>
          <p:spPr>
            <a:xfrm>
              <a:off x="566435" y="4130152"/>
              <a:ext cx="443794" cy="117310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dirty="0">
                  <a:ln>
                    <a:noFill/>
                  </a:ln>
                  <a:solidFill>
                    <a:srgbClr val="DB4A3D"/>
                  </a:solidFill>
                  <a:effectLst/>
                  <a:uLnTx/>
                  <a:uFillTx/>
                  <a:latin typeface="Poppins SemiBold"/>
                  <a:ea typeface="Tahoma" panose="020B0604030504040204" pitchFamily="34" charset="0"/>
                  <a:cs typeface="Tahoma" panose="020B0604030504040204" pitchFamily="34" charset="0"/>
                </a:rPr>
                <a:t>3</a:t>
              </a:r>
            </a:p>
          </p:txBody>
        </p:sp>
      </p:grpSp>
      <p:grpSp>
        <p:nvGrpSpPr>
          <p:cNvPr id="26" name="Group 25">
            <a:extLst>
              <a:ext uri="{FF2B5EF4-FFF2-40B4-BE49-F238E27FC236}">
                <a16:creationId xmlns:a16="http://schemas.microsoft.com/office/drawing/2014/main" id="{92391B5D-5C35-6530-BCC9-904CE0171AD0}"/>
              </a:ext>
            </a:extLst>
          </p:cNvPr>
          <p:cNvGrpSpPr/>
          <p:nvPr/>
        </p:nvGrpSpPr>
        <p:grpSpPr>
          <a:xfrm>
            <a:off x="436414" y="3480993"/>
            <a:ext cx="4360831" cy="1015663"/>
            <a:chOff x="496273" y="5013176"/>
            <a:chExt cx="4115861" cy="1173108"/>
          </a:xfrm>
          <a:solidFill>
            <a:srgbClr val="00B1B0"/>
          </a:solidFill>
        </p:grpSpPr>
        <p:grpSp>
          <p:nvGrpSpPr>
            <p:cNvPr id="27" name="Group 26">
              <a:extLst>
                <a:ext uri="{FF2B5EF4-FFF2-40B4-BE49-F238E27FC236}">
                  <a16:creationId xmlns:a16="http://schemas.microsoft.com/office/drawing/2014/main" id="{6022139A-8AED-F053-1907-A27EA8433EF3}"/>
                </a:ext>
              </a:extLst>
            </p:cNvPr>
            <p:cNvGrpSpPr/>
            <p:nvPr/>
          </p:nvGrpSpPr>
          <p:grpSpPr>
            <a:xfrm>
              <a:off x="539552" y="5095616"/>
              <a:ext cx="4072582" cy="804832"/>
              <a:chOff x="554038" y="1908175"/>
              <a:chExt cx="6080125" cy="1308100"/>
            </a:xfrm>
            <a:grpFill/>
          </p:grpSpPr>
          <p:sp>
            <p:nvSpPr>
              <p:cNvPr id="30" name="Freeform 6">
                <a:extLst>
                  <a:ext uri="{FF2B5EF4-FFF2-40B4-BE49-F238E27FC236}">
                    <a16:creationId xmlns:a16="http://schemas.microsoft.com/office/drawing/2014/main" id="{1B33159F-C6C4-50E6-169B-C32592912D26}"/>
                  </a:ext>
                </a:extLst>
              </p:cNvPr>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noFill/>
              <a:ln>
                <a:solidFill>
                  <a:srgbClr val="39ADAD"/>
                </a:solidFill>
              </a:ln>
            </p:spPr>
            <p:txBody>
              <a:bodyPr vert="horz" wrap="square" lIns="91440" tIns="45720" rIns="91440" bIns="45720" numCol="1" anchor="t" anchorCtr="0" compatLnSpc="1">
                <a:prstTxWarp prst="textNoShape">
                  <a:avLst/>
                </a:prstTxWarp>
              </a:bodyPr>
              <a:lstStyle/>
              <a:p>
                <a:endParaRPr lang="en-GB" b="1">
                  <a:solidFill>
                    <a:prstClr val="black"/>
                  </a:solidFill>
                  <a:latin typeface="Poppins SemiBold"/>
                  <a:ea typeface="Tahoma" panose="020B0604030504040204" pitchFamily="34" charset="0"/>
                  <a:cs typeface="Tahoma" panose="020B0604030504040204" pitchFamily="34" charset="0"/>
                </a:endParaRPr>
              </a:p>
            </p:txBody>
          </p:sp>
          <p:sp>
            <p:nvSpPr>
              <p:cNvPr id="31" name="Freeform 7">
                <a:extLst>
                  <a:ext uri="{FF2B5EF4-FFF2-40B4-BE49-F238E27FC236}">
                    <a16:creationId xmlns:a16="http://schemas.microsoft.com/office/drawing/2014/main" id="{F9A41F55-18BB-8F65-E57A-FD3BBFB5547C}"/>
                  </a:ext>
                </a:extLst>
              </p:cNvPr>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39ADAD"/>
              </a:solidFill>
              <a:ln>
                <a:solidFill>
                  <a:srgbClr val="39ADAD"/>
                </a:solidFill>
              </a:ln>
            </p:spPr>
            <p:txBody>
              <a:bodyPr vert="horz" wrap="square" lIns="91440" tIns="45720" rIns="91440" bIns="45720" numCol="1" anchor="t" anchorCtr="0" compatLnSpc="1">
                <a:prstTxWarp prst="textNoShape">
                  <a:avLst/>
                </a:prstTxWarp>
              </a:bodyPr>
              <a:lstStyle/>
              <a:p>
                <a:endParaRPr lang="en-GB" b="1" dirty="0">
                  <a:solidFill>
                    <a:prstClr val="black"/>
                  </a:solidFill>
                  <a:latin typeface="Poppins SemiBold"/>
                  <a:ea typeface="Tahoma" panose="020B0604030504040204" pitchFamily="34" charset="0"/>
                  <a:cs typeface="Tahoma" panose="020B0604030504040204" pitchFamily="34" charset="0"/>
                </a:endParaRPr>
              </a:p>
            </p:txBody>
          </p:sp>
        </p:grpSp>
        <p:sp>
          <p:nvSpPr>
            <p:cNvPr id="28" name="Rectangle 27">
              <a:extLst>
                <a:ext uri="{FF2B5EF4-FFF2-40B4-BE49-F238E27FC236}">
                  <a16:creationId xmlns:a16="http://schemas.microsoft.com/office/drawing/2014/main" id="{E897F1CB-AFB7-94D0-DD87-BC1B1D6204CE}"/>
                </a:ext>
              </a:extLst>
            </p:cNvPr>
            <p:cNvSpPr/>
            <p:nvPr/>
          </p:nvSpPr>
          <p:spPr>
            <a:xfrm>
              <a:off x="2302798" y="5156295"/>
              <a:ext cx="2266919" cy="584775"/>
            </a:xfrm>
            <a:prstGeom prst="rect">
              <a:avLst/>
            </a:prstGeom>
            <a:solidFill>
              <a:srgbClr val="39ADAD"/>
            </a:solidFill>
          </p:spPr>
          <p:txBody>
            <a:bodyPr wrap="square">
              <a:spAutoFit/>
            </a:bodyPr>
            <a:lstStyle/>
            <a:p>
              <a:pPr>
                <a:spcAft>
                  <a:spcPts val="600"/>
                </a:spcAft>
              </a:pPr>
              <a:r>
                <a:rPr lang="en-GB" sz="1600" b="1" dirty="0">
                  <a:solidFill>
                    <a:prstClr val="white"/>
                  </a:solidFill>
                  <a:latin typeface="Poppins SemiBold"/>
                  <a:ea typeface="Tahoma" panose="020B0604030504040204" pitchFamily="34" charset="0"/>
                  <a:cs typeface="Tahoma" panose="020B0604030504040204" pitchFamily="34" charset="0"/>
                </a:rPr>
                <a:t>How do we know we are there? </a:t>
              </a:r>
            </a:p>
          </p:txBody>
        </p:sp>
        <p:sp>
          <p:nvSpPr>
            <p:cNvPr id="29" name="Rectangle 28">
              <a:extLst>
                <a:ext uri="{FF2B5EF4-FFF2-40B4-BE49-F238E27FC236}">
                  <a16:creationId xmlns:a16="http://schemas.microsoft.com/office/drawing/2014/main" id="{DE39E693-ACC8-86B1-9570-F024E67F582C}"/>
                </a:ext>
              </a:extLst>
            </p:cNvPr>
            <p:cNvSpPr/>
            <p:nvPr/>
          </p:nvSpPr>
          <p:spPr>
            <a:xfrm>
              <a:off x="496273" y="5013176"/>
              <a:ext cx="443794" cy="1173108"/>
            </a:xfrm>
            <a:prstGeom prst="rect">
              <a:avLst/>
            </a:prstGeom>
            <a:noFill/>
          </p:spPr>
          <p:txBody>
            <a:bodyPr wrap="square">
              <a:spAutoFit/>
            </a:bodyPr>
            <a:lstStyle/>
            <a:p>
              <a:r>
                <a:rPr lang="en-GB" sz="6000" b="1" dirty="0">
                  <a:solidFill>
                    <a:srgbClr val="39ADAD"/>
                  </a:solidFill>
                  <a:latin typeface="Poppins SemiBold"/>
                  <a:ea typeface="Tahoma" panose="020B0604030504040204" pitchFamily="34" charset="0"/>
                  <a:cs typeface="Tahoma" panose="020B0604030504040204" pitchFamily="34" charset="0"/>
                </a:rPr>
                <a:t>4</a:t>
              </a:r>
            </a:p>
          </p:txBody>
        </p:sp>
      </p:grpSp>
      <p:sp>
        <p:nvSpPr>
          <p:cNvPr id="32" name="Content Placeholder 3">
            <a:extLst>
              <a:ext uri="{FF2B5EF4-FFF2-40B4-BE49-F238E27FC236}">
                <a16:creationId xmlns:a16="http://schemas.microsoft.com/office/drawing/2014/main" id="{F224ED55-4228-0C02-6B6E-377A0FA1FC4E}"/>
              </a:ext>
            </a:extLst>
          </p:cNvPr>
          <p:cNvSpPr txBox="1">
            <a:spLocks/>
          </p:cNvSpPr>
          <p:nvPr/>
        </p:nvSpPr>
        <p:spPr>
          <a:xfrm>
            <a:off x="4943032" y="2265497"/>
            <a:ext cx="4074144" cy="5787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chemeClr val="tx1">
                    <a:lumMod val="95000"/>
                    <a:lumOff val="5000"/>
                  </a:schemeClr>
                </a:solidFill>
                <a:effectLst/>
                <a:uLnTx/>
                <a:uFillTx/>
                <a:latin typeface="Sofia Pro Light" panose="020B0604020202020204" charset="0"/>
              </a:rPr>
              <a:t>A vision of the future; your organisation’s objectives</a:t>
            </a:r>
          </a:p>
        </p:txBody>
      </p:sp>
      <p:sp>
        <p:nvSpPr>
          <p:cNvPr id="33" name="Content Placeholder 3">
            <a:extLst>
              <a:ext uri="{FF2B5EF4-FFF2-40B4-BE49-F238E27FC236}">
                <a16:creationId xmlns:a16="http://schemas.microsoft.com/office/drawing/2014/main" id="{91BDC4BA-CE86-139E-A934-1D3AA87D7728}"/>
              </a:ext>
            </a:extLst>
          </p:cNvPr>
          <p:cNvSpPr txBox="1">
            <a:spLocks/>
          </p:cNvSpPr>
          <p:nvPr/>
        </p:nvSpPr>
        <p:spPr>
          <a:xfrm>
            <a:off x="4943032" y="1402993"/>
            <a:ext cx="4074144" cy="77460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chemeClr val="tx1">
                    <a:lumMod val="95000"/>
                    <a:lumOff val="5000"/>
                  </a:schemeClr>
                </a:solidFill>
                <a:effectLst/>
                <a:uLnTx/>
                <a:uFillTx/>
                <a:latin typeface="Sofia Pro Light" panose="020B0604020202020204" charset="0"/>
              </a:rPr>
              <a:t>An appraisal of your </a:t>
            </a:r>
            <a:r>
              <a:rPr lang="en-GB" sz="1400" dirty="0">
                <a:solidFill>
                  <a:schemeClr val="tx1">
                    <a:lumMod val="95000"/>
                    <a:lumOff val="5000"/>
                  </a:schemeClr>
                </a:solidFill>
                <a:latin typeface="Sofia Pro Light" panose="020B0604020202020204" charset="0"/>
              </a:rPr>
              <a:t>organisation</a:t>
            </a:r>
            <a:r>
              <a:rPr kumimoji="0" lang="en-GB" sz="1400" b="0" i="0" u="none" strike="noStrike" kern="1200" cap="none" spc="0" normalizeH="0" baseline="0" noProof="0" dirty="0">
                <a:ln>
                  <a:noFill/>
                </a:ln>
                <a:solidFill>
                  <a:schemeClr val="tx1">
                    <a:lumMod val="95000"/>
                    <a:lumOff val="5000"/>
                  </a:schemeClr>
                </a:solidFill>
                <a:effectLst/>
                <a:uLnTx/>
                <a:uFillTx/>
                <a:latin typeface="Sofia Pro Light" panose="020B0604020202020204" charset="0"/>
              </a:rPr>
              <a:t>, internal and environment analysis</a:t>
            </a:r>
          </a:p>
        </p:txBody>
      </p:sp>
      <p:sp>
        <p:nvSpPr>
          <p:cNvPr id="34" name="Content Placeholder 3">
            <a:extLst>
              <a:ext uri="{FF2B5EF4-FFF2-40B4-BE49-F238E27FC236}">
                <a16:creationId xmlns:a16="http://schemas.microsoft.com/office/drawing/2014/main" id="{D9C431A8-E20A-2FF7-AE1D-A88A15AC07B3}"/>
              </a:ext>
            </a:extLst>
          </p:cNvPr>
          <p:cNvSpPr txBox="1">
            <a:spLocks/>
          </p:cNvSpPr>
          <p:nvPr/>
        </p:nvSpPr>
        <p:spPr>
          <a:xfrm>
            <a:off x="4943032" y="3015775"/>
            <a:ext cx="3472789" cy="4418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chemeClr val="tx1">
                    <a:lumMod val="95000"/>
                    <a:lumOff val="5000"/>
                  </a:schemeClr>
                </a:solidFill>
                <a:effectLst/>
                <a:uLnTx/>
                <a:uFillTx/>
                <a:latin typeface="Sofia Pro Light" panose="020B0604020202020204" charset="0"/>
              </a:rPr>
              <a:t>A framework for action</a:t>
            </a:r>
          </a:p>
        </p:txBody>
      </p:sp>
      <p:sp>
        <p:nvSpPr>
          <p:cNvPr id="35" name="Content Placeholder 3">
            <a:extLst>
              <a:ext uri="{FF2B5EF4-FFF2-40B4-BE49-F238E27FC236}">
                <a16:creationId xmlns:a16="http://schemas.microsoft.com/office/drawing/2014/main" id="{69B87C53-46FA-C4A3-2C46-40336EEB85EE}"/>
              </a:ext>
            </a:extLst>
          </p:cNvPr>
          <p:cNvSpPr txBox="1">
            <a:spLocks/>
          </p:cNvSpPr>
          <p:nvPr/>
        </p:nvSpPr>
        <p:spPr>
          <a:xfrm>
            <a:off x="4943032" y="3729577"/>
            <a:ext cx="3472789" cy="399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400" b="0" i="0" u="none" strike="noStrike" kern="1200" cap="none" spc="0" normalizeH="0" baseline="0" noProof="0" dirty="0">
                <a:ln>
                  <a:noFill/>
                </a:ln>
                <a:solidFill>
                  <a:schemeClr val="tx1">
                    <a:lumMod val="95000"/>
                    <a:lumOff val="5000"/>
                  </a:schemeClr>
                </a:solidFill>
                <a:effectLst/>
                <a:uLnTx/>
                <a:uFillTx/>
                <a:latin typeface="Sofia Pro Light" panose="020B0604020202020204" charset="0"/>
              </a:rPr>
              <a:t>Mechanisms for monitoring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a:ln>
                <a:noFill/>
              </a:ln>
              <a:solidFill>
                <a:schemeClr val="tx1">
                  <a:lumMod val="95000"/>
                  <a:lumOff val="5000"/>
                </a:schemeClr>
              </a:solidFill>
              <a:effectLst/>
              <a:uLnTx/>
              <a:uFillTx/>
              <a:latin typeface="Sofia Pro Light" panose="020B060402020202020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a:ln>
                <a:noFill/>
              </a:ln>
              <a:solidFill>
                <a:schemeClr val="tx1">
                  <a:lumMod val="95000"/>
                  <a:lumOff val="5000"/>
                </a:schemeClr>
              </a:solidFill>
              <a:effectLst/>
              <a:uLnTx/>
              <a:uFillTx/>
              <a:latin typeface="Sofia Pro Light" panose="020B060402020202020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a:ln>
                <a:noFill/>
              </a:ln>
              <a:solidFill>
                <a:schemeClr val="tx1">
                  <a:lumMod val="95000"/>
                  <a:lumOff val="5000"/>
                </a:schemeClr>
              </a:solidFill>
              <a:effectLst/>
              <a:uLnTx/>
              <a:uFillTx/>
              <a:latin typeface="Sofia Pro Light" panose="020B0604020202020204" charset="0"/>
            </a:endParaRPr>
          </a:p>
        </p:txBody>
      </p:sp>
    </p:spTree>
    <p:extLst>
      <p:ext uri="{BB962C8B-B14F-4D97-AF65-F5344CB8AC3E}">
        <p14:creationId xmlns:p14="http://schemas.microsoft.com/office/powerpoint/2010/main" val="287136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3 pillars of a successful plan</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graphicFrame>
        <p:nvGraphicFramePr>
          <p:cNvPr id="9" name="Content Placeholder 10">
            <a:extLst>
              <a:ext uri="{FF2B5EF4-FFF2-40B4-BE49-F238E27FC236}">
                <a16:creationId xmlns:a16="http://schemas.microsoft.com/office/drawing/2014/main" id="{A6F68F4F-3BD1-502E-A433-4047C86F15A3}"/>
              </a:ext>
            </a:extLst>
          </p:cNvPr>
          <p:cNvGraphicFramePr>
            <a:graphicFrameLocks/>
          </p:cNvGraphicFramePr>
          <p:nvPr>
            <p:extLst>
              <p:ext uri="{D42A27DB-BD31-4B8C-83A1-F6EECF244321}">
                <p14:modId xmlns:p14="http://schemas.microsoft.com/office/powerpoint/2010/main" val="82678028"/>
              </p:ext>
            </p:extLst>
          </p:nvPr>
        </p:nvGraphicFramePr>
        <p:xfrm>
          <a:off x="1012137" y="1010650"/>
          <a:ext cx="7119725" cy="31221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5718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Where are we now?</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
        <p:nvSpPr>
          <p:cNvPr id="9" name="Content Placeholder 2">
            <a:extLst>
              <a:ext uri="{FF2B5EF4-FFF2-40B4-BE49-F238E27FC236}">
                <a16:creationId xmlns:a16="http://schemas.microsoft.com/office/drawing/2014/main" id="{5C5E11A2-BBAB-5BBA-BF40-AAC87EEB763B}"/>
              </a:ext>
            </a:extLst>
          </p:cNvPr>
          <p:cNvSpPr txBox="1">
            <a:spLocks/>
          </p:cNvSpPr>
          <p:nvPr/>
        </p:nvSpPr>
        <p:spPr>
          <a:xfrm>
            <a:off x="1746872" y="804622"/>
            <a:ext cx="7146335" cy="39104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1" i="0" u="none" strike="noStrike" kern="1200" cap="none" spc="0" normalizeH="0" baseline="0" noProof="0">
              <a:ln>
                <a:noFill/>
              </a:ln>
              <a:solidFill>
                <a:sysClr val="windowText" lastClr="000000">
                  <a:lumMod val="65000"/>
                  <a:lumOff val="35000"/>
                </a:sysClr>
              </a:solidFill>
              <a:effectLst/>
              <a:uLnTx/>
              <a:uFillTx/>
              <a:latin typeface="Sofia Pro Light" panose="020B060402020202020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1" i="0" u="none" strike="noStrike" kern="1200" cap="none" spc="0" normalizeH="0" baseline="0" noProof="0">
              <a:ln>
                <a:noFill/>
              </a:ln>
              <a:solidFill>
                <a:sysClr val="windowText" lastClr="000000">
                  <a:lumMod val="65000"/>
                  <a:lumOff val="35000"/>
                </a:sysClr>
              </a:solidFill>
              <a:effectLst/>
              <a:uLnTx/>
              <a:uFillTx/>
              <a:latin typeface="Sofia Pro Light" panose="020B060402020202020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1" i="0" u="none" strike="noStrike" kern="1200" cap="none" spc="0" normalizeH="0" baseline="0" noProof="0">
              <a:ln>
                <a:noFill/>
              </a:ln>
              <a:solidFill>
                <a:sysClr val="windowText" lastClr="000000">
                  <a:lumMod val="65000"/>
                  <a:lumOff val="35000"/>
                </a:sysClr>
              </a:solidFill>
              <a:effectLst/>
              <a:uLnTx/>
              <a:uFillTx/>
              <a:latin typeface="Sofia Pro Light" panose="020B060402020202020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1" i="0" u="none" strike="noStrike" kern="1200" cap="none" spc="0" normalizeH="0" baseline="0" noProof="0">
              <a:ln>
                <a:noFill/>
              </a:ln>
              <a:solidFill>
                <a:sysClr val="windowText" lastClr="000000">
                  <a:lumMod val="65000"/>
                  <a:lumOff val="35000"/>
                </a:sysClr>
              </a:solidFill>
              <a:effectLst/>
              <a:uLnTx/>
              <a:uFillTx/>
              <a:latin typeface="Sofia Pro Light" panose="020B060402020202020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1" i="0" u="none" strike="noStrike" kern="1200" cap="none" spc="0" normalizeH="0" baseline="0" noProof="0">
              <a:ln>
                <a:noFill/>
              </a:ln>
              <a:solidFill>
                <a:sysClr val="windowText" lastClr="000000">
                  <a:lumMod val="65000"/>
                  <a:lumOff val="35000"/>
                </a:sysClr>
              </a:solidFill>
              <a:effectLst/>
              <a:uLnTx/>
              <a:uFillTx/>
              <a:latin typeface="Sofia Pro Light" panose="020B060402020202020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a:ln>
                <a:noFill/>
              </a:ln>
              <a:solidFill>
                <a:sysClr val="windowText" lastClr="000000">
                  <a:lumMod val="65000"/>
                  <a:lumOff val="35000"/>
                </a:sysClr>
              </a:solidFill>
              <a:effectLst/>
              <a:uLnTx/>
              <a:uFillTx/>
              <a:latin typeface="Sofia Pro Light" panose="020B0604020202020204" charset="0"/>
            </a:endParaRPr>
          </a:p>
        </p:txBody>
      </p:sp>
      <p:graphicFrame>
        <p:nvGraphicFramePr>
          <p:cNvPr id="10" name="Diagram 9">
            <a:extLst>
              <a:ext uri="{FF2B5EF4-FFF2-40B4-BE49-F238E27FC236}">
                <a16:creationId xmlns:a16="http://schemas.microsoft.com/office/drawing/2014/main" id="{7AC3BA35-0F18-75EE-A881-68B09E659EFA}"/>
              </a:ext>
            </a:extLst>
          </p:cNvPr>
          <p:cNvGraphicFramePr/>
          <p:nvPr>
            <p:extLst>
              <p:ext uri="{D42A27DB-BD31-4B8C-83A1-F6EECF244321}">
                <p14:modId xmlns:p14="http://schemas.microsoft.com/office/powerpoint/2010/main" val="784472295"/>
              </p:ext>
            </p:extLst>
          </p:nvPr>
        </p:nvGraphicFramePr>
        <p:xfrm>
          <a:off x="2649784" y="428450"/>
          <a:ext cx="5440072" cy="410616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1" name="Straight Connector 10">
            <a:extLst>
              <a:ext uri="{FF2B5EF4-FFF2-40B4-BE49-F238E27FC236}">
                <a16:creationId xmlns:a16="http://schemas.microsoft.com/office/drawing/2014/main" id="{39DF3E2D-E62C-4E2F-C885-0A98C1C6AB5A}"/>
              </a:ext>
            </a:extLst>
          </p:cNvPr>
          <p:cNvCxnSpPr>
            <a:cxnSpLocks/>
          </p:cNvCxnSpPr>
          <p:nvPr/>
        </p:nvCxnSpPr>
        <p:spPr>
          <a:xfrm flipV="1">
            <a:off x="1685207" y="2533650"/>
            <a:ext cx="5601297" cy="2622"/>
          </a:xfrm>
          <a:prstGeom prst="line">
            <a:avLst/>
          </a:prstGeom>
          <a:noFill/>
          <a:ln w="9525" cap="flat" cmpd="sng" algn="ctr">
            <a:solidFill>
              <a:srgbClr val="0070C0"/>
            </a:solidFill>
            <a:prstDash val="dash"/>
          </a:ln>
          <a:effectLst/>
        </p:spPr>
      </p:cxnSp>
      <p:sp>
        <p:nvSpPr>
          <p:cNvPr id="12" name="TextBox 11">
            <a:extLst>
              <a:ext uri="{FF2B5EF4-FFF2-40B4-BE49-F238E27FC236}">
                <a16:creationId xmlns:a16="http://schemas.microsoft.com/office/drawing/2014/main" id="{CF3BA0D3-230E-42ED-BDC3-EDF6E95CF436}"/>
              </a:ext>
            </a:extLst>
          </p:cNvPr>
          <p:cNvSpPr txBox="1"/>
          <p:nvPr/>
        </p:nvSpPr>
        <p:spPr>
          <a:xfrm>
            <a:off x="1685207" y="1817644"/>
            <a:ext cx="1547540" cy="461665"/>
          </a:xfrm>
          <a:prstGeom prst="rect">
            <a:avLst/>
          </a:prstGeom>
          <a:noFill/>
        </p:spPr>
        <p:txBody>
          <a:bodyPr wrap="square" rtlCol="0">
            <a:spAutoFit/>
          </a:bodyPr>
          <a:lstStyle/>
          <a:p>
            <a:r>
              <a:rPr lang="en-GB" sz="2400" dirty="0">
                <a:solidFill>
                  <a:prstClr val="black">
                    <a:lumMod val="75000"/>
                    <a:lumOff val="25000"/>
                  </a:prstClr>
                </a:solidFill>
                <a:latin typeface="Sofia Pro Light" panose="020B0604020202020204" charset="0"/>
                <a:ea typeface="Tahoma" panose="020B0604030504040204" pitchFamily="34" charset="0"/>
                <a:cs typeface="Tahoma" panose="020B0604030504040204" pitchFamily="34" charset="0"/>
              </a:rPr>
              <a:t>Internal</a:t>
            </a:r>
          </a:p>
        </p:txBody>
      </p:sp>
      <p:sp>
        <p:nvSpPr>
          <p:cNvPr id="13" name="TextBox 12">
            <a:extLst>
              <a:ext uri="{FF2B5EF4-FFF2-40B4-BE49-F238E27FC236}">
                <a16:creationId xmlns:a16="http://schemas.microsoft.com/office/drawing/2014/main" id="{BE8EA92D-48E1-CE68-54B3-06574C6151C6}"/>
              </a:ext>
            </a:extLst>
          </p:cNvPr>
          <p:cNvSpPr txBox="1"/>
          <p:nvPr/>
        </p:nvSpPr>
        <p:spPr>
          <a:xfrm>
            <a:off x="1685207" y="2759830"/>
            <a:ext cx="1342539" cy="461665"/>
          </a:xfrm>
          <a:prstGeom prst="rect">
            <a:avLst/>
          </a:prstGeom>
          <a:noFill/>
        </p:spPr>
        <p:txBody>
          <a:bodyPr wrap="square" rtlCol="0">
            <a:spAutoFit/>
          </a:bodyPr>
          <a:lstStyle/>
          <a:p>
            <a:r>
              <a:rPr lang="en-GB" sz="2400" dirty="0">
                <a:solidFill>
                  <a:prstClr val="black">
                    <a:lumMod val="75000"/>
                    <a:lumOff val="25000"/>
                  </a:prstClr>
                </a:solidFill>
                <a:latin typeface="Sofia Pro Light" panose="020B0604020202020204" charset="0"/>
                <a:ea typeface="Tahoma" panose="020B0604030504040204" pitchFamily="34" charset="0"/>
                <a:cs typeface="Tahoma" panose="020B0604030504040204" pitchFamily="34" charset="0"/>
              </a:rPr>
              <a:t>External</a:t>
            </a:r>
          </a:p>
        </p:txBody>
      </p:sp>
    </p:spTree>
    <p:extLst>
      <p:ext uri="{BB962C8B-B14F-4D97-AF65-F5344CB8AC3E}">
        <p14:creationId xmlns:p14="http://schemas.microsoft.com/office/powerpoint/2010/main" val="114618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431928" y="316908"/>
            <a:ext cx="7440833" cy="381671"/>
          </a:xfrm>
          <a:prstGeom prst="rect">
            <a:avLst/>
          </a:prstGeom>
        </p:spPr>
        <p:txBody>
          <a:bodyPr>
            <a:normAutofit fontScale="90000"/>
          </a:bodyPr>
          <a:lstStyle/>
          <a:p>
            <a:r>
              <a:rPr lang="en-US" sz="2400" dirty="0">
                <a:solidFill>
                  <a:schemeClr val="accent6"/>
                </a:solidFill>
              </a:rPr>
              <a:t>SWOT - exercise</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431928" y="878333"/>
            <a:ext cx="7914681" cy="3536940"/>
          </a:xfrm>
          <a:prstGeom prst="rect">
            <a:avLst/>
          </a:prstGeom>
        </p:spPr>
        <p:txBody>
          <a:bodyPr lIns="0" tIns="0" rIns="0" bIns="0">
            <a:normAutofit/>
          </a:bodyPr>
          <a:lstStyle/>
          <a:p>
            <a:pPr marL="0" indent="0">
              <a:lnSpc>
                <a:spcPts val="1880"/>
              </a:lnSpc>
              <a:buNone/>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Undertake a SWOT analysis for your organisation</a:t>
            </a:r>
          </a:p>
          <a:p>
            <a:pPr marL="0" indent="0">
              <a:lnSpc>
                <a:spcPts val="1880"/>
              </a:lnSpc>
              <a:buNone/>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pic>
        <p:nvPicPr>
          <p:cNvPr id="6" name="Picture 5">
            <a:extLst>
              <a:ext uri="{FF2B5EF4-FFF2-40B4-BE49-F238E27FC236}">
                <a16:creationId xmlns:a16="http://schemas.microsoft.com/office/drawing/2014/main" id="{B0F05E28-F9F0-E5DF-FF14-9AAC0242AD6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858204" y="1303594"/>
            <a:ext cx="5688419" cy="2854702"/>
          </a:xfrm>
          <a:prstGeom prst="rect">
            <a:avLst/>
          </a:prstGeom>
        </p:spPr>
      </p:pic>
      <p:sp>
        <p:nvSpPr>
          <p:cNvPr id="9" name="TextBox 8">
            <a:extLst>
              <a:ext uri="{FF2B5EF4-FFF2-40B4-BE49-F238E27FC236}">
                <a16:creationId xmlns:a16="http://schemas.microsoft.com/office/drawing/2014/main" id="{E2A5745C-F006-A2B0-3D0D-84A33D0AD473}"/>
              </a:ext>
            </a:extLst>
          </p:cNvPr>
          <p:cNvSpPr txBox="1"/>
          <p:nvPr/>
        </p:nvSpPr>
        <p:spPr>
          <a:xfrm>
            <a:off x="2048515" y="1499838"/>
            <a:ext cx="5307795" cy="2462213"/>
          </a:xfrm>
          <a:prstGeom prst="rect">
            <a:avLst/>
          </a:prstGeom>
          <a:noFill/>
        </p:spPr>
        <p:txBody>
          <a:bodyPr wrap="square">
            <a:spAutoFit/>
          </a:bodyPr>
          <a:lstStyle/>
          <a:p>
            <a:r>
              <a:rPr lang="en-GB" sz="1400" b="1" dirty="0">
                <a:solidFill>
                  <a:schemeClr val="bg1"/>
                </a:solidFill>
                <a:latin typeface="Sofia Pro Light" panose="020B0604020202020204" charset="0"/>
              </a:rPr>
              <a:t>Think about: </a:t>
            </a:r>
          </a:p>
          <a:p>
            <a:endParaRPr lang="en-GB" sz="1400" b="1" dirty="0">
              <a:solidFill>
                <a:schemeClr val="bg1"/>
              </a:solidFill>
              <a:latin typeface="Sofia Pro Light" panose="020B0604020202020204" charset="0"/>
            </a:endParaRPr>
          </a:p>
          <a:p>
            <a:pPr marL="285750" indent="-285750">
              <a:buFont typeface="Courier New" panose="02070309020205020404" pitchFamily="49" charset="0"/>
              <a:buChar char="o"/>
            </a:pPr>
            <a:r>
              <a:rPr lang="en-GB" sz="1400" dirty="0">
                <a:solidFill>
                  <a:schemeClr val="bg1"/>
                </a:solidFill>
                <a:latin typeface="Sofia Pro Light" panose="020B0604020202020204" charset="0"/>
              </a:rPr>
              <a:t>What is the current position of your organisation?</a:t>
            </a:r>
          </a:p>
          <a:p>
            <a:pPr marL="285750" indent="-285750">
              <a:buFont typeface="Courier New" panose="02070309020205020404" pitchFamily="49" charset="0"/>
              <a:buChar char="o"/>
            </a:pPr>
            <a:r>
              <a:rPr lang="en-GB" sz="1400" dirty="0">
                <a:solidFill>
                  <a:schemeClr val="bg1"/>
                </a:solidFill>
                <a:latin typeface="Sofia Pro Light" panose="020B0604020202020204" charset="0"/>
              </a:rPr>
              <a:t>What do you do really well? What are you known for? </a:t>
            </a:r>
          </a:p>
          <a:p>
            <a:pPr marL="285750" indent="-285750">
              <a:buFont typeface="Courier New" panose="02070309020205020404" pitchFamily="49" charset="0"/>
              <a:buChar char="o"/>
            </a:pPr>
            <a:r>
              <a:rPr lang="en-GB" sz="1400" dirty="0">
                <a:solidFill>
                  <a:schemeClr val="bg1"/>
                </a:solidFill>
                <a:latin typeface="Sofia Pro Light" panose="020B0604020202020204" charset="0"/>
              </a:rPr>
              <a:t>What are the key limiting factors to you achieving your goals?  How can you address these?</a:t>
            </a:r>
          </a:p>
          <a:p>
            <a:pPr marL="285750" indent="-285750">
              <a:buFont typeface="Courier New" panose="02070309020205020404" pitchFamily="49" charset="0"/>
              <a:buChar char="o"/>
            </a:pPr>
            <a:r>
              <a:rPr lang="en-GB" sz="1400" dirty="0">
                <a:solidFill>
                  <a:schemeClr val="bg1"/>
                </a:solidFill>
                <a:latin typeface="Sofia Pro Light" panose="020B0604020202020204" charset="0"/>
              </a:rPr>
              <a:t>What about your organisation keeps you awake at night? </a:t>
            </a:r>
          </a:p>
          <a:p>
            <a:pPr marL="285750" indent="-285750">
              <a:buFont typeface="Courier New" panose="02070309020205020404" pitchFamily="49" charset="0"/>
              <a:buChar char="o"/>
            </a:pPr>
            <a:r>
              <a:rPr lang="en-GB" sz="1400" dirty="0">
                <a:solidFill>
                  <a:schemeClr val="bg1"/>
                </a:solidFill>
                <a:latin typeface="Sofia Pro Light" panose="020B0604020202020204" charset="0"/>
              </a:rPr>
              <a:t>What are the local opportunities? Large school? New estate? Supportive local council? Supportive community?</a:t>
            </a:r>
          </a:p>
          <a:p>
            <a:pPr marL="285750" indent="-285750">
              <a:buFont typeface="Courier New" panose="02070309020205020404" pitchFamily="49" charset="0"/>
              <a:buChar char="o"/>
            </a:pPr>
            <a:r>
              <a:rPr lang="en-GB" sz="1400" dirty="0">
                <a:solidFill>
                  <a:schemeClr val="bg1"/>
                </a:solidFill>
                <a:latin typeface="Sofia Pro Light" panose="020B0604020202020204" charset="0"/>
              </a:rPr>
              <a:t>Who are your competitors? Other organisations? Other sports? Other leisure activities? </a:t>
            </a:r>
          </a:p>
        </p:txBody>
      </p:sp>
    </p:spTree>
    <p:extLst>
      <p:ext uri="{BB962C8B-B14F-4D97-AF65-F5344CB8AC3E}">
        <p14:creationId xmlns:p14="http://schemas.microsoft.com/office/powerpoint/2010/main" val="158308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431927" y="297966"/>
            <a:ext cx="7440833" cy="381671"/>
          </a:xfrm>
          <a:prstGeom prst="rect">
            <a:avLst/>
          </a:prstGeom>
        </p:spPr>
        <p:txBody>
          <a:bodyPr>
            <a:normAutofit fontScale="90000"/>
          </a:bodyPr>
          <a:lstStyle/>
          <a:p>
            <a:r>
              <a:rPr lang="en-US" sz="2400" dirty="0">
                <a:solidFill>
                  <a:schemeClr val="accent6"/>
                </a:solidFill>
              </a:rPr>
              <a:t>Where do you want to be? - Vision</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
        <p:nvSpPr>
          <p:cNvPr id="8" name="Content Placeholder 7">
            <a:extLst>
              <a:ext uri="{FF2B5EF4-FFF2-40B4-BE49-F238E27FC236}">
                <a16:creationId xmlns:a16="http://schemas.microsoft.com/office/drawing/2014/main" id="{5612E078-34F8-5E07-082B-7A54B9A551AA}"/>
              </a:ext>
            </a:extLst>
          </p:cNvPr>
          <p:cNvSpPr>
            <a:spLocks noGrp="1"/>
          </p:cNvSpPr>
          <p:nvPr>
            <p:ph idx="1"/>
          </p:nvPr>
        </p:nvSpPr>
        <p:spPr>
          <a:xfrm>
            <a:off x="1897682" y="4198618"/>
            <a:ext cx="5603280" cy="3536940"/>
          </a:xfrm>
        </p:spPr>
        <p:txBody>
          <a:bodyPr/>
          <a:lstStyle/>
          <a:p>
            <a:r>
              <a:rPr lang="en-GB" dirty="0"/>
              <a:t>What do you want your organisation to look like in 5-10 year's time?</a:t>
            </a:r>
          </a:p>
          <a:p>
            <a:endParaRPr lang="en-GB" dirty="0"/>
          </a:p>
        </p:txBody>
      </p:sp>
      <p:pic>
        <p:nvPicPr>
          <p:cNvPr id="9" name="Picture 8">
            <a:extLst>
              <a:ext uri="{FF2B5EF4-FFF2-40B4-BE49-F238E27FC236}">
                <a16:creationId xmlns:a16="http://schemas.microsoft.com/office/drawing/2014/main" id="{5C25744B-942E-0AA2-039B-318990B342C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89794" y="2457026"/>
            <a:ext cx="3302035" cy="1334369"/>
          </a:xfrm>
          <a:prstGeom prst="rect">
            <a:avLst/>
          </a:prstGeom>
        </p:spPr>
      </p:pic>
      <p:pic>
        <p:nvPicPr>
          <p:cNvPr id="10" name="Picture 9">
            <a:extLst>
              <a:ext uri="{FF2B5EF4-FFF2-40B4-BE49-F238E27FC236}">
                <a16:creationId xmlns:a16="http://schemas.microsoft.com/office/drawing/2014/main" id="{0A32E0F8-DE9B-8040-A6B7-0E4670F4541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504613" y="951845"/>
            <a:ext cx="3155168" cy="1430893"/>
          </a:xfrm>
          <a:prstGeom prst="rect">
            <a:avLst/>
          </a:prstGeom>
        </p:spPr>
      </p:pic>
      <p:pic>
        <p:nvPicPr>
          <p:cNvPr id="11" name="Picture 10">
            <a:extLst>
              <a:ext uri="{FF2B5EF4-FFF2-40B4-BE49-F238E27FC236}">
                <a16:creationId xmlns:a16="http://schemas.microsoft.com/office/drawing/2014/main" id="{DD9DE7B4-EBD5-7FFA-D602-6701407EFA8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844796" y="929949"/>
            <a:ext cx="3027964" cy="1392661"/>
          </a:xfrm>
          <a:prstGeom prst="rect">
            <a:avLst/>
          </a:prstGeom>
        </p:spPr>
      </p:pic>
      <p:pic>
        <p:nvPicPr>
          <p:cNvPr id="12" name="Picture 11">
            <a:extLst>
              <a:ext uri="{FF2B5EF4-FFF2-40B4-BE49-F238E27FC236}">
                <a16:creationId xmlns:a16="http://schemas.microsoft.com/office/drawing/2014/main" id="{B4ACA552-4D35-BAA6-2E79-C70576757B3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844796" y="2404025"/>
            <a:ext cx="3354882" cy="1626534"/>
          </a:xfrm>
          <a:prstGeom prst="rect">
            <a:avLst/>
          </a:prstGeom>
        </p:spPr>
      </p:pic>
      <p:sp>
        <p:nvSpPr>
          <p:cNvPr id="14" name="TextBox 13">
            <a:extLst>
              <a:ext uri="{FF2B5EF4-FFF2-40B4-BE49-F238E27FC236}">
                <a16:creationId xmlns:a16="http://schemas.microsoft.com/office/drawing/2014/main" id="{B92E4936-AC15-CE90-CF98-957E605D5295}"/>
              </a:ext>
            </a:extLst>
          </p:cNvPr>
          <p:cNvSpPr txBox="1"/>
          <p:nvPr/>
        </p:nvSpPr>
        <p:spPr>
          <a:xfrm>
            <a:off x="1544152" y="1181498"/>
            <a:ext cx="3193318" cy="954107"/>
          </a:xfrm>
          <a:prstGeom prst="rect">
            <a:avLst/>
          </a:prstGeom>
          <a:noFill/>
        </p:spPr>
        <p:txBody>
          <a:bodyPr wrap="square">
            <a:spAutoFit/>
          </a:bodyPr>
          <a:lstStyle/>
          <a:p>
            <a:pPr algn="ctr"/>
            <a:r>
              <a:rPr lang="en-GB" sz="1400" dirty="0">
                <a:solidFill>
                  <a:schemeClr val="bg1"/>
                </a:solidFill>
                <a:latin typeface="Sofia Pro Light" panose="020B0604020202020204" charset="0"/>
                <a:ea typeface="Tahoma" panose="020B0604030504040204" pitchFamily="34" charset="0"/>
                <a:cs typeface="Tahoma" panose="020B0604030504040204" pitchFamily="34" charset="0"/>
              </a:rPr>
              <a:t>A vibrant, healthy and progressive organisation that thrives on providing enjoyable tennis playing opportunities for all ages.</a:t>
            </a:r>
            <a:endParaRPr lang="en-GB" sz="1400" dirty="0">
              <a:solidFill>
                <a:prstClr val="white"/>
              </a:solidFill>
              <a:latin typeface="Sofia Pro Light" panose="020B060402020202020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92C202EC-6594-8255-B7D4-59539FDED5C9}"/>
              </a:ext>
            </a:extLst>
          </p:cNvPr>
          <p:cNvSpPr txBox="1"/>
          <p:nvPr/>
        </p:nvSpPr>
        <p:spPr>
          <a:xfrm>
            <a:off x="1544152" y="2719425"/>
            <a:ext cx="3155169" cy="738664"/>
          </a:xfrm>
          <a:prstGeom prst="rect">
            <a:avLst/>
          </a:prstGeom>
          <a:noFill/>
        </p:spPr>
        <p:txBody>
          <a:bodyPr wrap="square">
            <a:spAutoFit/>
          </a:bodyPr>
          <a:lstStyle/>
          <a:p>
            <a:pPr algn="ctr"/>
            <a:r>
              <a:rPr lang="en-GB" sz="1400" dirty="0">
                <a:solidFill>
                  <a:prstClr val="white"/>
                </a:solidFill>
                <a:latin typeface="Sofia Pro Light" panose="020B0604020202020204" charset="0"/>
                <a:ea typeface="Tahoma" panose="020B0604030504040204" pitchFamily="34" charset="0"/>
                <a:cs typeface="Tahoma" panose="020B0604030504040204" pitchFamily="34" charset="0"/>
              </a:rPr>
              <a:t>To be the best community organisation within five miles of the organisation headquarters.</a:t>
            </a:r>
          </a:p>
        </p:txBody>
      </p:sp>
      <p:sp>
        <p:nvSpPr>
          <p:cNvPr id="21" name="TextBox 20">
            <a:extLst>
              <a:ext uri="{FF2B5EF4-FFF2-40B4-BE49-F238E27FC236}">
                <a16:creationId xmlns:a16="http://schemas.microsoft.com/office/drawing/2014/main" id="{7200BF30-50FD-B2A6-CBF9-087F2E8B9914}"/>
              </a:ext>
            </a:extLst>
          </p:cNvPr>
          <p:cNvSpPr txBox="1"/>
          <p:nvPr/>
        </p:nvSpPr>
        <p:spPr>
          <a:xfrm>
            <a:off x="4844795" y="1294967"/>
            <a:ext cx="3027964" cy="73866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bg1"/>
                </a:solidFill>
                <a:effectLst/>
                <a:uLnTx/>
                <a:uFillTx/>
                <a:latin typeface="Sofia Pro Light" panose="020B0604020202020204" charset="0"/>
                <a:ea typeface="Tahoma" panose="020B0604030504040204" pitchFamily="34" charset="0"/>
                <a:cs typeface="Tahoma" panose="020B0604030504040204" pitchFamily="34" charset="0"/>
              </a:rPr>
              <a:t>To provide a quality experience within a friendly and welcoming atmosphere. </a:t>
            </a:r>
          </a:p>
        </p:txBody>
      </p:sp>
      <p:sp>
        <p:nvSpPr>
          <p:cNvPr id="23" name="TextBox 22">
            <a:extLst>
              <a:ext uri="{FF2B5EF4-FFF2-40B4-BE49-F238E27FC236}">
                <a16:creationId xmlns:a16="http://schemas.microsoft.com/office/drawing/2014/main" id="{DBDC49FE-8776-AD1C-A602-F011BF1A8D0A}"/>
              </a:ext>
            </a:extLst>
          </p:cNvPr>
          <p:cNvSpPr txBox="1"/>
          <p:nvPr/>
        </p:nvSpPr>
        <p:spPr>
          <a:xfrm>
            <a:off x="4874262" y="2618401"/>
            <a:ext cx="3331971" cy="1169551"/>
          </a:xfrm>
          <a:prstGeom prst="rect">
            <a:avLst/>
          </a:prstGeom>
          <a:noFill/>
        </p:spPr>
        <p:txBody>
          <a:bodyPr wrap="square">
            <a:spAutoFit/>
          </a:bodyPr>
          <a:lstStyle/>
          <a:p>
            <a:pPr marL="0" lvl="1" algn="ctr"/>
            <a:r>
              <a:rPr lang="en-GB" sz="1400" dirty="0">
                <a:solidFill>
                  <a:prstClr val="white"/>
                </a:solidFill>
                <a:latin typeface="Sofia Pro Light" panose="020B0604020202020204" charset="0"/>
                <a:ea typeface="Tahoma" panose="020B0604030504040204" pitchFamily="34" charset="0"/>
                <a:cs typeface="Tahoma" panose="020B0604030504040204" pitchFamily="34" charset="0"/>
              </a:rPr>
              <a:t>The organisation will play at the highest level. To be the recognised performance organisation in our community as well as a clear pathway for your players to start and progress. </a:t>
            </a:r>
          </a:p>
        </p:txBody>
      </p:sp>
      <p:sp>
        <p:nvSpPr>
          <p:cNvPr id="24" name="Oval 23">
            <a:extLst>
              <a:ext uri="{FF2B5EF4-FFF2-40B4-BE49-F238E27FC236}">
                <a16:creationId xmlns:a16="http://schemas.microsoft.com/office/drawing/2014/main" id="{A59D79BD-63A5-7BB2-527F-67FE536C9687}"/>
              </a:ext>
            </a:extLst>
          </p:cNvPr>
          <p:cNvSpPr/>
          <p:nvPr/>
        </p:nvSpPr>
        <p:spPr>
          <a:xfrm>
            <a:off x="7539286" y="745835"/>
            <a:ext cx="666947" cy="66694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2F7D5AF-8F4A-BB07-345D-8F34BC976622}"/>
              </a:ext>
            </a:extLst>
          </p:cNvPr>
          <p:cNvSpPr/>
          <p:nvPr/>
        </p:nvSpPr>
        <p:spPr>
          <a:xfrm>
            <a:off x="1205589" y="3417887"/>
            <a:ext cx="568409" cy="56840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06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Your vision</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prstGeom prst="rect">
            <a:avLst/>
          </a:prstGeom>
        </p:spPr>
        <p:txBody>
          <a:bodyPr lIns="0" tIns="0" rIns="0" bIns="0">
            <a:normAutofit/>
          </a:bodyPr>
          <a:lstStyle/>
          <a:p>
            <a:pPr marL="0" indent="0">
              <a:lnSpc>
                <a:spcPts val="1880"/>
              </a:lnSpc>
              <a:buNone/>
            </a:pPr>
            <a:r>
              <a:rPr lang="en-GB" dirty="0">
                <a:latin typeface="Sofia Pro Light" panose="020B0604020202020204" charset="0"/>
                <a:ea typeface="Tahoma" panose="020B0604030504040204" pitchFamily="34" charset="0"/>
                <a:cs typeface="Tahoma" panose="020B0604030504040204" pitchFamily="34" charset="0"/>
              </a:rPr>
              <a:t>S</a:t>
            </a: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et out a vision for your organisation that you believe in and are proud to share with your members</a:t>
            </a:r>
          </a:p>
          <a:p>
            <a:pPr marL="0" indent="0">
              <a:lnSpc>
                <a:spcPts val="1880"/>
              </a:lnSpc>
              <a:buNone/>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a:p>
            <a:pPr marL="0" indent="0">
              <a:lnSpc>
                <a:spcPts val="1880"/>
              </a:lnSpc>
              <a:buNone/>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87532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Hexagon 80">
            <a:extLst>
              <a:ext uri="{FF2B5EF4-FFF2-40B4-BE49-F238E27FC236}">
                <a16:creationId xmlns:a16="http://schemas.microsoft.com/office/drawing/2014/main" id="{5937F388-8A12-C214-995E-CE3A39B264A4}"/>
              </a:ext>
            </a:extLst>
          </p:cNvPr>
          <p:cNvSpPr/>
          <p:nvPr/>
        </p:nvSpPr>
        <p:spPr>
          <a:xfrm rot="5400000">
            <a:off x="-740789" y="1651768"/>
            <a:ext cx="3691983" cy="1690577"/>
          </a:xfrm>
          <a:prstGeom prst="hexagon">
            <a:avLst/>
          </a:prstGeom>
          <a:solidFill>
            <a:srgbClr val="76C0F4"/>
          </a:solidFill>
          <a:ln>
            <a:solidFill>
              <a:srgbClr val="76C0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259914" y="256517"/>
            <a:ext cx="7440833" cy="381671"/>
          </a:xfrm>
          <a:prstGeom prst="rect">
            <a:avLst/>
          </a:prstGeom>
        </p:spPr>
        <p:txBody>
          <a:bodyPr>
            <a:normAutofit fontScale="90000"/>
          </a:bodyPr>
          <a:lstStyle/>
          <a:p>
            <a:r>
              <a:rPr lang="en-US" sz="2400" dirty="0">
                <a:solidFill>
                  <a:schemeClr val="accent6"/>
                </a:solidFill>
              </a:rPr>
              <a:t>Business plan themes</a:t>
            </a:r>
          </a:p>
        </p:txBody>
      </p:sp>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3">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
        <p:nvSpPr>
          <p:cNvPr id="80" name="Hexagon 79">
            <a:extLst>
              <a:ext uri="{FF2B5EF4-FFF2-40B4-BE49-F238E27FC236}">
                <a16:creationId xmlns:a16="http://schemas.microsoft.com/office/drawing/2014/main" id="{5A3398A0-8A3B-1BDB-9549-445AD5470C66}"/>
              </a:ext>
            </a:extLst>
          </p:cNvPr>
          <p:cNvSpPr/>
          <p:nvPr/>
        </p:nvSpPr>
        <p:spPr>
          <a:xfrm rot="5400000">
            <a:off x="426392" y="767921"/>
            <a:ext cx="1343395" cy="1382233"/>
          </a:xfrm>
          <a:prstGeom prst="hexagon">
            <a:avLst/>
          </a:prstGeom>
          <a:solidFill>
            <a:srgbClr val="39ADAD"/>
          </a:solidFill>
          <a:ln>
            <a:solidFill>
              <a:srgbClr val="39A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Hexagon 81">
            <a:extLst>
              <a:ext uri="{FF2B5EF4-FFF2-40B4-BE49-F238E27FC236}">
                <a16:creationId xmlns:a16="http://schemas.microsoft.com/office/drawing/2014/main" id="{BEA6D59D-1878-C24E-76B9-DA7BA4CA1AA6}"/>
              </a:ext>
            </a:extLst>
          </p:cNvPr>
          <p:cNvSpPr/>
          <p:nvPr/>
        </p:nvSpPr>
        <p:spPr>
          <a:xfrm rot="5400000">
            <a:off x="981688" y="1651768"/>
            <a:ext cx="3691983" cy="1690577"/>
          </a:xfrm>
          <a:prstGeom prst="hexagon">
            <a:avLst/>
          </a:prstGeom>
          <a:solidFill>
            <a:srgbClr val="76C0F4"/>
          </a:solidFill>
          <a:ln>
            <a:solidFill>
              <a:srgbClr val="76C0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Hexagon 82">
            <a:extLst>
              <a:ext uri="{FF2B5EF4-FFF2-40B4-BE49-F238E27FC236}">
                <a16:creationId xmlns:a16="http://schemas.microsoft.com/office/drawing/2014/main" id="{5E31F7EA-240D-3B66-DE93-20FF6324D40A}"/>
              </a:ext>
            </a:extLst>
          </p:cNvPr>
          <p:cNvSpPr/>
          <p:nvPr/>
        </p:nvSpPr>
        <p:spPr>
          <a:xfrm rot="5400000">
            <a:off x="2164560" y="732617"/>
            <a:ext cx="1343395" cy="1382233"/>
          </a:xfrm>
          <a:prstGeom prst="hexagon">
            <a:avLst/>
          </a:prstGeom>
          <a:solidFill>
            <a:srgbClr val="39ADAD"/>
          </a:solidFill>
          <a:ln>
            <a:solidFill>
              <a:srgbClr val="39A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Hexagon 83">
            <a:extLst>
              <a:ext uri="{FF2B5EF4-FFF2-40B4-BE49-F238E27FC236}">
                <a16:creationId xmlns:a16="http://schemas.microsoft.com/office/drawing/2014/main" id="{5C5E5537-55E6-231B-EB69-865AAD1BBFE0}"/>
              </a:ext>
            </a:extLst>
          </p:cNvPr>
          <p:cNvSpPr/>
          <p:nvPr/>
        </p:nvSpPr>
        <p:spPr>
          <a:xfrm rot="5400000">
            <a:off x="2705736" y="1651766"/>
            <a:ext cx="3691982" cy="1690577"/>
          </a:xfrm>
          <a:prstGeom prst="hexagon">
            <a:avLst/>
          </a:prstGeom>
          <a:solidFill>
            <a:srgbClr val="76C0F4"/>
          </a:solidFill>
          <a:ln>
            <a:solidFill>
              <a:srgbClr val="76C0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Hexagon 84">
            <a:extLst>
              <a:ext uri="{FF2B5EF4-FFF2-40B4-BE49-F238E27FC236}">
                <a16:creationId xmlns:a16="http://schemas.microsoft.com/office/drawing/2014/main" id="{0CC45501-6F54-3AC1-0B79-78D948EEB4EC}"/>
              </a:ext>
            </a:extLst>
          </p:cNvPr>
          <p:cNvSpPr/>
          <p:nvPr/>
        </p:nvSpPr>
        <p:spPr>
          <a:xfrm rot="5400000">
            <a:off x="3896992" y="724856"/>
            <a:ext cx="1343395" cy="1382233"/>
          </a:xfrm>
          <a:prstGeom prst="hexagon">
            <a:avLst/>
          </a:prstGeom>
          <a:solidFill>
            <a:srgbClr val="39ADAD"/>
          </a:solidFill>
          <a:ln>
            <a:solidFill>
              <a:srgbClr val="39A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Hexagon 85">
            <a:extLst>
              <a:ext uri="{FF2B5EF4-FFF2-40B4-BE49-F238E27FC236}">
                <a16:creationId xmlns:a16="http://schemas.microsoft.com/office/drawing/2014/main" id="{0BF4D7D8-EE50-EA0E-538D-EEFBA2C2DC29}"/>
              </a:ext>
            </a:extLst>
          </p:cNvPr>
          <p:cNvSpPr/>
          <p:nvPr/>
        </p:nvSpPr>
        <p:spPr>
          <a:xfrm rot="5400000">
            <a:off x="4428213" y="1651767"/>
            <a:ext cx="3691983" cy="1690577"/>
          </a:xfrm>
          <a:prstGeom prst="hexagon">
            <a:avLst/>
          </a:prstGeom>
          <a:solidFill>
            <a:srgbClr val="76C0F4"/>
          </a:solidFill>
          <a:ln>
            <a:solidFill>
              <a:srgbClr val="76C0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Hexagon 86">
            <a:extLst>
              <a:ext uri="{FF2B5EF4-FFF2-40B4-BE49-F238E27FC236}">
                <a16:creationId xmlns:a16="http://schemas.microsoft.com/office/drawing/2014/main" id="{616B6588-DBBE-0C74-6077-BD2B2965F5CF}"/>
              </a:ext>
            </a:extLst>
          </p:cNvPr>
          <p:cNvSpPr/>
          <p:nvPr/>
        </p:nvSpPr>
        <p:spPr>
          <a:xfrm rot="5400000">
            <a:off x="5602800" y="732617"/>
            <a:ext cx="1343395" cy="1382233"/>
          </a:xfrm>
          <a:prstGeom prst="hexagon">
            <a:avLst/>
          </a:prstGeom>
          <a:solidFill>
            <a:srgbClr val="39ADAD"/>
          </a:solidFill>
          <a:ln>
            <a:solidFill>
              <a:srgbClr val="39A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Hexagon 87">
            <a:extLst>
              <a:ext uri="{FF2B5EF4-FFF2-40B4-BE49-F238E27FC236}">
                <a16:creationId xmlns:a16="http://schemas.microsoft.com/office/drawing/2014/main" id="{A184D5BB-F24C-8BA0-61E5-2F6724079D4D}"/>
              </a:ext>
            </a:extLst>
          </p:cNvPr>
          <p:cNvSpPr/>
          <p:nvPr/>
        </p:nvSpPr>
        <p:spPr>
          <a:xfrm rot="5400000">
            <a:off x="6150691" y="1646771"/>
            <a:ext cx="3691982" cy="1690577"/>
          </a:xfrm>
          <a:prstGeom prst="hexagon">
            <a:avLst/>
          </a:prstGeom>
          <a:solidFill>
            <a:srgbClr val="76C0F4"/>
          </a:solidFill>
          <a:ln>
            <a:solidFill>
              <a:srgbClr val="76C0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Hexagon 88">
            <a:extLst>
              <a:ext uri="{FF2B5EF4-FFF2-40B4-BE49-F238E27FC236}">
                <a16:creationId xmlns:a16="http://schemas.microsoft.com/office/drawing/2014/main" id="{6BA0580D-5459-8AFB-DE4F-33D44998AFF5}"/>
              </a:ext>
            </a:extLst>
          </p:cNvPr>
          <p:cNvSpPr/>
          <p:nvPr/>
        </p:nvSpPr>
        <p:spPr>
          <a:xfrm rot="5400000">
            <a:off x="7304796" y="727379"/>
            <a:ext cx="1343395" cy="1382233"/>
          </a:xfrm>
          <a:prstGeom prst="hexagon">
            <a:avLst/>
          </a:prstGeom>
          <a:solidFill>
            <a:srgbClr val="39ADAD"/>
          </a:solidFill>
          <a:ln>
            <a:solidFill>
              <a:srgbClr val="39A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a:extLst>
              <a:ext uri="{FF2B5EF4-FFF2-40B4-BE49-F238E27FC236}">
                <a16:creationId xmlns:a16="http://schemas.microsoft.com/office/drawing/2014/main" id="{43FCC70F-3778-4958-4DDB-9C20EF946743}"/>
              </a:ext>
            </a:extLst>
          </p:cNvPr>
          <p:cNvSpPr txBox="1"/>
          <p:nvPr/>
        </p:nvSpPr>
        <p:spPr>
          <a:xfrm>
            <a:off x="512802" y="1013240"/>
            <a:ext cx="1178059" cy="646331"/>
          </a:xfrm>
          <a:prstGeom prst="rect">
            <a:avLst/>
          </a:prstGeom>
          <a:noFill/>
        </p:spPr>
        <p:txBody>
          <a:bodyPr wrap="square" rtlCol="0">
            <a:spAutoFit/>
          </a:bodyPr>
          <a:lstStyle/>
          <a:p>
            <a:pPr algn="ctr"/>
            <a:r>
              <a:rPr lang="en-GB" dirty="0">
                <a:solidFill>
                  <a:schemeClr val="bg1"/>
                </a:solidFill>
                <a:latin typeface="Sofia Pro Light" panose="020B0604020202020204" charset="0"/>
              </a:rPr>
              <a:t>Sport delivery</a:t>
            </a:r>
          </a:p>
        </p:txBody>
      </p:sp>
      <p:sp>
        <p:nvSpPr>
          <p:cNvPr id="92" name="TextBox 91">
            <a:extLst>
              <a:ext uri="{FF2B5EF4-FFF2-40B4-BE49-F238E27FC236}">
                <a16:creationId xmlns:a16="http://schemas.microsoft.com/office/drawing/2014/main" id="{66F64136-D663-4D75-1417-8E715D1558C9}"/>
              </a:ext>
            </a:extLst>
          </p:cNvPr>
          <p:cNvSpPr txBox="1"/>
          <p:nvPr/>
        </p:nvSpPr>
        <p:spPr>
          <a:xfrm>
            <a:off x="2237856" y="1151740"/>
            <a:ext cx="1178059" cy="369332"/>
          </a:xfrm>
          <a:prstGeom prst="rect">
            <a:avLst/>
          </a:prstGeom>
          <a:noFill/>
        </p:spPr>
        <p:txBody>
          <a:bodyPr wrap="square" rtlCol="0">
            <a:spAutoFit/>
          </a:bodyPr>
          <a:lstStyle/>
          <a:p>
            <a:pPr algn="ctr"/>
            <a:r>
              <a:rPr lang="en-GB" dirty="0">
                <a:solidFill>
                  <a:schemeClr val="bg1"/>
                </a:solidFill>
                <a:latin typeface="Sofia Pro Light" panose="020B0604020202020204" charset="0"/>
              </a:rPr>
              <a:t>Facilities</a:t>
            </a:r>
          </a:p>
        </p:txBody>
      </p:sp>
      <p:sp>
        <p:nvSpPr>
          <p:cNvPr id="93" name="TextBox 92">
            <a:extLst>
              <a:ext uri="{FF2B5EF4-FFF2-40B4-BE49-F238E27FC236}">
                <a16:creationId xmlns:a16="http://schemas.microsoft.com/office/drawing/2014/main" id="{13BCD37B-5402-48FE-4C0B-DE10F1215B28}"/>
              </a:ext>
            </a:extLst>
          </p:cNvPr>
          <p:cNvSpPr txBox="1"/>
          <p:nvPr/>
        </p:nvSpPr>
        <p:spPr>
          <a:xfrm>
            <a:off x="3961127" y="1150348"/>
            <a:ext cx="1178059" cy="369332"/>
          </a:xfrm>
          <a:prstGeom prst="rect">
            <a:avLst/>
          </a:prstGeom>
          <a:noFill/>
        </p:spPr>
        <p:txBody>
          <a:bodyPr wrap="square" rtlCol="0">
            <a:spAutoFit/>
          </a:bodyPr>
          <a:lstStyle/>
          <a:p>
            <a:pPr algn="ctr"/>
            <a:r>
              <a:rPr lang="en-GB" dirty="0">
                <a:solidFill>
                  <a:schemeClr val="bg1"/>
                </a:solidFill>
                <a:latin typeface="Sofia Pro Light" panose="020B0604020202020204" charset="0"/>
              </a:rPr>
              <a:t>Financial</a:t>
            </a:r>
          </a:p>
        </p:txBody>
      </p:sp>
      <p:sp>
        <p:nvSpPr>
          <p:cNvPr id="94" name="TextBox 93">
            <a:extLst>
              <a:ext uri="{FF2B5EF4-FFF2-40B4-BE49-F238E27FC236}">
                <a16:creationId xmlns:a16="http://schemas.microsoft.com/office/drawing/2014/main" id="{6DFCCCC4-32FD-FA53-30A2-A88EDF2D2E1C}"/>
              </a:ext>
            </a:extLst>
          </p:cNvPr>
          <p:cNvSpPr txBox="1"/>
          <p:nvPr/>
        </p:nvSpPr>
        <p:spPr>
          <a:xfrm>
            <a:off x="5533720" y="1152598"/>
            <a:ext cx="1465139" cy="369332"/>
          </a:xfrm>
          <a:prstGeom prst="rect">
            <a:avLst/>
          </a:prstGeom>
          <a:noFill/>
        </p:spPr>
        <p:txBody>
          <a:bodyPr wrap="square" rtlCol="0">
            <a:spAutoFit/>
          </a:bodyPr>
          <a:lstStyle/>
          <a:p>
            <a:pPr algn="ctr"/>
            <a:r>
              <a:rPr lang="en-GB" dirty="0">
                <a:solidFill>
                  <a:schemeClr val="bg1"/>
                </a:solidFill>
                <a:latin typeface="Sofia Pro Light" panose="020B0604020202020204" charset="0"/>
              </a:rPr>
              <a:t>Commercial</a:t>
            </a:r>
          </a:p>
        </p:txBody>
      </p:sp>
      <p:sp>
        <p:nvSpPr>
          <p:cNvPr id="95" name="TextBox 94">
            <a:extLst>
              <a:ext uri="{FF2B5EF4-FFF2-40B4-BE49-F238E27FC236}">
                <a16:creationId xmlns:a16="http://schemas.microsoft.com/office/drawing/2014/main" id="{55B9A44B-08F9-F504-00E5-950FB7B9394D}"/>
              </a:ext>
            </a:extLst>
          </p:cNvPr>
          <p:cNvSpPr txBox="1"/>
          <p:nvPr/>
        </p:nvSpPr>
        <p:spPr>
          <a:xfrm>
            <a:off x="7271888" y="1145039"/>
            <a:ext cx="1465139" cy="369332"/>
          </a:xfrm>
          <a:prstGeom prst="rect">
            <a:avLst/>
          </a:prstGeom>
          <a:noFill/>
        </p:spPr>
        <p:txBody>
          <a:bodyPr wrap="square" rtlCol="0">
            <a:spAutoFit/>
          </a:bodyPr>
          <a:lstStyle/>
          <a:p>
            <a:pPr algn="ctr"/>
            <a:r>
              <a:rPr lang="en-GB" dirty="0">
                <a:solidFill>
                  <a:schemeClr val="bg1"/>
                </a:solidFill>
                <a:latin typeface="Sofia Pro Light" panose="020B0604020202020204" charset="0"/>
              </a:rPr>
              <a:t>Workforce</a:t>
            </a:r>
          </a:p>
        </p:txBody>
      </p:sp>
      <p:sp>
        <p:nvSpPr>
          <p:cNvPr id="97" name="TextBox 96">
            <a:extLst>
              <a:ext uri="{FF2B5EF4-FFF2-40B4-BE49-F238E27FC236}">
                <a16:creationId xmlns:a16="http://schemas.microsoft.com/office/drawing/2014/main" id="{9A14DE20-714B-100A-36FF-CADE58F06199}"/>
              </a:ext>
            </a:extLst>
          </p:cNvPr>
          <p:cNvSpPr txBox="1"/>
          <p:nvPr/>
        </p:nvSpPr>
        <p:spPr>
          <a:xfrm>
            <a:off x="233121" y="2213138"/>
            <a:ext cx="1680275" cy="1446550"/>
          </a:xfrm>
          <a:prstGeom prst="rect">
            <a:avLst/>
          </a:prstGeom>
          <a:noFill/>
        </p:spPr>
        <p:txBody>
          <a:bodyPr wrap="square">
            <a:spAutoFit/>
          </a:bodyPr>
          <a:lstStyle/>
          <a:p>
            <a:pPr algn="ctr"/>
            <a:r>
              <a:rPr lang="en-GB" sz="1100" b="1"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Objective: </a:t>
            </a:r>
            <a:r>
              <a:rPr lang="en-GB" sz="1100"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To provide competitive opportunities for all ages and genders </a:t>
            </a:r>
          </a:p>
          <a:p>
            <a:pPr algn="ctr"/>
            <a:r>
              <a:rPr lang="en-GB" sz="1100" b="1"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Strategy: </a:t>
            </a:r>
            <a:r>
              <a:rPr lang="en-GB" sz="1100"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Develop consistent competition and training programme </a:t>
            </a:r>
          </a:p>
        </p:txBody>
      </p:sp>
      <p:sp>
        <p:nvSpPr>
          <p:cNvPr id="98" name="TextBox 97">
            <a:extLst>
              <a:ext uri="{FF2B5EF4-FFF2-40B4-BE49-F238E27FC236}">
                <a16:creationId xmlns:a16="http://schemas.microsoft.com/office/drawing/2014/main" id="{277A5685-F0D2-050B-0BCF-0265CDBBDECF}"/>
              </a:ext>
            </a:extLst>
          </p:cNvPr>
          <p:cNvSpPr txBox="1"/>
          <p:nvPr/>
        </p:nvSpPr>
        <p:spPr>
          <a:xfrm>
            <a:off x="1939082" y="2219246"/>
            <a:ext cx="1699884" cy="1277273"/>
          </a:xfrm>
          <a:prstGeom prst="rect">
            <a:avLst/>
          </a:prstGeom>
          <a:noFill/>
        </p:spPr>
        <p:txBody>
          <a:bodyPr wrap="square">
            <a:spAutoFit/>
          </a:bodyPr>
          <a:lstStyle/>
          <a:p>
            <a:pPr algn="ctr"/>
            <a:r>
              <a:rPr lang="en-GB" sz="1100" b="1"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Objective: </a:t>
            </a:r>
            <a:r>
              <a:rPr lang="en-GB" sz="1100"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To meet facilities requirements for Level X within 3 years </a:t>
            </a:r>
          </a:p>
          <a:p>
            <a:pPr algn="ctr"/>
            <a:r>
              <a:rPr lang="en-GB" sz="1100" b="1"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Strategy: </a:t>
            </a:r>
            <a:r>
              <a:rPr lang="en-GB" sz="1100"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Target investment into facility development </a:t>
            </a:r>
          </a:p>
        </p:txBody>
      </p:sp>
      <p:sp>
        <p:nvSpPr>
          <p:cNvPr id="99" name="TextBox 98">
            <a:extLst>
              <a:ext uri="{FF2B5EF4-FFF2-40B4-BE49-F238E27FC236}">
                <a16:creationId xmlns:a16="http://schemas.microsoft.com/office/drawing/2014/main" id="{5C306BC8-B6AB-7BBB-3705-F3B889A731C5}"/>
              </a:ext>
            </a:extLst>
          </p:cNvPr>
          <p:cNvSpPr txBox="1"/>
          <p:nvPr/>
        </p:nvSpPr>
        <p:spPr>
          <a:xfrm>
            <a:off x="3648024" y="2220260"/>
            <a:ext cx="1699884" cy="1785104"/>
          </a:xfrm>
          <a:prstGeom prst="rect">
            <a:avLst/>
          </a:prstGeom>
          <a:noFill/>
        </p:spPr>
        <p:txBody>
          <a:bodyPr wrap="square">
            <a:spAutoFit/>
          </a:bodyPr>
          <a:lstStyle/>
          <a:p>
            <a:pPr algn="ctr"/>
            <a:r>
              <a:rPr lang="en-GB" sz="1100" b="1"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Objective: </a:t>
            </a:r>
            <a:r>
              <a:rPr lang="en-GB" sz="1100"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To ensure the organisation is financially  managed well </a:t>
            </a:r>
          </a:p>
          <a:p>
            <a:pPr algn="ctr"/>
            <a:r>
              <a:rPr lang="en-GB" sz="1100" b="1"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Strategy: </a:t>
            </a:r>
            <a:r>
              <a:rPr lang="en-GB" sz="1100"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Ensure management of the accounts to make sure all expenses are covered and an agreed surplus is met </a:t>
            </a:r>
          </a:p>
        </p:txBody>
      </p:sp>
      <p:sp>
        <p:nvSpPr>
          <p:cNvPr id="100" name="TextBox 99">
            <a:extLst>
              <a:ext uri="{FF2B5EF4-FFF2-40B4-BE49-F238E27FC236}">
                <a16:creationId xmlns:a16="http://schemas.microsoft.com/office/drawing/2014/main" id="{EBF58EA8-A982-95B6-1683-5C7C3954C16A}"/>
              </a:ext>
            </a:extLst>
          </p:cNvPr>
          <p:cNvSpPr txBox="1"/>
          <p:nvPr/>
        </p:nvSpPr>
        <p:spPr>
          <a:xfrm>
            <a:off x="5421000" y="2220260"/>
            <a:ext cx="1690577" cy="1446550"/>
          </a:xfrm>
          <a:prstGeom prst="rect">
            <a:avLst/>
          </a:prstGeom>
          <a:noFill/>
        </p:spPr>
        <p:txBody>
          <a:bodyPr wrap="square">
            <a:spAutoFit/>
          </a:bodyPr>
          <a:lstStyle/>
          <a:p>
            <a:pPr algn="ctr"/>
            <a:r>
              <a:rPr lang="en-GB" sz="1100" b="1"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Objective:</a:t>
            </a:r>
            <a:r>
              <a:rPr lang="en-GB" sz="1100"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 To increase non membership  revenues by 50% </a:t>
            </a:r>
          </a:p>
          <a:p>
            <a:pPr algn="ctr"/>
            <a:r>
              <a:rPr lang="en-GB" sz="1100" b="1"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Strategy: </a:t>
            </a:r>
            <a:r>
              <a:rPr lang="en-GB" sz="1100"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Focus on the off-the-pitch experience of families to encourage additional revenues </a:t>
            </a:r>
          </a:p>
        </p:txBody>
      </p:sp>
      <p:sp>
        <p:nvSpPr>
          <p:cNvPr id="101" name="TextBox 100">
            <a:extLst>
              <a:ext uri="{FF2B5EF4-FFF2-40B4-BE49-F238E27FC236}">
                <a16:creationId xmlns:a16="http://schemas.microsoft.com/office/drawing/2014/main" id="{083F9A3D-B9F2-2C0D-88DB-94A0CA8A7966}"/>
              </a:ext>
            </a:extLst>
          </p:cNvPr>
          <p:cNvSpPr txBox="1"/>
          <p:nvPr/>
        </p:nvSpPr>
        <p:spPr>
          <a:xfrm>
            <a:off x="7140875" y="2213765"/>
            <a:ext cx="1649907" cy="1785104"/>
          </a:xfrm>
          <a:prstGeom prst="rect">
            <a:avLst/>
          </a:prstGeom>
          <a:noFill/>
        </p:spPr>
        <p:txBody>
          <a:bodyPr wrap="square">
            <a:spAutoFit/>
          </a:bodyPr>
          <a:lstStyle/>
          <a:p>
            <a:pPr algn="ctr"/>
            <a:r>
              <a:rPr lang="en-GB" sz="1100" b="1"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Objective: </a:t>
            </a:r>
            <a:r>
              <a:rPr lang="en-GB" sz="1100"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To ensure all roles have a responsible person </a:t>
            </a:r>
          </a:p>
          <a:p>
            <a:pPr algn="ctr"/>
            <a:r>
              <a:rPr lang="en-GB" sz="1100" b="1"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Strategy: </a:t>
            </a:r>
            <a:r>
              <a:rPr lang="en-GB" sz="1100"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rPr>
              <a:t>Focus on the right people supporting the delivery and management of the organisation activity </a:t>
            </a:r>
          </a:p>
          <a:p>
            <a:pPr algn="ctr"/>
            <a:endParaRPr lang="en-GB" sz="1100" dirty="0">
              <a:solidFill>
                <a:prstClr val="black">
                  <a:lumMod val="65000"/>
                  <a:lumOff val="35000"/>
                </a:prstClr>
              </a:solidFill>
              <a:latin typeface="Sofia Pro Light" panose="020B0604020202020204" charset="0"/>
              <a:ea typeface="Tahoma" panose="020B0604030504040204" pitchFamily="34" charset="0"/>
              <a:cs typeface="Tahoma" panose="020B0604030504040204" pitchFamily="34" charset="0"/>
            </a:endParaRPr>
          </a:p>
        </p:txBody>
      </p:sp>
      <p:sp>
        <p:nvSpPr>
          <p:cNvPr id="104" name="Content Placeholder 7">
            <a:extLst>
              <a:ext uri="{FF2B5EF4-FFF2-40B4-BE49-F238E27FC236}">
                <a16:creationId xmlns:a16="http://schemas.microsoft.com/office/drawing/2014/main" id="{40986400-8119-8262-E0CE-2B587EA6A948}"/>
              </a:ext>
            </a:extLst>
          </p:cNvPr>
          <p:cNvSpPr>
            <a:spLocks noGrp="1"/>
          </p:cNvSpPr>
          <p:nvPr>
            <p:ph idx="1"/>
          </p:nvPr>
        </p:nvSpPr>
        <p:spPr>
          <a:xfrm>
            <a:off x="302029" y="4232890"/>
            <a:ext cx="8582057" cy="276346"/>
          </a:xfrm>
          <a:solidFill>
            <a:srgbClr val="F39546"/>
          </a:solidFill>
        </p:spPr>
        <p:txBody>
          <a:bodyPr/>
          <a:lstStyle/>
          <a:p>
            <a:pPr algn="ctr"/>
            <a:r>
              <a:rPr lang="en-GB" dirty="0">
                <a:solidFill>
                  <a:schemeClr val="bg1"/>
                </a:solidFill>
              </a:rPr>
              <a:t>For each plan you would then want to consider: Actions – Personnel – responsibilities - Timeframe</a:t>
            </a:r>
          </a:p>
        </p:txBody>
      </p:sp>
      <p:pic>
        <p:nvPicPr>
          <p:cNvPr id="6" name="Graphic 16">
            <a:extLst>
              <a:ext uri="{FF2B5EF4-FFF2-40B4-BE49-F238E27FC236}">
                <a16:creationId xmlns:a16="http://schemas.microsoft.com/office/drawing/2014/main" id="{B570BE27-7313-14AA-ABFD-8579B07880A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spTree>
    <p:extLst>
      <p:ext uri="{BB962C8B-B14F-4D97-AF65-F5344CB8AC3E}">
        <p14:creationId xmlns:p14="http://schemas.microsoft.com/office/powerpoint/2010/main" val="110032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85FA99-F154-2856-DB02-F28F3D04B6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47978" y="1327143"/>
            <a:ext cx="5735478" cy="2994342"/>
          </a:xfrm>
          <a:prstGeom prst="rect">
            <a:avLst/>
          </a:prstGeom>
        </p:spPr>
      </p:pic>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Setting Your Objectives</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544534" y="864139"/>
            <a:ext cx="7914681" cy="3536940"/>
          </a:xfrm>
          <a:prstGeom prst="rect">
            <a:avLst/>
          </a:prstGeom>
        </p:spPr>
        <p:txBody>
          <a:bodyPr lIns="0" tIns="0" rIns="0" bIns="0">
            <a:normAutofit/>
          </a:bodyPr>
          <a:lstStyle/>
          <a:p>
            <a:pPr marL="0" indent="0">
              <a:lnSpc>
                <a:spcPts val="1880"/>
              </a:lnSpc>
              <a:buNone/>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What are your organisation’s goals for the next 3-5 years?</a:t>
            </a:r>
          </a:p>
          <a:p>
            <a:pPr marL="0" indent="0">
              <a:lnSpc>
                <a:spcPts val="1880"/>
              </a:lnSpc>
              <a:buNone/>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5">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
        <p:nvSpPr>
          <p:cNvPr id="9" name="TextBox 8">
            <a:extLst>
              <a:ext uri="{FF2B5EF4-FFF2-40B4-BE49-F238E27FC236}">
                <a16:creationId xmlns:a16="http://schemas.microsoft.com/office/drawing/2014/main" id="{E2A5745C-F006-A2B0-3D0D-84A33D0AD473}"/>
              </a:ext>
            </a:extLst>
          </p:cNvPr>
          <p:cNvSpPr txBox="1"/>
          <p:nvPr/>
        </p:nvSpPr>
        <p:spPr>
          <a:xfrm>
            <a:off x="2130476" y="1374642"/>
            <a:ext cx="5307795" cy="3108543"/>
          </a:xfrm>
          <a:prstGeom prst="rect">
            <a:avLst/>
          </a:prstGeom>
          <a:noFill/>
        </p:spPr>
        <p:txBody>
          <a:bodyPr wrap="square">
            <a:spAutoFit/>
          </a:bodyPr>
          <a:lstStyle/>
          <a:p>
            <a:r>
              <a:rPr lang="en-GB" sz="1400" b="1" dirty="0">
                <a:solidFill>
                  <a:schemeClr val="bg1"/>
                </a:solidFill>
                <a:latin typeface="Sofia Pro Light" panose="020B0604020202020204" charset="0"/>
              </a:rPr>
              <a:t>Think about: </a:t>
            </a:r>
          </a:p>
          <a:p>
            <a:endParaRPr lang="en-GB" sz="1400" dirty="0">
              <a:solidFill>
                <a:schemeClr val="bg1"/>
              </a:solidFill>
              <a:latin typeface="Sofia Pro Light" panose="020B0604020202020204" charset="0"/>
            </a:endParaRPr>
          </a:p>
          <a:p>
            <a:pPr marL="285750" indent="-285750">
              <a:buFont typeface="Courier New" panose="02070309020205020404" pitchFamily="49" charset="0"/>
              <a:buChar char="o"/>
            </a:pPr>
            <a:r>
              <a:rPr lang="en-GB" sz="1400" dirty="0">
                <a:solidFill>
                  <a:schemeClr val="bg1"/>
                </a:solidFill>
                <a:latin typeface="Sofia Pro Light" panose="020B0604020202020204" charset="0"/>
              </a:rPr>
              <a:t>Thinking and planning together as an organisation</a:t>
            </a:r>
          </a:p>
          <a:p>
            <a:pPr marL="285750" indent="-285750">
              <a:buFont typeface="Courier New" panose="02070309020205020404" pitchFamily="49" charset="0"/>
              <a:buChar char="o"/>
            </a:pPr>
            <a:r>
              <a:rPr lang="en-GB" sz="1400" dirty="0">
                <a:solidFill>
                  <a:schemeClr val="bg1"/>
                </a:solidFill>
                <a:latin typeface="Sofia Pro Light" panose="020B0604020202020204" charset="0"/>
              </a:rPr>
              <a:t>Consider the different options and approaches your organisation could take</a:t>
            </a:r>
          </a:p>
          <a:p>
            <a:pPr marL="285750" indent="-285750">
              <a:buFont typeface="Courier New" panose="02070309020205020404" pitchFamily="49" charset="0"/>
              <a:buChar char="o"/>
            </a:pPr>
            <a:r>
              <a:rPr lang="en-GB" sz="1400" dirty="0">
                <a:solidFill>
                  <a:schemeClr val="bg1"/>
                </a:solidFill>
                <a:latin typeface="Sofia Pro Light" panose="020B0604020202020204" charset="0"/>
              </a:rPr>
              <a:t>What research can you do to help your organisation select the right goals to turn into objectives and actions? E.g. member surveys</a:t>
            </a:r>
          </a:p>
          <a:p>
            <a:pPr marL="285750" indent="-285750">
              <a:buFont typeface="Courier New" panose="02070309020205020404" pitchFamily="49" charset="0"/>
              <a:buChar char="o"/>
            </a:pPr>
            <a:r>
              <a:rPr lang="en-GB" sz="1400" dirty="0">
                <a:solidFill>
                  <a:schemeClr val="bg1"/>
                </a:solidFill>
                <a:latin typeface="Sofia Pro Light" panose="020B0604020202020204" charset="0"/>
              </a:rPr>
              <a:t>What did your SWOT analysis tell you?</a:t>
            </a:r>
          </a:p>
          <a:p>
            <a:pPr marL="285750" indent="-285750">
              <a:buFont typeface="Courier New" panose="02070309020205020404" pitchFamily="49" charset="0"/>
              <a:buChar char="o"/>
            </a:pPr>
            <a:r>
              <a:rPr lang="en-GB" sz="1400" dirty="0">
                <a:solidFill>
                  <a:schemeClr val="bg1"/>
                </a:solidFill>
                <a:latin typeface="Sofia Pro Light" panose="020B0604020202020204" charset="0"/>
              </a:rPr>
              <a:t>What goals can help your organisation move closer to their vision?</a:t>
            </a:r>
          </a:p>
          <a:p>
            <a:pPr marL="285750" indent="-285750">
              <a:buFont typeface="Courier New" panose="02070309020205020404" pitchFamily="49" charset="0"/>
              <a:buChar char="o"/>
            </a:pPr>
            <a:r>
              <a:rPr lang="en-GB" sz="1400" dirty="0">
                <a:solidFill>
                  <a:schemeClr val="bg1"/>
                </a:solidFill>
                <a:latin typeface="Sofia Pro Light" panose="020B0604020202020204" charset="0"/>
              </a:rPr>
              <a:t>What does your organisation need to consider in terms of Activity, Management and Finance?</a:t>
            </a:r>
          </a:p>
          <a:p>
            <a:endParaRPr lang="en-GB" sz="1400" dirty="0">
              <a:solidFill>
                <a:schemeClr val="bg1"/>
              </a:solidFill>
              <a:latin typeface="Sofia Pro Light" panose="020B0604020202020204" charset="0"/>
            </a:endParaRPr>
          </a:p>
        </p:txBody>
      </p:sp>
    </p:spTree>
    <p:extLst>
      <p:ext uri="{BB962C8B-B14F-4D97-AF65-F5344CB8AC3E}">
        <p14:creationId xmlns:p14="http://schemas.microsoft.com/office/powerpoint/2010/main" val="201057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Where do you want to be? - Objectives</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544538" y="864139"/>
            <a:ext cx="7914681" cy="3536940"/>
          </a:xfrm>
          <a:prstGeom prst="rect">
            <a:avLst/>
          </a:prstGeom>
        </p:spPr>
        <p:txBody>
          <a:bodyPr lIns="0" tIns="0" rIns="0" bIns="0">
            <a:normAutofit/>
          </a:bodyPr>
          <a:lstStyle/>
          <a:p>
            <a:pPr marL="0" indent="0">
              <a:lnSpc>
                <a:spcPts val="1880"/>
              </a:lnSpc>
              <a:buNone/>
            </a:pPr>
            <a:r>
              <a:rPr kumimoji="0" lang="en-GB"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When developing objectives, they should be SMART</a:t>
            </a:r>
            <a:r>
              <a:rPr lang="en-GB" dirty="0">
                <a:latin typeface="Sofia Pro Light" panose="020B0604020202020204" charset="0"/>
                <a:ea typeface="Tahoma" panose="020B0604030504040204" pitchFamily="34" charset="0"/>
                <a:cs typeface="Tahoma" panose="020B0604030504040204" pitchFamily="34" charset="0"/>
              </a:rPr>
              <a:t>:</a:t>
            </a: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grpSp>
        <p:nvGrpSpPr>
          <p:cNvPr id="6" name="Group 5">
            <a:extLst>
              <a:ext uri="{FF2B5EF4-FFF2-40B4-BE49-F238E27FC236}">
                <a16:creationId xmlns:a16="http://schemas.microsoft.com/office/drawing/2014/main" id="{70382A60-C605-C4FD-BF9C-F6288530D3B8}"/>
              </a:ext>
            </a:extLst>
          </p:cNvPr>
          <p:cNvGrpSpPr/>
          <p:nvPr/>
        </p:nvGrpSpPr>
        <p:grpSpPr>
          <a:xfrm>
            <a:off x="1764567" y="3033523"/>
            <a:ext cx="6694652" cy="1238389"/>
            <a:chOff x="2699792" y="3664041"/>
            <a:chExt cx="7005464" cy="1761269"/>
          </a:xfrm>
        </p:grpSpPr>
        <p:sp>
          <p:nvSpPr>
            <p:cNvPr id="8" name="TextBox 7">
              <a:extLst>
                <a:ext uri="{FF2B5EF4-FFF2-40B4-BE49-F238E27FC236}">
                  <a16:creationId xmlns:a16="http://schemas.microsoft.com/office/drawing/2014/main" id="{DDC78E63-0178-A7E6-3307-CC983430AC0F}"/>
                </a:ext>
              </a:extLst>
            </p:cNvPr>
            <p:cNvSpPr txBox="1"/>
            <p:nvPr/>
          </p:nvSpPr>
          <p:spPr>
            <a:xfrm>
              <a:off x="2699792" y="3664041"/>
              <a:ext cx="6482680" cy="532725"/>
            </a:xfrm>
            <a:prstGeom prst="flowChartAlternateProcess">
              <a:avLst/>
            </a:prstGeom>
            <a:solidFill>
              <a:sysClr val="window" lastClr="FFFFFF"/>
            </a:solidFill>
            <a:ln w="25400" cap="flat" cmpd="sng" algn="ctr">
              <a:solidFill>
                <a:srgbClr val="005288"/>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F497D"/>
                  </a:solidFill>
                  <a:effectLst/>
                  <a:uLnTx/>
                  <a:uFillTx/>
                  <a:latin typeface="Sofia Pro Light" panose="020B0604020202020204" charset="0"/>
                  <a:ea typeface="Tahoma" panose="020B0604030504040204" pitchFamily="34" charset="0"/>
                  <a:cs typeface="Tahoma" panose="020B0604030504040204" pitchFamily="34" charset="0"/>
                </a:rPr>
                <a:t>Grow our membership</a:t>
              </a:r>
            </a:p>
          </p:txBody>
        </p:sp>
        <p:sp>
          <p:nvSpPr>
            <p:cNvPr id="9" name="TextBox 8">
              <a:extLst>
                <a:ext uri="{FF2B5EF4-FFF2-40B4-BE49-F238E27FC236}">
                  <a16:creationId xmlns:a16="http://schemas.microsoft.com/office/drawing/2014/main" id="{22D4AA1A-2C8D-947F-A9D3-9B0F87F85E51}"/>
                </a:ext>
              </a:extLst>
            </p:cNvPr>
            <p:cNvSpPr txBox="1"/>
            <p:nvPr/>
          </p:nvSpPr>
          <p:spPr>
            <a:xfrm>
              <a:off x="2699792" y="4892585"/>
              <a:ext cx="7005464" cy="532725"/>
            </a:xfrm>
            <a:prstGeom prst="flowChartAlternateProcess">
              <a:avLst/>
            </a:prstGeom>
            <a:solidFill>
              <a:sysClr val="window" lastClr="FFFFFF"/>
            </a:solidFill>
            <a:ln w="25400" cap="flat" cmpd="sng" algn="ctr">
              <a:solidFill>
                <a:srgbClr val="005288"/>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F497D"/>
                  </a:solidFill>
                  <a:effectLst/>
                  <a:uLnTx/>
                  <a:uFillTx/>
                  <a:latin typeface="Sofia Pro Light" panose="020B0604020202020204" charset="0"/>
                  <a:ea typeface="Tahoma" panose="020B0604030504040204" pitchFamily="34" charset="0"/>
                  <a:cs typeface="Tahoma" panose="020B0604030504040204" pitchFamily="34" charset="0"/>
                </a:rPr>
                <a:t>Increase our junior membership by 20% over the next year</a:t>
              </a:r>
            </a:p>
          </p:txBody>
        </p:sp>
        <p:sp>
          <p:nvSpPr>
            <p:cNvPr id="10" name="Down Arrow 10">
              <a:extLst>
                <a:ext uri="{FF2B5EF4-FFF2-40B4-BE49-F238E27FC236}">
                  <a16:creationId xmlns:a16="http://schemas.microsoft.com/office/drawing/2014/main" id="{B53BE916-1643-9D5C-38F0-5EB6EC8F8879}"/>
                </a:ext>
              </a:extLst>
            </p:cNvPr>
            <p:cNvSpPr/>
            <p:nvPr/>
          </p:nvSpPr>
          <p:spPr>
            <a:xfrm>
              <a:off x="5725108" y="4204271"/>
              <a:ext cx="432048" cy="576064"/>
            </a:xfrm>
            <a:prstGeom prst="downArrow">
              <a:avLst/>
            </a:prstGeom>
            <a:solidFill>
              <a:sysClr val="window" lastClr="FFFFFF"/>
            </a:solidFill>
            <a:ln w="25400" cap="flat" cmpd="sng" algn="ctr">
              <a:solidFill>
                <a:srgbClr val="00528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Sofia Pro Light" panose="020B0604020202020204" charset="0"/>
                <a:ea typeface="Tahoma" panose="020B0604030504040204" pitchFamily="34" charset="0"/>
                <a:cs typeface="Tahoma" panose="020B0604030504040204" pitchFamily="34" charset="0"/>
              </a:endParaRPr>
            </a:p>
          </p:txBody>
        </p:sp>
      </p:grpSp>
      <p:sp>
        <p:nvSpPr>
          <p:cNvPr id="11" name="TextBox 10">
            <a:extLst>
              <a:ext uri="{FF2B5EF4-FFF2-40B4-BE49-F238E27FC236}">
                <a16:creationId xmlns:a16="http://schemas.microsoft.com/office/drawing/2014/main" id="{E6BA3A5E-8471-BC84-AC9F-F549E03F94E5}"/>
              </a:ext>
            </a:extLst>
          </p:cNvPr>
          <p:cNvSpPr txBox="1"/>
          <p:nvPr/>
        </p:nvSpPr>
        <p:spPr>
          <a:xfrm>
            <a:off x="540431" y="3033523"/>
            <a:ext cx="1296144" cy="369332"/>
          </a:xfrm>
          <a:prstGeom prst="rect">
            <a:avLst/>
          </a:prstGeom>
          <a:noFill/>
          <a:ln>
            <a:noFill/>
          </a:ln>
        </p:spPr>
        <p:txBody>
          <a:bodyPr wrap="square" rtlCol="0">
            <a:spAutoFit/>
          </a:bodyPr>
          <a:lstStyle/>
          <a:p>
            <a:r>
              <a:rPr lang="en-GB" b="1" dirty="0">
                <a:solidFill>
                  <a:srgbClr val="1F497D"/>
                </a:solidFill>
                <a:latin typeface="Sofia Pro Light" panose="020B0604020202020204" charset="0"/>
                <a:ea typeface="Tahoma" panose="020B0604030504040204" pitchFamily="34" charset="0"/>
                <a:cs typeface="Tahoma" panose="020B0604030504040204" pitchFamily="34" charset="0"/>
              </a:rPr>
              <a:t>General</a:t>
            </a:r>
            <a:r>
              <a:rPr lang="en-GB" dirty="0">
                <a:solidFill>
                  <a:srgbClr val="1F497D"/>
                </a:solidFill>
                <a:latin typeface="Sofia Pro Light" panose="020B0604020202020204" charset="0"/>
                <a:ea typeface="Tahoma" panose="020B0604030504040204" pitchFamily="34" charset="0"/>
                <a:cs typeface="Tahoma" panose="020B0604030504040204" pitchFamily="34" charset="0"/>
              </a:rPr>
              <a:t>:</a:t>
            </a:r>
          </a:p>
        </p:txBody>
      </p:sp>
      <p:sp>
        <p:nvSpPr>
          <p:cNvPr id="12" name="TextBox 11">
            <a:extLst>
              <a:ext uri="{FF2B5EF4-FFF2-40B4-BE49-F238E27FC236}">
                <a16:creationId xmlns:a16="http://schemas.microsoft.com/office/drawing/2014/main" id="{63B3018F-6BB5-B228-9B14-4C265F5D2FE1}"/>
              </a:ext>
            </a:extLst>
          </p:cNvPr>
          <p:cNvSpPr txBox="1"/>
          <p:nvPr/>
        </p:nvSpPr>
        <p:spPr>
          <a:xfrm>
            <a:off x="578489" y="3886411"/>
            <a:ext cx="1152128" cy="369332"/>
          </a:xfrm>
          <a:prstGeom prst="rect">
            <a:avLst/>
          </a:prstGeom>
          <a:noFill/>
          <a:ln>
            <a:solidFill>
              <a:sysClr val="window" lastClr="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1F497D"/>
                </a:solidFill>
                <a:effectLst/>
                <a:uLnTx/>
                <a:uFillTx/>
                <a:latin typeface="Sofia Pro Light" panose="020B0604020202020204" charset="0"/>
                <a:ea typeface="Tahoma" panose="020B0604030504040204" pitchFamily="34" charset="0"/>
                <a:cs typeface="Tahoma" panose="020B0604030504040204" pitchFamily="34" charset="0"/>
              </a:rPr>
              <a:t>SMART</a:t>
            </a:r>
            <a:r>
              <a:rPr kumimoji="0" lang="en-GB" sz="1800" b="0" i="0" u="none" strike="noStrike" kern="0" cap="none" spc="0" normalizeH="0" baseline="0" noProof="0" dirty="0">
                <a:ln>
                  <a:noFill/>
                </a:ln>
                <a:solidFill>
                  <a:srgbClr val="1F497D"/>
                </a:solidFill>
                <a:effectLst/>
                <a:uLnTx/>
                <a:uFillTx/>
                <a:latin typeface="Sofia Pro Light" panose="020B0604020202020204" charset="0"/>
                <a:ea typeface="Tahoma" panose="020B0604030504040204" pitchFamily="34" charset="0"/>
                <a:cs typeface="Tahoma" panose="020B0604030504040204" pitchFamily="34" charset="0"/>
              </a:rPr>
              <a:t>:</a:t>
            </a:r>
          </a:p>
        </p:txBody>
      </p:sp>
      <p:sp>
        <p:nvSpPr>
          <p:cNvPr id="13" name="Hexagon 12">
            <a:extLst>
              <a:ext uri="{FF2B5EF4-FFF2-40B4-BE49-F238E27FC236}">
                <a16:creationId xmlns:a16="http://schemas.microsoft.com/office/drawing/2014/main" id="{86E88B72-F2A4-2D21-8773-6CFD762373CF}"/>
              </a:ext>
            </a:extLst>
          </p:cNvPr>
          <p:cNvSpPr/>
          <p:nvPr/>
        </p:nvSpPr>
        <p:spPr>
          <a:xfrm>
            <a:off x="612109" y="1376599"/>
            <a:ext cx="1704668" cy="1476427"/>
          </a:xfrm>
          <a:prstGeom prst="hexagon">
            <a:avLst/>
          </a:prstGeom>
          <a:solidFill>
            <a:srgbClr val="F39546"/>
          </a:solidFill>
          <a:ln w="25400" cap="flat" cmpd="sng" algn="ctr">
            <a:solidFill>
              <a:srgbClr val="F081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Sofia Pro Light" panose="020B0604020202020204" charset="0"/>
              </a:rPr>
              <a:t>Specific</a:t>
            </a:r>
          </a:p>
        </p:txBody>
      </p:sp>
      <p:sp>
        <p:nvSpPr>
          <p:cNvPr id="14" name="Hexagon 13">
            <a:extLst>
              <a:ext uri="{FF2B5EF4-FFF2-40B4-BE49-F238E27FC236}">
                <a16:creationId xmlns:a16="http://schemas.microsoft.com/office/drawing/2014/main" id="{F9BE1D56-F64E-ACE5-73ED-689EB925C239}"/>
              </a:ext>
            </a:extLst>
          </p:cNvPr>
          <p:cNvSpPr/>
          <p:nvPr/>
        </p:nvSpPr>
        <p:spPr>
          <a:xfrm>
            <a:off x="2041019" y="1376599"/>
            <a:ext cx="1816510" cy="1476427"/>
          </a:xfrm>
          <a:prstGeom prst="hexagon">
            <a:avLst/>
          </a:prstGeom>
          <a:solidFill>
            <a:srgbClr val="00206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Sofia Pro Light" panose="020B0604020202020204" charset="0"/>
              </a:rPr>
              <a:t>Measureable</a:t>
            </a:r>
          </a:p>
        </p:txBody>
      </p:sp>
      <p:sp>
        <p:nvSpPr>
          <p:cNvPr id="15" name="Hexagon 14">
            <a:extLst>
              <a:ext uri="{FF2B5EF4-FFF2-40B4-BE49-F238E27FC236}">
                <a16:creationId xmlns:a16="http://schemas.microsoft.com/office/drawing/2014/main" id="{5BEAD1D4-C399-6A7C-FE50-34B837E2C9EE}"/>
              </a:ext>
            </a:extLst>
          </p:cNvPr>
          <p:cNvSpPr/>
          <p:nvPr/>
        </p:nvSpPr>
        <p:spPr>
          <a:xfrm>
            <a:off x="3715569" y="1379266"/>
            <a:ext cx="1704668" cy="1476427"/>
          </a:xfrm>
          <a:prstGeom prst="hexagon">
            <a:avLst/>
          </a:prstGeom>
          <a:solidFill>
            <a:srgbClr val="DB4A3D"/>
          </a:solidFill>
          <a:ln w="25400" cap="flat" cmpd="sng" algn="ctr">
            <a:solidFill>
              <a:srgbClr val="E41B4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Sofia Pro Light" panose="020B0604020202020204" charset="0"/>
              </a:rPr>
              <a:t>Achievable</a:t>
            </a:r>
          </a:p>
        </p:txBody>
      </p:sp>
      <p:sp>
        <p:nvSpPr>
          <p:cNvPr id="16" name="Hexagon 15">
            <a:extLst>
              <a:ext uri="{FF2B5EF4-FFF2-40B4-BE49-F238E27FC236}">
                <a16:creationId xmlns:a16="http://schemas.microsoft.com/office/drawing/2014/main" id="{CBBA60BC-BC4A-3F75-D1C8-582E59144C4B}"/>
              </a:ext>
            </a:extLst>
          </p:cNvPr>
          <p:cNvSpPr/>
          <p:nvPr/>
        </p:nvSpPr>
        <p:spPr>
          <a:xfrm>
            <a:off x="5267299" y="1376599"/>
            <a:ext cx="1704668" cy="1476427"/>
          </a:xfrm>
          <a:prstGeom prst="hexagon">
            <a:avLst/>
          </a:prstGeom>
          <a:solidFill>
            <a:srgbClr val="76C0F4"/>
          </a:solidFill>
          <a:ln w="25400" cap="flat" cmpd="sng" algn="ctr">
            <a:solidFill>
              <a:srgbClr val="76C0F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Sofia Pro Light" panose="020B0604020202020204" charset="0"/>
              </a:rPr>
              <a:t>Realistic</a:t>
            </a:r>
          </a:p>
        </p:txBody>
      </p:sp>
      <p:sp>
        <p:nvSpPr>
          <p:cNvPr id="18" name="Hexagon 17">
            <a:extLst>
              <a:ext uri="{FF2B5EF4-FFF2-40B4-BE49-F238E27FC236}">
                <a16:creationId xmlns:a16="http://schemas.microsoft.com/office/drawing/2014/main" id="{ACD9036C-ACAB-DE0B-E646-4B3E68E38505}"/>
              </a:ext>
            </a:extLst>
          </p:cNvPr>
          <p:cNvSpPr/>
          <p:nvPr/>
        </p:nvSpPr>
        <p:spPr>
          <a:xfrm>
            <a:off x="6819030" y="1376599"/>
            <a:ext cx="1704668" cy="1476427"/>
          </a:xfrm>
          <a:prstGeom prst="hexagon">
            <a:avLst/>
          </a:prstGeom>
          <a:solidFill>
            <a:srgbClr val="861E62"/>
          </a:solidFill>
          <a:ln w="25400" cap="flat" cmpd="sng" algn="ctr">
            <a:solidFill>
              <a:srgbClr val="A4569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Sofia Pro Light" panose="020B0604020202020204" charset="0"/>
              </a:rPr>
              <a:t>Timely</a:t>
            </a:r>
          </a:p>
        </p:txBody>
      </p:sp>
    </p:spTree>
    <p:extLst>
      <p:ext uri="{BB962C8B-B14F-4D97-AF65-F5344CB8AC3E}">
        <p14:creationId xmlns:p14="http://schemas.microsoft.com/office/powerpoint/2010/main" val="275313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Where do you want to be? – Objectives example</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871641" y="924605"/>
            <a:ext cx="7914681" cy="3536940"/>
          </a:xfrm>
          <a:prstGeom prst="rect">
            <a:avLst/>
          </a:prstGeom>
        </p:spPr>
        <p:txBody>
          <a:bodyPr lIns="0" tIns="0" rIns="0" bIns="0">
            <a:normAutofit fontScale="92500"/>
          </a:bodyPr>
          <a:lstStyle/>
          <a:p>
            <a:pPr marL="0" indent="0">
              <a:lnSpc>
                <a:spcPts val="1880"/>
              </a:lnSpc>
              <a:buNone/>
            </a:pPr>
            <a:r>
              <a:rPr kumimoji="0" lang="en-GB" sz="1400" b="1"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Underpinning part of the Vision:</a:t>
            </a:r>
          </a:p>
          <a:p>
            <a:pPr marL="0" indent="0">
              <a:lnSpc>
                <a:spcPts val="1880"/>
              </a:lnSpc>
              <a:buNone/>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The organisation will play at the highest level possible but always operate on a responsible and prudent financial basis and always for the benefit of our members.</a:t>
            </a:r>
          </a:p>
          <a:p>
            <a:pPr marL="0" indent="0">
              <a:lnSpc>
                <a:spcPts val="1880"/>
              </a:lnSpc>
              <a:buNone/>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a:p>
            <a:pPr marL="0" indent="0">
              <a:lnSpc>
                <a:spcPts val="1880"/>
              </a:lnSpc>
              <a:buNone/>
            </a:pPr>
            <a:r>
              <a:rPr kumimoji="0" lang="en-GB" sz="1400" b="1"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Within the next 5 years the organisation’s objectives are:</a:t>
            </a:r>
          </a:p>
          <a:p>
            <a:pPr marL="285750" indent="-285750">
              <a:lnSpc>
                <a:spcPts val="1880"/>
              </a:lnSpc>
              <a:buClr>
                <a:srgbClr val="DB4A3D"/>
              </a:buClr>
              <a:buFont typeface="Arial" panose="020B0604020202020204" pitchFamily="34" charset="0"/>
              <a:buChar char="•"/>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Activity: For the first team to be playing in the _____ league in 2 years. </a:t>
            </a:r>
          </a:p>
          <a:p>
            <a:pPr marL="285750" indent="-285750">
              <a:lnSpc>
                <a:spcPts val="1880"/>
              </a:lnSpc>
              <a:buClr>
                <a:srgbClr val="DB4A3D"/>
              </a:buClr>
              <a:buFont typeface="Arial" panose="020B0604020202020204" pitchFamily="34" charset="0"/>
              <a:buChar char="•"/>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Activity: To provide an increase in coaching contact time by 50% to increase the skill level of players </a:t>
            </a:r>
          </a:p>
          <a:p>
            <a:pPr marL="285750" indent="-285750">
              <a:lnSpc>
                <a:spcPts val="1880"/>
              </a:lnSpc>
              <a:buClr>
                <a:srgbClr val="DB4A3D"/>
              </a:buClr>
              <a:buFont typeface="Arial" panose="020B0604020202020204" pitchFamily="34" charset="0"/>
              <a:buChar char="•"/>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Management: To have fully qualified (level 2) coaches available for all age groups to ensure quality consistent coaching for all our teams, and to facilitate our first team being made up of local players. </a:t>
            </a:r>
          </a:p>
          <a:p>
            <a:pPr marL="285750" indent="-285750">
              <a:lnSpc>
                <a:spcPts val="1880"/>
              </a:lnSpc>
              <a:buClr>
                <a:srgbClr val="DB4A3D"/>
              </a:buClr>
              <a:buFont typeface="Arial" panose="020B0604020202020204" pitchFamily="34" charset="0"/>
              <a:buChar char="•"/>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Financial: To achieve and annually maintain a financial surplus of at least 1 years estimated running costs. </a:t>
            </a:r>
          </a:p>
          <a:p>
            <a:pPr marL="0" indent="0">
              <a:lnSpc>
                <a:spcPts val="1880"/>
              </a:lnSpc>
              <a:buNone/>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a:p>
            <a:pPr marL="0" indent="0">
              <a:lnSpc>
                <a:spcPts val="1880"/>
              </a:lnSpc>
              <a:buNone/>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a:p>
            <a:pPr marL="0" indent="0">
              <a:lnSpc>
                <a:spcPts val="1880"/>
              </a:lnSpc>
              <a:buNone/>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grpSp>
        <p:nvGrpSpPr>
          <p:cNvPr id="6" name="Group 5">
            <a:extLst>
              <a:ext uri="{FF2B5EF4-FFF2-40B4-BE49-F238E27FC236}">
                <a16:creationId xmlns:a16="http://schemas.microsoft.com/office/drawing/2014/main" id="{92959890-D080-D81B-E8F7-5D99C5261071}"/>
              </a:ext>
            </a:extLst>
          </p:cNvPr>
          <p:cNvGrpSpPr/>
          <p:nvPr/>
        </p:nvGrpSpPr>
        <p:grpSpPr>
          <a:xfrm>
            <a:off x="190234" y="1125607"/>
            <a:ext cx="449284" cy="444194"/>
            <a:chOff x="7430963" y="4058269"/>
            <a:chExt cx="271463" cy="407988"/>
          </a:xfrm>
          <a:solidFill>
            <a:srgbClr val="871E63"/>
          </a:solidFill>
        </p:grpSpPr>
        <p:sp>
          <p:nvSpPr>
            <p:cNvPr id="8" name="Freeform 215">
              <a:extLst>
                <a:ext uri="{FF2B5EF4-FFF2-40B4-BE49-F238E27FC236}">
                  <a16:creationId xmlns:a16="http://schemas.microsoft.com/office/drawing/2014/main" id="{20A3F19A-B921-AC5E-A21B-25493C5CB71E}"/>
                </a:ext>
              </a:extLst>
            </p:cNvPr>
            <p:cNvSpPr>
              <a:spLocks/>
            </p:cNvSpPr>
            <p:nvPr/>
          </p:nvSpPr>
          <p:spPr bwMode="auto">
            <a:xfrm>
              <a:off x="7491288" y="4407519"/>
              <a:ext cx="152400" cy="58738"/>
            </a:xfrm>
            <a:custGeom>
              <a:avLst/>
              <a:gdLst>
                <a:gd name="T0" fmla="*/ 86 w 96"/>
                <a:gd name="T1" fmla="*/ 0 h 37"/>
                <a:gd name="T2" fmla="*/ 10 w 96"/>
                <a:gd name="T3" fmla="*/ 0 h 37"/>
                <a:gd name="T4" fmla="*/ 10 w 96"/>
                <a:gd name="T5" fmla="*/ 0 h 37"/>
                <a:gd name="T6" fmla="*/ 5 w 96"/>
                <a:gd name="T7" fmla="*/ 1 h 37"/>
                <a:gd name="T8" fmla="*/ 2 w 96"/>
                <a:gd name="T9" fmla="*/ 2 h 37"/>
                <a:gd name="T10" fmla="*/ 1 w 96"/>
                <a:gd name="T11" fmla="*/ 7 h 37"/>
                <a:gd name="T12" fmla="*/ 0 w 96"/>
                <a:gd name="T13" fmla="*/ 10 h 37"/>
                <a:gd name="T14" fmla="*/ 0 w 96"/>
                <a:gd name="T15" fmla="*/ 10 h 37"/>
                <a:gd name="T16" fmla="*/ 1 w 96"/>
                <a:gd name="T17" fmla="*/ 14 h 37"/>
                <a:gd name="T18" fmla="*/ 2 w 96"/>
                <a:gd name="T19" fmla="*/ 18 h 37"/>
                <a:gd name="T20" fmla="*/ 5 w 96"/>
                <a:gd name="T21" fmla="*/ 20 h 37"/>
                <a:gd name="T22" fmla="*/ 10 w 96"/>
                <a:gd name="T23" fmla="*/ 21 h 37"/>
                <a:gd name="T24" fmla="*/ 25 w 96"/>
                <a:gd name="T25" fmla="*/ 21 h 37"/>
                <a:gd name="T26" fmla="*/ 25 w 96"/>
                <a:gd name="T27" fmla="*/ 21 h 37"/>
                <a:gd name="T28" fmla="*/ 25 w 96"/>
                <a:gd name="T29" fmla="*/ 21 h 37"/>
                <a:gd name="T30" fmla="*/ 25 w 96"/>
                <a:gd name="T31" fmla="*/ 21 h 37"/>
                <a:gd name="T32" fmla="*/ 27 w 96"/>
                <a:gd name="T33" fmla="*/ 24 h 37"/>
                <a:gd name="T34" fmla="*/ 28 w 96"/>
                <a:gd name="T35" fmla="*/ 27 h 37"/>
                <a:gd name="T36" fmla="*/ 33 w 96"/>
                <a:gd name="T37" fmla="*/ 33 h 37"/>
                <a:gd name="T38" fmla="*/ 40 w 96"/>
                <a:gd name="T39" fmla="*/ 35 h 37"/>
                <a:gd name="T40" fmla="*/ 48 w 96"/>
                <a:gd name="T41" fmla="*/ 37 h 37"/>
                <a:gd name="T42" fmla="*/ 48 w 96"/>
                <a:gd name="T43" fmla="*/ 37 h 37"/>
                <a:gd name="T44" fmla="*/ 57 w 96"/>
                <a:gd name="T45" fmla="*/ 35 h 37"/>
                <a:gd name="T46" fmla="*/ 64 w 96"/>
                <a:gd name="T47" fmla="*/ 33 h 37"/>
                <a:gd name="T48" fmla="*/ 69 w 96"/>
                <a:gd name="T49" fmla="*/ 27 h 37"/>
                <a:gd name="T50" fmla="*/ 70 w 96"/>
                <a:gd name="T51" fmla="*/ 24 h 37"/>
                <a:gd name="T52" fmla="*/ 70 w 96"/>
                <a:gd name="T53" fmla="*/ 21 h 37"/>
                <a:gd name="T54" fmla="*/ 70 w 96"/>
                <a:gd name="T55" fmla="*/ 21 h 37"/>
                <a:gd name="T56" fmla="*/ 70 w 96"/>
                <a:gd name="T57" fmla="*/ 21 h 37"/>
                <a:gd name="T58" fmla="*/ 86 w 96"/>
                <a:gd name="T59" fmla="*/ 21 h 37"/>
                <a:gd name="T60" fmla="*/ 86 w 96"/>
                <a:gd name="T61" fmla="*/ 21 h 37"/>
                <a:gd name="T62" fmla="*/ 90 w 96"/>
                <a:gd name="T63" fmla="*/ 20 h 37"/>
                <a:gd name="T64" fmla="*/ 93 w 96"/>
                <a:gd name="T65" fmla="*/ 18 h 37"/>
                <a:gd name="T66" fmla="*/ 96 w 96"/>
                <a:gd name="T67" fmla="*/ 14 h 37"/>
                <a:gd name="T68" fmla="*/ 96 w 96"/>
                <a:gd name="T69" fmla="*/ 10 h 37"/>
                <a:gd name="T70" fmla="*/ 96 w 96"/>
                <a:gd name="T71" fmla="*/ 10 h 37"/>
                <a:gd name="T72" fmla="*/ 96 w 96"/>
                <a:gd name="T73" fmla="*/ 7 h 37"/>
                <a:gd name="T74" fmla="*/ 93 w 96"/>
                <a:gd name="T75" fmla="*/ 2 h 37"/>
                <a:gd name="T76" fmla="*/ 90 w 96"/>
                <a:gd name="T77" fmla="*/ 1 h 37"/>
                <a:gd name="T78" fmla="*/ 86 w 96"/>
                <a:gd name="T79" fmla="*/ 0 h 37"/>
                <a:gd name="T80" fmla="*/ 86 w 96"/>
                <a:gd name="T8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37">
                  <a:moveTo>
                    <a:pt x="86" y="0"/>
                  </a:moveTo>
                  <a:lnTo>
                    <a:pt x="10" y="0"/>
                  </a:lnTo>
                  <a:lnTo>
                    <a:pt x="10" y="0"/>
                  </a:lnTo>
                  <a:lnTo>
                    <a:pt x="5" y="1"/>
                  </a:lnTo>
                  <a:lnTo>
                    <a:pt x="2" y="2"/>
                  </a:lnTo>
                  <a:lnTo>
                    <a:pt x="1" y="7"/>
                  </a:lnTo>
                  <a:lnTo>
                    <a:pt x="0" y="10"/>
                  </a:lnTo>
                  <a:lnTo>
                    <a:pt x="0" y="10"/>
                  </a:lnTo>
                  <a:lnTo>
                    <a:pt x="1" y="14"/>
                  </a:lnTo>
                  <a:lnTo>
                    <a:pt x="2" y="18"/>
                  </a:lnTo>
                  <a:lnTo>
                    <a:pt x="5" y="20"/>
                  </a:lnTo>
                  <a:lnTo>
                    <a:pt x="10" y="21"/>
                  </a:lnTo>
                  <a:lnTo>
                    <a:pt x="25" y="21"/>
                  </a:lnTo>
                  <a:lnTo>
                    <a:pt x="25" y="21"/>
                  </a:lnTo>
                  <a:lnTo>
                    <a:pt x="25" y="21"/>
                  </a:lnTo>
                  <a:lnTo>
                    <a:pt x="25" y="21"/>
                  </a:lnTo>
                  <a:lnTo>
                    <a:pt x="27" y="24"/>
                  </a:lnTo>
                  <a:lnTo>
                    <a:pt x="28" y="27"/>
                  </a:lnTo>
                  <a:lnTo>
                    <a:pt x="33" y="33"/>
                  </a:lnTo>
                  <a:lnTo>
                    <a:pt x="40" y="35"/>
                  </a:lnTo>
                  <a:lnTo>
                    <a:pt x="48" y="37"/>
                  </a:lnTo>
                  <a:lnTo>
                    <a:pt x="48" y="37"/>
                  </a:lnTo>
                  <a:lnTo>
                    <a:pt x="57" y="35"/>
                  </a:lnTo>
                  <a:lnTo>
                    <a:pt x="64" y="33"/>
                  </a:lnTo>
                  <a:lnTo>
                    <a:pt x="69" y="27"/>
                  </a:lnTo>
                  <a:lnTo>
                    <a:pt x="70" y="24"/>
                  </a:lnTo>
                  <a:lnTo>
                    <a:pt x="70" y="21"/>
                  </a:lnTo>
                  <a:lnTo>
                    <a:pt x="70" y="21"/>
                  </a:lnTo>
                  <a:lnTo>
                    <a:pt x="70" y="21"/>
                  </a:lnTo>
                  <a:lnTo>
                    <a:pt x="86" y="21"/>
                  </a:lnTo>
                  <a:lnTo>
                    <a:pt x="86" y="21"/>
                  </a:lnTo>
                  <a:lnTo>
                    <a:pt x="90" y="20"/>
                  </a:lnTo>
                  <a:lnTo>
                    <a:pt x="93" y="18"/>
                  </a:lnTo>
                  <a:lnTo>
                    <a:pt x="96" y="14"/>
                  </a:lnTo>
                  <a:lnTo>
                    <a:pt x="96" y="10"/>
                  </a:lnTo>
                  <a:lnTo>
                    <a:pt x="96" y="10"/>
                  </a:lnTo>
                  <a:lnTo>
                    <a:pt x="96" y="7"/>
                  </a:lnTo>
                  <a:lnTo>
                    <a:pt x="93" y="2"/>
                  </a:lnTo>
                  <a:lnTo>
                    <a:pt x="90" y="1"/>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 name="Freeform 216">
              <a:extLst>
                <a:ext uri="{FF2B5EF4-FFF2-40B4-BE49-F238E27FC236}">
                  <a16:creationId xmlns:a16="http://schemas.microsoft.com/office/drawing/2014/main" id="{8AFBA65F-C2D8-8534-A0D5-0994E3EC754C}"/>
                </a:ext>
              </a:extLst>
            </p:cNvPr>
            <p:cNvSpPr>
              <a:spLocks noEditPoints="1"/>
            </p:cNvSpPr>
            <p:nvPr/>
          </p:nvSpPr>
          <p:spPr bwMode="auto">
            <a:xfrm>
              <a:off x="7430963" y="4058269"/>
              <a:ext cx="271463" cy="300038"/>
            </a:xfrm>
            <a:custGeom>
              <a:avLst/>
              <a:gdLst>
                <a:gd name="T0" fmla="*/ 86 w 171"/>
                <a:gd name="T1" fmla="*/ 0 h 189"/>
                <a:gd name="T2" fmla="*/ 86 w 171"/>
                <a:gd name="T3" fmla="*/ 0 h 189"/>
                <a:gd name="T4" fmla="*/ 69 w 171"/>
                <a:gd name="T5" fmla="*/ 1 h 189"/>
                <a:gd name="T6" fmla="*/ 52 w 171"/>
                <a:gd name="T7" fmla="*/ 5 h 189"/>
                <a:gd name="T8" fmla="*/ 38 w 171"/>
                <a:gd name="T9" fmla="*/ 14 h 189"/>
                <a:gd name="T10" fmla="*/ 25 w 171"/>
                <a:gd name="T11" fmla="*/ 24 h 189"/>
                <a:gd name="T12" fmla="*/ 15 w 171"/>
                <a:gd name="T13" fmla="*/ 37 h 189"/>
                <a:gd name="T14" fmla="*/ 7 w 171"/>
                <a:gd name="T15" fmla="*/ 51 h 189"/>
                <a:gd name="T16" fmla="*/ 5 w 171"/>
                <a:gd name="T17" fmla="*/ 59 h 189"/>
                <a:gd name="T18" fmla="*/ 2 w 171"/>
                <a:gd name="T19" fmla="*/ 67 h 189"/>
                <a:gd name="T20" fmla="*/ 0 w 171"/>
                <a:gd name="T21" fmla="*/ 76 h 189"/>
                <a:gd name="T22" fmla="*/ 0 w 171"/>
                <a:gd name="T23" fmla="*/ 84 h 189"/>
                <a:gd name="T24" fmla="*/ 0 w 171"/>
                <a:gd name="T25" fmla="*/ 84 h 189"/>
                <a:gd name="T26" fmla="*/ 2 w 171"/>
                <a:gd name="T27" fmla="*/ 99 h 189"/>
                <a:gd name="T28" fmla="*/ 6 w 171"/>
                <a:gd name="T29" fmla="*/ 113 h 189"/>
                <a:gd name="T30" fmla="*/ 12 w 171"/>
                <a:gd name="T31" fmla="*/ 125 h 189"/>
                <a:gd name="T32" fmla="*/ 19 w 171"/>
                <a:gd name="T33" fmla="*/ 138 h 189"/>
                <a:gd name="T34" fmla="*/ 26 w 171"/>
                <a:gd name="T35" fmla="*/ 149 h 189"/>
                <a:gd name="T36" fmla="*/ 32 w 171"/>
                <a:gd name="T37" fmla="*/ 161 h 189"/>
                <a:gd name="T38" fmla="*/ 36 w 171"/>
                <a:gd name="T39" fmla="*/ 175 h 189"/>
                <a:gd name="T40" fmla="*/ 38 w 171"/>
                <a:gd name="T41" fmla="*/ 189 h 189"/>
                <a:gd name="T42" fmla="*/ 135 w 171"/>
                <a:gd name="T43" fmla="*/ 189 h 189"/>
                <a:gd name="T44" fmla="*/ 135 w 171"/>
                <a:gd name="T45" fmla="*/ 189 h 189"/>
                <a:gd name="T46" fmla="*/ 137 w 171"/>
                <a:gd name="T47" fmla="*/ 174 h 189"/>
                <a:gd name="T48" fmla="*/ 141 w 171"/>
                <a:gd name="T49" fmla="*/ 161 h 189"/>
                <a:gd name="T50" fmla="*/ 147 w 171"/>
                <a:gd name="T51" fmla="*/ 148 h 189"/>
                <a:gd name="T52" fmla="*/ 154 w 171"/>
                <a:gd name="T53" fmla="*/ 136 h 189"/>
                <a:gd name="T54" fmla="*/ 160 w 171"/>
                <a:gd name="T55" fmla="*/ 125 h 189"/>
                <a:gd name="T56" fmla="*/ 167 w 171"/>
                <a:gd name="T57" fmla="*/ 112 h 189"/>
                <a:gd name="T58" fmla="*/ 170 w 171"/>
                <a:gd name="T59" fmla="*/ 99 h 189"/>
                <a:gd name="T60" fmla="*/ 171 w 171"/>
                <a:gd name="T61" fmla="*/ 84 h 189"/>
                <a:gd name="T62" fmla="*/ 171 w 171"/>
                <a:gd name="T63" fmla="*/ 84 h 189"/>
                <a:gd name="T64" fmla="*/ 171 w 171"/>
                <a:gd name="T65" fmla="*/ 76 h 189"/>
                <a:gd name="T66" fmla="*/ 170 w 171"/>
                <a:gd name="T67" fmla="*/ 67 h 189"/>
                <a:gd name="T68" fmla="*/ 166 w 171"/>
                <a:gd name="T69" fmla="*/ 51 h 189"/>
                <a:gd name="T70" fmla="*/ 157 w 171"/>
                <a:gd name="T71" fmla="*/ 37 h 189"/>
                <a:gd name="T72" fmla="*/ 147 w 171"/>
                <a:gd name="T73" fmla="*/ 24 h 189"/>
                <a:gd name="T74" fmla="*/ 134 w 171"/>
                <a:gd name="T75" fmla="*/ 14 h 189"/>
                <a:gd name="T76" fmla="*/ 120 w 171"/>
                <a:gd name="T77" fmla="*/ 5 h 189"/>
                <a:gd name="T78" fmla="*/ 104 w 171"/>
                <a:gd name="T79" fmla="*/ 1 h 189"/>
                <a:gd name="T80" fmla="*/ 86 w 171"/>
                <a:gd name="T81" fmla="*/ 0 h 189"/>
                <a:gd name="T82" fmla="*/ 86 w 171"/>
                <a:gd name="T83" fmla="*/ 0 h 189"/>
                <a:gd name="T84" fmla="*/ 108 w 171"/>
                <a:gd name="T85" fmla="*/ 116 h 189"/>
                <a:gd name="T86" fmla="*/ 86 w 171"/>
                <a:gd name="T87" fmla="*/ 103 h 189"/>
                <a:gd name="T88" fmla="*/ 63 w 171"/>
                <a:gd name="T89" fmla="*/ 116 h 189"/>
                <a:gd name="T90" fmla="*/ 69 w 171"/>
                <a:gd name="T91" fmla="*/ 92 h 189"/>
                <a:gd name="T92" fmla="*/ 51 w 171"/>
                <a:gd name="T93" fmla="*/ 74 h 189"/>
                <a:gd name="T94" fmla="*/ 75 w 171"/>
                <a:gd name="T95" fmla="*/ 72 h 189"/>
                <a:gd name="T96" fmla="*/ 86 w 171"/>
                <a:gd name="T97" fmla="*/ 49 h 189"/>
                <a:gd name="T98" fmla="*/ 97 w 171"/>
                <a:gd name="T99" fmla="*/ 72 h 189"/>
                <a:gd name="T100" fmla="*/ 121 w 171"/>
                <a:gd name="T101" fmla="*/ 74 h 189"/>
                <a:gd name="T102" fmla="*/ 102 w 171"/>
                <a:gd name="T103" fmla="*/ 92 h 189"/>
                <a:gd name="T104" fmla="*/ 108 w 171"/>
                <a:gd name="T105" fmla="*/ 11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1" h="189">
                  <a:moveTo>
                    <a:pt x="86" y="0"/>
                  </a:moveTo>
                  <a:lnTo>
                    <a:pt x="86" y="0"/>
                  </a:lnTo>
                  <a:lnTo>
                    <a:pt x="69" y="1"/>
                  </a:lnTo>
                  <a:lnTo>
                    <a:pt x="52" y="5"/>
                  </a:lnTo>
                  <a:lnTo>
                    <a:pt x="38" y="14"/>
                  </a:lnTo>
                  <a:lnTo>
                    <a:pt x="25" y="24"/>
                  </a:lnTo>
                  <a:lnTo>
                    <a:pt x="15" y="37"/>
                  </a:lnTo>
                  <a:lnTo>
                    <a:pt x="7" y="51"/>
                  </a:lnTo>
                  <a:lnTo>
                    <a:pt x="5" y="59"/>
                  </a:lnTo>
                  <a:lnTo>
                    <a:pt x="2" y="67"/>
                  </a:lnTo>
                  <a:lnTo>
                    <a:pt x="0" y="76"/>
                  </a:lnTo>
                  <a:lnTo>
                    <a:pt x="0" y="84"/>
                  </a:lnTo>
                  <a:lnTo>
                    <a:pt x="0" y="84"/>
                  </a:lnTo>
                  <a:lnTo>
                    <a:pt x="2" y="99"/>
                  </a:lnTo>
                  <a:lnTo>
                    <a:pt x="6" y="113"/>
                  </a:lnTo>
                  <a:lnTo>
                    <a:pt x="12" y="125"/>
                  </a:lnTo>
                  <a:lnTo>
                    <a:pt x="19" y="138"/>
                  </a:lnTo>
                  <a:lnTo>
                    <a:pt x="26" y="149"/>
                  </a:lnTo>
                  <a:lnTo>
                    <a:pt x="32" y="161"/>
                  </a:lnTo>
                  <a:lnTo>
                    <a:pt x="36" y="175"/>
                  </a:lnTo>
                  <a:lnTo>
                    <a:pt x="38" y="189"/>
                  </a:lnTo>
                  <a:lnTo>
                    <a:pt x="135" y="189"/>
                  </a:lnTo>
                  <a:lnTo>
                    <a:pt x="135" y="189"/>
                  </a:lnTo>
                  <a:lnTo>
                    <a:pt x="137" y="174"/>
                  </a:lnTo>
                  <a:lnTo>
                    <a:pt x="141" y="161"/>
                  </a:lnTo>
                  <a:lnTo>
                    <a:pt x="147" y="148"/>
                  </a:lnTo>
                  <a:lnTo>
                    <a:pt x="154" y="136"/>
                  </a:lnTo>
                  <a:lnTo>
                    <a:pt x="160" y="125"/>
                  </a:lnTo>
                  <a:lnTo>
                    <a:pt x="167" y="112"/>
                  </a:lnTo>
                  <a:lnTo>
                    <a:pt x="170" y="99"/>
                  </a:lnTo>
                  <a:lnTo>
                    <a:pt x="171" y="84"/>
                  </a:lnTo>
                  <a:lnTo>
                    <a:pt x="171" y="84"/>
                  </a:lnTo>
                  <a:lnTo>
                    <a:pt x="171" y="76"/>
                  </a:lnTo>
                  <a:lnTo>
                    <a:pt x="170" y="67"/>
                  </a:lnTo>
                  <a:lnTo>
                    <a:pt x="166" y="51"/>
                  </a:lnTo>
                  <a:lnTo>
                    <a:pt x="157" y="37"/>
                  </a:lnTo>
                  <a:lnTo>
                    <a:pt x="147" y="24"/>
                  </a:lnTo>
                  <a:lnTo>
                    <a:pt x="134" y="14"/>
                  </a:lnTo>
                  <a:lnTo>
                    <a:pt x="120" y="5"/>
                  </a:lnTo>
                  <a:lnTo>
                    <a:pt x="104" y="1"/>
                  </a:lnTo>
                  <a:lnTo>
                    <a:pt x="86" y="0"/>
                  </a:lnTo>
                  <a:lnTo>
                    <a:pt x="86" y="0"/>
                  </a:lnTo>
                  <a:close/>
                  <a:moveTo>
                    <a:pt x="108" y="116"/>
                  </a:moveTo>
                  <a:lnTo>
                    <a:pt x="86" y="103"/>
                  </a:lnTo>
                  <a:lnTo>
                    <a:pt x="63" y="116"/>
                  </a:lnTo>
                  <a:lnTo>
                    <a:pt x="69" y="92"/>
                  </a:lnTo>
                  <a:lnTo>
                    <a:pt x="51" y="74"/>
                  </a:lnTo>
                  <a:lnTo>
                    <a:pt x="75" y="72"/>
                  </a:lnTo>
                  <a:lnTo>
                    <a:pt x="86" y="49"/>
                  </a:lnTo>
                  <a:lnTo>
                    <a:pt x="97" y="72"/>
                  </a:lnTo>
                  <a:lnTo>
                    <a:pt x="121" y="74"/>
                  </a:lnTo>
                  <a:lnTo>
                    <a:pt x="102" y="92"/>
                  </a:lnTo>
                  <a:lnTo>
                    <a:pt x="10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0" name="Freeform 217">
              <a:extLst>
                <a:ext uri="{FF2B5EF4-FFF2-40B4-BE49-F238E27FC236}">
                  <a16:creationId xmlns:a16="http://schemas.microsoft.com/office/drawing/2014/main" id="{CA81A979-51D0-6F2C-69D2-FCA724A9D218}"/>
                </a:ext>
              </a:extLst>
            </p:cNvPr>
            <p:cNvSpPr>
              <a:spLocks/>
            </p:cNvSpPr>
            <p:nvPr/>
          </p:nvSpPr>
          <p:spPr bwMode="auto">
            <a:xfrm>
              <a:off x="7491288" y="4372594"/>
              <a:ext cx="152400" cy="22225"/>
            </a:xfrm>
            <a:custGeom>
              <a:avLst/>
              <a:gdLst>
                <a:gd name="T0" fmla="*/ 7 w 96"/>
                <a:gd name="T1" fmla="*/ 14 h 14"/>
                <a:gd name="T2" fmla="*/ 89 w 96"/>
                <a:gd name="T3" fmla="*/ 14 h 14"/>
                <a:gd name="T4" fmla="*/ 89 w 96"/>
                <a:gd name="T5" fmla="*/ 14 h 14"/>
                <a:gd name="T6" fmla="*/ 92 w 96"/>
                <a:gd name="T7" fmla="*/ 13 h 14"/>
                <a:gd name="T8" fmla="*/ 94 w 96"/>
                <a:gd name="T9" fmla="*/ 11 h 14"/>
                <a:gd name="T10" fmla="*/ 96 w 96"/>
                <a:gd name="T11" fmla="*/ 10 h 14"/>
                <a:gd name="T12" fmla="*/ 96 w 96"/>
                <a:gd name="T13" fmla="*/ 7 h 14"/>
                <a:gd name="T14" fmla="*/ 96 w 96"/>
                <a:gd name="T15" fmla="*/ 7 h 14"/>
                <a:gd name="T16" fmla="*/ 96 w 96"/>
                <a:gd name="T17" fmla="*/ 4 h 14"/>
                <a:gd name="T18" fmla="*/ 94 w 96"/>
                <a:gd name="T19" fmla="*/ 1 h 14"/>
                <a:gd name="T20" fmla="*/ 92 w 96"/>
                <a:gd name="T21" fmla="*/ 0 h 14"/>
                <a:gd name="T22" fmla="*/ 89 w 96"/>
                <a:gd name="T23" fmla="*/ 0 h 14"/>
                <a:gd name="T24" fmla="*/ 7 w 96"/>
                <a:gd name="T25" fmla="*/ 0 h 14"/>
                <a:gd name="T26" fmla="*/ 7 w 96"/>
                <a:gd name="T27" fmla="*/ 0 h 14"/>
                <a:gd name="T28" fmla="*/ 4 w 96"/>
                <a:gd name="T29" fmla="*/ 0 h 14"/>
                <a:gd name="T30" fmla="*/ 1 w 96"/>
                <a:gd name="T31" fmla="*/ 1 h 14"/>
                <a:gd name="T32" fmla="*/ 0 w 96"/>
                <a:gd name="T33" fmla="*/ 4 h 14"/>
                <a:gd name="T34" fmla="*/ 0 w 96"/>
                <a:gd name="T35" fmla="*/ 7 h 14"/>
                <a:gd name="T36" fmla="*/ 0 w 96"/>
                <a:gd name="T37" fmla="*/ 7 h 14"/>
                <a:gd name="T38" fmla="*/ 0 w 96"/>
                <a:gd name="T39" fmla="*/ 10 h 14"/>
                <a:gd name="T40" fmla="*/ 1 w 96"/>
                <a:gd name="T41" fmla="*/ 11 h 14"/>
                <a:gd name="T42" fmla="*/ 4 w 96"/>
                <a:gd name="T43" fmla="*/ 13 h 14"/>
                <a:gd name="T44" fmla="*/ 7 w 96"/>
                <a:gd name="T45" fmla="*/ 14 h 14"/>
                <a:gd name="T46" fmla="*/ 7 w 96"/>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4">
                  <a:moveTo>
                    <a:pt x="7" y="14"/>
                  </a:moveTo>
                  <a:lnTo>
                    <a:pt x="89" y="14"/>
                  </a:lnTo>
                  <a:lnTo>
                    <a:pt x="89" y="14"/>
                  </a:lnTo>
                  <a:lnTo>
                    <a:pt x="92" y="13"/>
                  </a:lnTo>
                  <a:lnTo>
                    <a:pt x="94" y="11"/>
                  </a:lnTo>
                  <a:lnTo>
                    <a:pt x="96" y="10"/>
                  </a:lnTo>
                  <a:lnTo>
                    <a:pt x="96" y="7"/>
                  </a:lnTo>
                  <a:lnTo>
                    <a:pt x="96" y="7"/>
                  </a:lnTo>
                  <a:lnTo>
                    <a:pt x="96" y="4"/>
                  </a:lnTo>
                  <a:lnTo>
                    <a:pt x="94" y="1"/>
                  </a:lnTo>
                  <a:lnTo>
                    <a:pt x="92" y="0"/>
                  </a:lnTo>
                  <a:lnTo>
                    <a:pt x="89" y="0"/>
                  </a:lnTo>
                  <a:lnTo>
                    <a:pt x="7" y="0"/>
                  </a:lnTo>
                  <a:lnTo>
                    <a:pt x="7" y="0"/>
                  </a:lnTo>
                  <a:lnTo>
                    <a:pt x="4" y="0"/>
                  </a:lnTo>
                  <a:lnTo>
                    <a:pt x="1" y="1"/>
                  </a:lnTo>
                  <a:lnTo>
                    <a:pt x="0" y="4"/>
                  </a:lnTo>
                  <a:lnTo>
                    <a:pt x="0" y="7"/>
                  </a:lnTo>
                  <a:lnTo>
                    <a:pt x="0" y="7"/>
                  </a:lnTo>
                  <a:lnTo>
                    <a:pt x="0" y="10"/>
                  </a:lnTo>
                  <a:lnTo>
                    <a:pt x="1" y="11"/>
                  </a:lnTo>
                  <a:lnTo>
                    <a:pt x="4" y="13"/>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11" name="Freeform 4847">
            <a:extLst>
              <a:ext uri="{FF2B5EF4-FFF2-40B4-BE49-F238E27FC236}">
                <a16:creationId xmlns:a16="http://schemas.microsoft.com/office/drawing/2014/main" id="{E0953840-CEA1-0380-3415-6FB4EA06CC30}"/>
              </a:ext>
            </a:extLst>
          </p:cNvPr>
          <p:cNvSpPr>
            <a:spLocks noEditPoints="1"/>
          </p:cNvSpPr>
          <p:nvPr/>
        </p:nvSpPr>
        <p:spPr bwMode="auto">
          <a:xfrm>
            <a:off x="190234" y="2861352"/>
            <a:ext cx="471313" cy="646049"/>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871E6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07002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FCF4AB-818F-423D-C233-03C1C10DE4A7}"/>
              </a:ext>
            </a:extLst>
          </p:cNvPr>
          <p:cNvPicPr>
            <a:picLocks noChangeAspect="1"/>
          </p:cNvPicPr>
          <p:nvPr/>
        </p:nvPicPr>
        <p:blipFill rotWithShape="1">
          <a:blip r:embed="rId3">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10" name="TextBox 9">
            <a:extLst>
              <a:ext uri="{FF2B5EF4-FFF2-40B4-BE49-F238E27FC236}">
                <a16:creationId xmlns:a16="http://schemas.microsoft.com/office/drawing/2014/main" id="{422DDC00-2B65-1948-8B3D-C3D4F99102CA}"/>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sp>
        <p:nvSpPr>
          <p:cNvPr id="3" name="TextBox 2">
            <a:extLst>
              <a:ext uri="{FF2B5EF4-FFF2-40B4-BE49-F238E27FC236}">
                <a16:creationId xmlns:a16="http://schemas.microsoft.com/office/drawing/2014/main" id="{65EC6C24-4731-C512-0647-8E9568DF2144}"/>
              </a:ext>
            </a:extLst>
          </p:cNvPr>
          <p:cNvSpPr txBox="1"/>
          <p:nvPr/>
        </p:nvSpPr>
        <p:spPr>
          <a:xfrm>
            <a:off x="438453" y="1371996"/>
            <a:ext cx="3275011" cy="2023696"/>
          </a:xfrm>
          <a:prstGeom prst="rect">
            <a:avLst/>
          </a:prstGeom>
          <a:noFill/>
        </p:spPr>
        <p:txBody>
          <a:bodyPr wrap="square" lIns="91440" tIns="45720" rIns="91440" bIns="45720" anchor="t">
            <a:spAutoFit/>
          </a:bodyPr>
          <a:lstStyle/>
          <a:p>
            <a:pPr>
              <a:lnSpc>
                <a:spcPts val="5240"/>
              </a:lnSpc>
            </a:pPr>
            <a:r>
              <a:rPr lang="en-US" sz="3200" b="1" kern="1600" dirty="0">
                <a:solidFill>
                  <a:schemeClr val="bg1"/>
                </a:solidFill>
                <a:highlight>
                  <a:srgbClr val="2F336C"/>
                </a:highlight>
                <a:latin typeface="Sofia Pro Semi Bold"/>
                <a:cs typeface="Poppins SemiBold"/>
              </a:rPr>
              <a:t>Welcome. </a:t>
            </a:r>
            <a:endParaRPr lang="en-US" dirty="0">
              <a:solidFill>
                <a:schemeClr val="bg1"/>
              </a:solidFill>
            </a:endParaRPr>
          </a:p>
          <a:p>
            <a:pPr>
              <a:lnSpc>
                <a:spcPts val="5240"/>
              </a:lnSpc>
            </a:pPr>
            <a:r>
              <a:rPr lang="en-US" sz="3200" b="1" kern="1600" dirty="0">
                <a:solidFill>
                  <a:schemeClr val="bg1"/>
                </a:solidFill>
                <a:highlight>
                  <a:srgbClr val="2F336C"/>
                </a:highlight>
                <a:latin typeface="Sofia Pro Semi Bold"/>
                <a:cs typeface="Poppins SemiBold"/>
              </a:rPr>
              <a:t>Your session will begin shortly.</a:t>
            </a:r>
            <a:endParaRPr lang="en-US" dirty="0">
              <a:solidFill>
                <a:schemeClr val="bg1"/>
              </a:solidFill>
            </a:endParaRPr>
          </a:p>
        </p:txBody>
      </p:sp>
      <p:sp>
        <p:nvSpPr>
          <p:cNvPr id="17" name="TextBox 16">
            <a:extLst>
              <a:ext uri="{FF2B5EF4-FFF2-40B4-BE49-F238E27FC236}">
                <a16:creationId xmlns:a16="http://schemas.microsoft.com/office/drawing/2014/main" id="{9E5E594A-4A5E-81D3-3ADC-C5F979D49D14}"/>
              </a:ext>
            </a:extLst>
          </p:cNvPr>
          <p:cNvSpPr txBox="1"/>
          <p:nvPr/>
        </p:nvSpPr>
        <p:spPr>
          <a:xfrm>
            <a:off x="506561" y="3666732"/>
            <a:ext cx="3156112" cy="461665"/>
          </a:xfrm>
          <a:prstGeom prst="rect">
            <a:avLst/>
          </a:prstGeom>
          <a:noFill/>
        </p:spPr>
        <p:txBody>
          <a:bodyPr wrap="square" lIns="0" rtlCol="0">
            <a:spAutoFit/>
          </a:bodyPr>
          <a:lstStyle/>
          <a:p>
            <a:r>
              <a:rPr lang="en-US" sz="1200">
                <a:solidFill>
                  <a:srgbClr val="2F336C"/>
                </a:solidFill>
                <a:latin typeface="Sofia Pro Regular" panose="020B0000000000000000" pitchFamily="34" charset="0"/>
                <a:cs typeface="Poppins" panose="02000000000000000000" pitchFamily="2" charset="77"/>
              </a:rPr>
              <a:t>If you are using social media, please tag: #Buddle, @SportEngland @SportStructures</a:t>
            </a:r>
          </a:p>
        </p:txBody>
      </p:sp>
      <p:pic>
        <p:nvPicPr>
          <p:cNvPr id="8" name="Picture 7" descr="A white and black logo&#10;&#10;Description automatically generated">
            <a:extLst>
              <a:ext uri="{FF2B5EF4-FFF2-40B4-BE49-F238E27FC236}">
                <a16:creationId xmlns:a16="http://schemas.microsoft.com/office/drawing/2014/main" id="{027CE64C-976F-AAE9-0AA2-1F08DC149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
        <p:nvSpPr>
          <p:cNvPr id="2" name="Rectangle 1">
            <a:extLst>
              <a:ext uri="{FF2B5EF4-FFF2-40B4-BE49-F238E27FC236}">
                <a16:creationId xmlns:a16="http://schemas.microsoft.com/office/drawing/2014/main" id="{7B71B430-551B-3557-5378-45D23B6FB3DF}"/>
              </a:ext>
            </a:extLst>
          </p:cNvPr>
          <p:cNvSpPr/>
          <p:nvPr/>
        </p:nvSpPr>
        <p:spPr>
          <a:xfrm>
            <a:off x="4989060" y="440137"/>
            <a:ext cx="3826551" cy="2103326"/>
          </a:xfrm>
          <a:custGeom>
            <a:avLst/>
            <a:gdLst>
              <a:gd name="connsiteX0" fmla="*/ 0 w 3826551"/>
              <a:gd name="connsiteY0" fmla="*/ 0 h 2103326"/>
              <a:gd name="connsiteX1" fmla="*/ 425172 w 3826551"/>
              <a:gd name="connsiteY1" fmla="*/ 0 h 2103326"/>
              <a:gd name="connsiteX2" fmla="*/ 735548 w 3826551"/>
              <a:gd name="connsiteY2" fmla="*/ 0 h 2103326"/>
              <a:gd name="connsiteX3" fmla="*/ 1160720 w 3826551"/>
              <a:gd name="connsiteY3" fmla="*/ 0 h 2103326"/>
              <a:gd name="connsiteX4" fmla="*/ 1547627 w 3826551"/>
              <a:gd name="connsiteY4" fmla="*/ 0 h 2103326"/>
              <a:gd name="connsiteX5" fmla="*/ 1858003 w 3826551"/>
              <a:gd name="connsiteY5" fmla="*/ 0 h 2103326"/>
              <a:gd name="connsiteX6" fmla="*/ 2321441 w 3826551"/>
              <a:gd name="connsiteY6" fmla="*/ 0 h 2103326"/>
              <a:gd name="connsiteX7" fmla="*/ 2823143 w 3826551"/>
              <a:gd name="connsiteY7" fmla="*/ 0 h 2103326"/>
              <a:gd name="connsiteX8" fmla="*/ 3248316 w 3826551"/>
              <a:gd name="connsiteY8" fmla="*/ 0 h 2103326"/>
              <a:gd name="connsiteX9" fmla="*/ 3826551 w 3826551"/>
              <a:gd name="connsiteY9" fmla="*/ 0 h 2103326"/>
              <a:gd name="connsiteX10" fmla="*/ 3826551 w 3826551"/>
              <a:gd name="connsiteY10" fmla="*/ 441698 h 2103326"/>
              <a:gd name="connsiteX11" fmla="*/ 3826551 w 3826551"/>
              <a:gd name="connsiteY11" fmla="*/ 799264 h 2103326"/>
              <a:gd name="connsiteX12" fmla="*/ 3826551 w 3826551"/>
              <a:gd name="connsiteY12" fmla="*/ 1156829 h 2103326"/>
              <a:gd name="connsiteX13" fmla="*/ 3826551 w 3826551"/>
              <a:gd name="connsiteY13" fmla="*/ 1577494 h 2103326"/>
              <a:gd name="connsiteX14" fmla="*/ 3826551 w 3826551"/>
              <a:gd name="connsiteY14" fmla="*/ 2103326 h 2103326"/>
              <a:gd name="connsiteX15" fmla="*/ 3363113 w 3826551"/>
              <a:gd name="connsiteY15" fmla="*/ 2103326 h 2103326"/>
              <a:gd name="connsiteX16" fmla="*/ 2937940 w 3826551"/>
              <a:gd name="connsiteY16" fmla="*/ 2103326 h 2103326"/>
              <a:gd name="connsiteX17" fmla="*/ 2436237 w 3826551"/>
              <a:gd name="connsiteY17" fmla="*/ 2103326 h 2103326"/>
              <a:gd name="connsiteX18" fmla="*/ 2087596 w 3826551"/>
              <a:gd name="connsiteY18" fmla="*/ 2103326 h 2103326"/>
              <a:gd name="connsiteX19" fmla="*/ 1662424 w 3826551"/>
              <a:gd name="connsiteY19" fmla="*/ 2103326 h 2103326"/>
              <a:gd name="connsiteX20" fmla="*/ 1160720 w 3826551"/>
              <a:gd name="connsiteY20" fmla="*/ 2103326 h 2103326"/>
              <a:gd name="connsiteX21" fmla="*/ 812078 w 3826551"/>
              <a:gd name="connsiteY21" fmla="*/ 2103326 h 2103326"/>
              <a:gd name="connsiteX22" fmla="*/ 386906 w 3826551"/>
              <a:gd name="connsiteY22" fmla="*/ 2103326 h 2103326"/>
              <a:gd name="connsiteX23" fmla="*/ 0 w 3826551"/>
              <a:gd name="connsiteY23" fmla="*/ 2103326 h 2103326"/>
              <a:gd name="connsiteX24" fmla="*/ 0 w 3826551"/>
              <a:gd name="connsiteY24" fmla="*/ 1640594 h 2103326"/>
              <a:gd name="connsiteX25" fmla="*/ 0 w 3826551"/>
              <a:gd name="connsiteY25" fmla="*/ 1198895 h 2103326"/>
              <a:gd name="connsiteX26" fmla="*/ 0 w 3826551"/>
              <a:gd name="connsiteY26" fmla="*/ 820296 h 2103326"/>
              <a:gd name="connsiteX27" fmla="*/ 0 w 3826551"/>
              <a:gd name="connsiteY27" fmla="*/ 399631 h 2103326"/>
              <a:gd name="connsiteX28" fmla="*/ 0 w 3826551"/>
              <a:gd name="connsiteY28" fmla="*/ 0 h 2103326"/>
              <a:gd name="connsiteX0" fmla="*/ 0 w 3826551"/>
              <a:gd name="connsiteY0" fmla="*/ 0 h 2103326"/>
              <a:gd name="connsiteX1" fmla="*/ 310376 w 3826551"/>
              <a:gd name="connsiteY1" fmla="*/ 0 h 2103326"/>
              <a:gd name="connsiteX2" fmla="*/ 697282 w 3826551"/>
              <a:gd name="connsiteY2" fmla="*/ 0 h 2103326"/>
              <a:gd name="connsiteX3" fmla="*/ 1007658 w 3826551"/>
              <a:gd name="connsiteY3" fmla="*/ 0 h 2103326"/>
              <a:gd name="connsiteX4" fmla="*/ 1318034 w 3826551"/>
              <a:gd name="connsiteY4" fmla="*/ 0 h 2103326"/>
              <a:gd name="connsiteX5" fmla="*/ 1666675 w 3826551"/>
              <a:gd name="connsiteY5" fmla="*/ 0 h 2103326"/>
              <a:gd name="connsiteX6" fmla="*/ 2053582 w 3826551"/>
              <a:gd name="connsiteY6" fmla="*/ 0 h 2103326"/>
              <a:gd name="connsiteX7" fmla="*/ 2363958 w 3826551"/>
              <a:gd name="connsiteY7" fmla="*/ 0 h 2103326"/>
              <a:gd name="connsiteX8" fmla="*/ 2674333 w 3826551"/>
              <a:gd name="connsiteY8" fmla="*/ 0 h 2103326"/>
              <a:gd name="connsiteX9" fmla="*/ 2984709 w 3826551"/>
              <a:gd name="connsiteY9" fmla="*/ 0 h 2103326"/>
              <a:gd name="connsiteX10" fmla="*/ 3333350 w 3826551"/>
              <a:gd name="connsiteY10" fmla="*/ 0 h 2103326"/>
              <a:gd name="connsiteX11" fmla="*/ 3826551 w 3826551"/>
              <a:gd name="connsiteY11" fmla="*/ 0 h 2103326"/>
              <a:gd name="connsiteX12" fmla="*/ 3826551 w 3826551"/>
              <a:gd name="connsiteY12" fmla="*/ 420665 h 2103326"/>
              <a:gd name="connsiteX13" fmla="*/ 3826551 w 3826551"/>
              <a:gd name="connsiteY13" fmla="*/ 820296 h 2103326"/>
              <a:gd name="connsiteX14" fmla="*/ 3826551 w 3826551"/>
              <a:gd name="connsiteY14" fmla="*/ 1240962 h 2103326"/>
              <a:gd name="connsiteX15" fmla="*/ 3826551 w 3826551"/>
              <a:gd name="connsiteY15" fmla="*/ 1661627 h 2103326"/>
              <a:gd name="connsiteX16" fmla="*/ 3826551 w 3826551"/>
              <a:gd name="connsiteY16" fmla="*/ 2103326 h 2103326"/>
              <a:gd name="connsiteX17" fmla="*/ 3516174 w 3826551"/>
              <a:gd name="connsiteY17" fmla="*/ 2103326 h 2103326"/>
              <a:gd name="connsiteX18" fmla="*/ 3205799 w 3826551"/>
              <a:gd name="connsiteY18" fmla="*/ 2103326 h 2103326"/>
              <a:gd name="connsiteX19" fmla="*/ 2818892 w 3826551"/>
              <a:gd name="connsiteY19" fmla="*/ 2103326 h 2103326"/>
              <a:gd name="connsiteX20" fmla="*/ 2470251 w 3826551"/>
              <a:gd name="connsiteY20" fmla="*/ 2103326 h 2103326"/>
              <a:gd name="connsiteX21" fmla="*/ 1968547 w 3826551"/>
              <a:gd name="connsiteY21" fmla="*/ 2103326 h 2103326"/>
              <a:gd name="connsiteX22" fmla="*/ 1543375 w 3826551"/>
              <a:gd name="connsiteY22" fmla="*/ 2103326 h 2103326"/>
              <a:gd name="connsiteX23" fmla="*/ 1118203 w 3826551"/>
              <a:gd name="connsiteY23" fmla="*/ 2103326 h 2103326"/>
              <a:gd name="connsiteX24" fmla="*/ 616499 w 3826551"/>
              <a:gd name="connsiteY24" fmla="*/ 2103326 h 2103326"/>
              <a:gd name="connsiteX25" fmla="*/ 0 w 3826551"/>
              <a:gd name="connsiteY25" fmla="*/ 2103326 h 2103326"/>
              <a:gd name="connsiteX26" fmla="*/ 0 w 3826551"/>
              <a:gd name="connsiteY26" fmla="*/ 1724727 h 2103326"/>
              <a:gd name="connsiteX27" fmla="*/ 0 w 3826551"/>
              <a:gd name="connsiteY27" fmla="*/ 1346128 h 2103326"/>
              <a:gd name="connsiteX28" fmla="*/ 0 w 3826551"/>
              <a:gd name="connsiteY28" fmla="*/ 904430 h 2103326"/>
              <a:gd name="connsiteX29" fmla="*/ 0 w 3826551"/>
              <a:gd name="connsiteY29" fmla="*/ 525831 h 2103326"/>
              <a:gd name="connsiteX30" fmla="*/ 0 w 3826551"/>
              <a:gd name="connsiteY30" fmla="*/ 0 h 2103326"/>
              <a:gd name="connsiteX0" fmla="*/ 0 w 3826551"/>
              <a:gd name="connsiteY0" fmla="*/ 0 h 2103326"/>
              <a:gd name="connsiteX1" fmla="*/ 425172 w 3826551"/>
              <a:gd name="connsiteY1" fmla="*/ 0 h 2103326"/>
              <a:gd name="connsiteX2" fmla="*/ 735548 w 3826551"/>
              <a:gd name="connsiteY2" fmla="*/ 0 h 2103326"/>
              <a:gd name="connsiteX3" fmla="*/ 1160720 w 3826551"/>
              <a:gd name="connsiteY3" fmla="*/ 0 h 2103326"/>
              <a:gd name="connsiteX4" fmla="*/ 1547627 w 3826551"/>
              <a:gd name="connsiteY4" fmla="*/ 0 h 2103326"/>
              <a:gd name="connsiteX5" fmla="*/ 1858003 w 3826551"/>
              <a:gd name="connsiteY5" fmla="*/ 0 h 2103326"/>
              <a:gd name="connsiteX6" fmla="*/ 2321441 w 3826551"/>
              <a:gd name="connsiteY6" fmla="*/ 0 h 2103326"/>
              <a:gd name="connsiteX7" fmla="*/ 2823143 w 3826551"/>
              <a:gd name="connsiteY7" fmla="*/ 0 h 2103326"/>
              <a:gd name="connsiteX8" fmla="*/ 3248316 w 3826551"/>
              <a:gd name="connsiteY8" fmla="*/ 0 h 2103326"/>
              <a:gd name="connsiteX9" fmla="*/ 3826551 w 3826551"/>
              <a:gd name="connsiteY9" fmla="*/ 0 h 2103326"/>
              <a:gd name="connsiteX10" fmla="*/ 3826551 w 3826551"/>
              <a:gd name="connsiteY10" fmla="*/ 441698 h 2103326"/>
              <a:gd name="connsiteX11" fmla="*/ 3826551 w 3826551"/>
              <a:gd name="connsiteY11" fmla="*/ 799264 h 2103326"/>
              <a:gd name="connsiteX12" fmla="*/ 3826551 w 3826551"/>
              <a:gd name="connsiteY12" fmla="*/ 1156829 h 2103326"/>
              <a:gd name="connsiteX13" fmla="*/ 3826551 w 3826551"/>
              <a:gd name="connsiteY13" fmla="*/ 1577494 h 2103326"/>
              <a:gd name="connsiteX14" fmla="*/ 3826551 w 3826551"/>
              <a:gd name="connsiteY14" fmla="*/ 2103326 h 2103326"/>
              <a:gd name="connsiteX15" fmla="*/ 3363113 w 3826551"/>
              <a:gd name="connsiteY15" fmla="*/ 2103326 h 2103326"/>
              <a:gd name="connsiteX16" fmla="*/ 2937940 w 3826551"/>
              <a:gd name="connsiteY16" fmla="*/ 2103326 h 2103326"/>
              <a:gd name="connsiteX17" fmla="*/ 2436237 w 3826551"/>
              <a:gd name="connsiteY17" fmla="*/ 2103326 h 2103326"/>
              <a:gd name="connsiteX18" fmla="*/ 2087596 w 3826551"/>
              <a:gd name="connsiteY18" fmla="*/ 2103326 h 2103326"/>
              <a:gd name="connsiteX19" fmla="*/ 1662424 w 3826551"/>
              <a:gd name="connsiteY19" fmla="*/ 2103326 h 2103326"/>
              <a:gd name="connsiteX20" fmla="*/ 1160720 w 3826551"/>
              <a:gd name="connsiteY20" fmla="*/ 2103326 h 2103326"/>
              <a:gd name="connsiteX21" fmla="*/ 812078 w 3826551"/>
              <a:gd name="connsiteY21" fmla="*/ 2103326 h 2103326"/>
              <a:gd name="connsiteX22" fmla="*/ 386906 w 3826551"/>
              <a:gd name="connsiteY22" fmla="*/ 2103326 h 2103326"/>
              <a:gd name="connsiteX23" fmla="*/ 0 w 3826551"/>
              <a:gd name="connsiteY23" fmla="*/ 2103326 h 2103326"/>
              <a:gd name="connsiteX24" fmla="*/ 0 w 3826551"/>
              <a:gd name="connsiteY24" fmla="*/ 1640594 h 2103326"/>
              <a:gd name="connsiteX25" fmla="*/ 0 w 3826551"/>
              <a:gd name="connsiteY25" fmla="*/ 1198895 h 2103326"/>
              <a:gd name="connsiteX26" fmla="*/ 0 w 3826551"/>
              <a:gd name="connsiteY26" fmla="*/ 820296 h 2103326"/>
              <a:gd name="connsiteX27" fmla="*/ 0 w 3826551"/>
              <a:gd name="connsiteY27" fmla="*/ 399631 h 2103326"/>
              <a:gd name="connsiteX28" fmla="*/ 0 w 3826551"/>
              <a:gd name="connsiteY28" fmla="*/ 0 h 21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26551" h="2103326" fill="none" extrusionOk="0">
                <a:moveTo>
                  <a:pt x="0" y="0"/>
                </a:moveTo>
                <a:cubicBezTo>
                  <a:pt x="191330" y="-40555"/>
                  <a:pt x="242333" y="62146"/>
                  <a:pt x="425172" y="0"/>
                </a:cubicBezTo>
                <a:cubicBezTo>
                  <a:pt x="559602" y="-27051"/>
                  <a:pt x="652682" y="43295"/>
                  <a:pt x="735548" y="0"/>
                </a:cubicBezTo>
                <a:cubicBezTo>
                  <a:pt x="833764" y="-26929"/>
                  <a:pt x="976475" y="-29569"/>
                  <a:pt x="1160720" y="0"/>
                </a:cubicBezTo>
                <a:cubicBezTo>
                  <a:pt x="1353186" y="-30815"/>
                  <a:pt x="1358670" y="38790"/>
                  <a:pt x="1547627" y="0"/>
                </a:cubicBezTo>
                <a:cubicBezTo>
                  <a:pt x="1715983" y="-8446"/>
                  <a:pt x="1811413" y="530"/>
                  <a:pt x="1858003" y="0"/>
                </a:cubicBezTo>
                <a:cubicBezTo>
                  <a:pt x="1970528" y="7159"/>
                  <a:pt x="2212984" y="-27118"/>
                  <a:pt x="2321441" y="0"/>
                </a:cubicBezTo>
                <a:cubicBezTo>
                  <a:pt x="2483339" y="-3914"/>
                  <a:pt x="2616360" y="86208"/>
                  <a:pt x="2823143" y="0"/>
                </a:cubicBezTo>
                <a:cubicBezTo>
                  <a:pt x="3044044" y="-17844"/>
                  <a:pt x="3180592" y="22849"/>
                  <a:pt x="3248316" y="0"/>
                </a:cubicBezTo>
                <a:cubicBezTo>
                  <a:pt x="3420068" y="586"/>
                  <a:pt x="3569889" y="-52225"/>
                  <a:pt x="3826551" y="0"/>
                </a:cubicBezTo>
                <a:cubicBezTo>
                  <a:pt x="3934836" y="123636"/>
                  <a:pt x="3849100" y="264574"/>
                  <a:pt x="3826551" y="441698"/>
                </a:cubicBezTo>
                <a:cubicBezTo>
                  <a:pt x="3825798" y="568988"/>
                  <a:pt x="3824346" y="610683"/>
                  <a:pt x="3826551" y="799264"/>
                </a:cubicBezTo>
                <a:cubicBezTo>
                  <a:pt x="3853945" y="947477"/>
                  <a:pt x="3812129" y="1053433"/>
                  <a:pt x="3826551" y="1156829"/>
                </a:cubicBezTo>
                <a:cubicBezTo>
                  <a:pt x="3808914" y="1271047"/>
                  <a:pt x="3794567" y="1379034"/>
                  <a:pt x="3826551" y="1577494"/>
                </a:cubicBezTo>
                <a:cubicBezTo>
                  <a:pt x="3918722" y="1713450"/>
                  <a:pt x="3818899" y="1909938"/>
                  <a:pt x="3826551" y="2103326"/>
                </a:cubicBezTo>
                <a:cubicBezTo>
                  <a:pt x="3708407" y="2115037"/>
                  <a:pt x="3549251" y="2079177"/>
                  <a:pt x="3363113" y="2103326"/>
                </a:cubicBezTo>
                <a:cubicBezTo>
                  <a:pt x="3124830" y="2095789"/>
                  <a:pt x="3051795" y="2067714"/>
                  <a:pt x="2937940" y="2103326"/>
                </a:cubicBezTo>
                <a:cubicBezTo>
                  <a:pt x="2896476" y="2091278"/>
                  <a:pt x="2659070" y="2072713"/>
                  <a:pt x="2436237" y="2103326"/>
                </a:cubicBezTo>
                <a:cubicBezTo>
                  <a:pt x="2250472" y="2117788"/>
                  <a:pt x="2218608" y="2067980"/>
                  <a:pt x="2087596" y="2103326"/>
                </a:cubicBezTo>
                <a:cubicBezTo>
                  <a:pt x="2021703" y="2137101"/>
                  <a:pt x="1826863" y="2043344"/>
                  <a:pt x="1662424" y="2103326"/>
                </a:cubicBezTo>
                <a:cubicBezTo>
                  <a:pt x="1491725" y="2158400"/>
                  <a:pt x="1291804" y="2101584"/>
                  <a:pt x="1160720" y="2103326"/>
                </a:cubicBezTo>
                <a:cubicBezTo>
                  <a:pt x="1026189" y="2147115"/>
                  <a:pt x="968227" y="2061228"/>
                  <a:pt x="812078" y="2103326"/>
                </a:cubicBezTo>
                <a:cubicBezTo>
                  <a:pt x="699454" y="2174915"/>
                  <a:pt x="495342" y="2050225"/>
                  <a:pt x="386906" y="2103326"/>
                </a:cubicBezTo>
                <a:cubicBezTo>
                  <a:pt x="249006" y="2139803"/>
                  <a:pt x="148724" y="2048035"/>
                  <a:pt x="0" y="2103326"/>
                </a:cubicBezTo>
                <a:cubicBezTo>
                  <a:pt x="-105883" y="1929963"/>
                  <a:pt x="21258" y="1862508"/>
                  <a:pt x="0" y="1640594"/>
                </a:cubicBezTo>
                <a:cubicBezTo>
                  <a:pt x="-39334" y="1441897"/>
                  <a:pt x="-6178" y="1389321"/>
                  <a:pt x="0" y="1198895"/>
                </a:cubicBezTo>
                <a:cubicBezTo>
                  <a:pt x="-12707" y="1015018"/>
                  <a:pt x="57060" y="873687"/>
                  <a:pt x="0" y="820296"/>
                </a:cubicBezTo>
                <a:cubicBezTo>
                  <a:pt x="-10856" y="684996"/>
                  <a:pt x="207" y="511521"/>
                  <a:pt x="0" y="399631"/>
                </a:cubicBezTo>
                <a:cubicBezTo>
                  <a:pt x="-2579" y="209656"/>
                  <a:pt x="36047" y="191177"/>
                  <a:pt x="0" y="0"/>
                </a:cubicBezTo>
                <a:close/>
              </a:path>
              <a:path w="3826551" h="2103326" stroke="0" extrusionOk="0">
                <a:moveTo>
                  <a:pt x="0" y="0"/>
                </a:moveTo>
                <a:cubicBezTo>
                  <a:pt x="55156" y="-36095"/>
                  <a:pt x="204516" y="47047"/>
                  <a:pt x="310376" y="0"/>
                </a:cubicBezTo>
                <a:cubicBezTo>
                  <a:pt x="317719" y="-39772"/>
                  <a:pt x="474726" y="20505"/>
                  <a:pt x="697282" y="0"/>
                </a:cubicBezTo>
                <a:cubicBezTo>
                  <a:pt x="822132" y="-35697"/>
                  <a:pt x="903709" y="40309"/>
                  <a:pt x="1007658" y="0"/>
                </a:cubicBezTo>
                <a:cubicBezTo>
                  <a:pt x="1081324" y="-6398"/>
                  <a:pt x="1262382" y="39917"/>
                  <a:pt x="1318034" y="0"/>
                </a:cubicBezTo>
                <a:cubicBezTo>
                  <a:pt x="1374696" y="-32325"/>
                  <a:pt x="1590875" y="6656"/>
                  <a:pt x="1666675" y="0"/>
                </a:cubicBezTo>
                <a:cubicBezTo>
                  <a:pt x="1756979" y="-3446"/>
                  <a:pt x="1814101" y="5995"/>
                  <a:pt x="2053582" y="0"/>
                </a:cubicBezTo>
                <a:cubicBezTo>
                  <a:pt x="2243620" y="4360"/>
                  <a:pt x="2281984" y="15759"/>
                  <a:pt x="2363958" y="0"/>
                </a:cubicBezTo>
                <a:cubicBezTo>
                  <a:pt x="2464169" y="-1628"/>
                  <a:pt x="2560631" y="5242"/>
                  <a:pt x="2674333" y="0"/>
                </a:cubicBezTo>
                <a:cubicBezTo>
                  <a:pt x="2746985" y="-12060"/>
                  <a:pt x="2921429" y="18643"/>
                  <a:pt x="2984709" y="0"/>
                </a:cubicBezTo>
                <a:cubicBezTo>
                  <a:pt x="3066842" y="9618"/>
                  <a:pt x="3145277" y="-37603"/>
                  <a:pt x="3333350" y="0"/>
                </a:cubicBezTo>
                <a:cubicBezTo>
                  <a:pt x="3420340" y="42413"/>
                  <a:pt x="3639573" y="7555"/>
                  <a:pt x="3826551" y="0"/>
                </a:cubicBezTo>
                <a:cubicBezTo>
                  <a:pt x="3849161" y="208801"/>
                  <a:pt x="3831263" y="229797"/>
                  <a:pt x="3826551" y="420665"/>
                </a:cubicBezTo>
                <a:cubicBezTo>
                  <a:pt x="3849249" y="613708"/>
                  <a:pt x="3797011" y="656221"/>
                  <a:pt x="3826551" y="820296"/>
                </a:cubicBezTo>
                <a:cubicBezTo>
                  <a:pt x="3818682" y="976033"/>
                  <a:pt x="3774797" y="1094421"/>
                  <a:pt x="3826551" y="1240962"/>
                </a:cubicBezTo>
                <a:cubicBezTo>
                  <a:pt x="3830791" y="1388543"/>
                  <a:pt x="3811675" y="1444770"/>
                  <a:pt x="3826551" y="1661627"/>
                </a:cubicBezTo>
                <a:cubicBezTo>
                  <a:pt x="3893200" y="1852570"/>
                  <a:pt x="3736827" y="1934947"/>
                  <a:pt x="3826551" y="2103326"/>
                </a:cubicBezTo>
                <a:cubicBezTo>
                  <a:pt x="3785907" y="2103462"/>
                  <a:pt x="3574106" y="2066498"/>
                  <a:pt x="3516174" y="2103326"/>
                </a:cubicBezTo>
                <a:cubicBezTo>
                  <a:pt x="3414275" y="2124576"/>
                  <a:pt x="3274492" y="2090717"/>
                  <a:pt x="3205799" y="2103326"/>
                </a:cubicBezTo>
                <a:cubicBezTo>
                  <a:pt x="3107663" y="2166859"/>
                  <a:pt x="2983051" y="2000720"/>
                  <a:pt x="2818892" y="2103326"/>
                </a:cubicBezTo>
                <a:cubicBezTo>
                  <a:pt x="2641261" y="2143774"/>
                  <a:pt x="2572185" y="2101245"/>
                  <a:pt x="2470251" y="2103326"/>
                </a:cubicBezTo>
                <a:cubicBezTo>
                  <a:pt x="2294156" y="2150247"/>
                  <a:pt x="2219951" y="2100583"/>
                  <a:pt x="1968547" y="2103326"/>
                </a:cubicBezTo>
                <a:cubicBezTo>
                  <a:pt x="1780929" y="2152331"/>
                  <a:pt x="1731368" y="2041402"/>
                  <a:pt x="1543375" y="2103326"/>
                </a:cubicBezTo>
                <a:cubicBezTo>
                  <a:pt x="1356729" y="2153575"/>
                  <a:pt x="1299242" y="2041981"/>
                  <a:pt x="1118203" y="2103326"/>
                </a:cubicBezTo>
                <a:cubicBezTo>
                  <a:pt x="1011336" y="2190109"/>
                  <a:pt x="733685" y="2079061"/>
                  <a:pt x="616499" y="2103326"/>
                </a:cubicBezTo>
                <a:cubicBezTo>
                  <a:pt x="417549" y="2156163"/>
                  <a:pt x="258981" y="1988758"/>
                  <a:pt x="0" y="2103326"/>
                </a:cubicBezTo>
                <a:cubicBezTo>
                  <a:pt x="23891" y="1960715"/>
                  <a:pt x="43362" y="1879332"/>
                  <a:pt x="0" y="1724727"/>
                </a:cubicBezTo>
                <a:cubicBezTo>
                  <a:pt x="-39244" y="1563348"/>
                  <a:pt x="81639" y="1469474"/>
                  <a:pt x="0" y="1346128"/>
                </a:cubicBezTo>
                <a:cubicBezTo>
                  <a:pt x="-57730" y="1220325"/>
                  <a:pt x="23447" y="1041702"/>
                  <a:pt x="0" y="904430"/>
                </a:cubicBezTo>
                <a:cubicBezTo>
                  <a:pt x="-44831" y="736601"/>
                  <a:pt x="-20485" y="631614"/>
                  <a:pt x="0" y="525831"/>
                </a:cubicBezTo>
                <a:cubicBezTo>
                  <a:pt x="-33849" y="413963"/>
                  <a:pt x="21364" y="106266"/>
                  <a:pt x="0" y="0"/>
                </a:cubicBezTo>
                <a:close/>
              </a:path>
              <a:path w="3826551" h="2103326" fill="none" stroke="0" extrusionOk="0">
                <a:moveTo>
                  <a:pt x="0" y="0"/>
                </a:moveTo>
                <a:cubicBezTo>
                  <a:pt x="190301" y="-53120"/>
                  <a:pt x="254506" y="56158"/>
                  <a:pt x="425172" y="0"/>
                </a:cubicBezTo>
                <a:cubicBezTo>
                  <a:pt x="572261" y="-58306"/>
                  <a:pt x="602752" y="13572"/>
                  <a:pt x="735548" y="0"/>
                </a:cubicBezTo>
                <a:cubicBezTo>
                  <a:pt x="861887" y="-9690"/>
                  <a:pt x="927622" y="12800"/>
                  <a:pt x="1160720" y="0"/>
                </a:cubicBezTo>
                <a:cubicBezTo>
                  <a:pt x="1374382" y="-33605"/>
                  <a:pt x="1388793" y="50239"/>
                  <a:pt x="1547627" y="0"/>
                </a:cubicBezTo>
                <a:cubicBezTo>
                  <a:pt x="1712464" y="-35265"/>
                  <a:pt x="1782505" y="-23757"/>
                  <a:pt x="1858003" y="0"/>
                </a:cubicBezTo>
                <a:cubicBezTo>
                  <a:pt x="1926558" y="-7671"/>
                  <a:pt x="2227337" y="14008"/>
                  <a:pt x="2321441" y="0"/>
                </a:cubicBezTo>
                <a:cubicBezTo>
                  <a:pt x="2430557" y="35896"/>
                  <a:pt x="2591262" y="36719"/>
                  <a:pt x="2823143" y="0"/>
                </a:cubicBezTo>
                <a:cubicBezTo>
                  <a:pt x="3069699" y="-33783"/>
                  <a:pt x="3159749" y="46364"/>
                  <a:pt x="3248316" y="0"/>
                </a:cubicBezTo>
                <a:cubicBezTo>
                  <a:pt x="3368042" y="-48167"/>
                  <a:pt x="3545326" y="54058"/>
                  <a:pt x="3826551" y="0"/>
                </a:cubicBezTo>
                <a:cubicBezTo>
                  <a:pt x="3886690" y="164154"/>
                  <a:pt x="3838123" y="327292"/>
                  <a:pt x="3826551" y="441698"/>
                </a:cubicBezTo>
                <a:cubicBezTo>
                  <a:pt x="3840275" y="583287"/>
                  <a:pt x="3804866" y="624035"/>
                  <a:pt x="3826551" y="799264"/>
                </a:cubicBezTo>
                <a:cubicBezTo>
                  <a:pt x="3828550" y="977698"/>
                  <a:pt x="3791105" y="1019877"/>
                  <a:pt x="3826551" y="1156829"/>
                </a:cubicBezTo>
                <a:cubicBezTo>
                  <a:pt x="3796590" y="1294019"/>
                  <a:pt x="3780966" y="1435926"/>
                  <a:pt x="3826551" y="1577494"/>
                </a:cubicBezTo>
                <a:cubicBezTo>
                  <a:pt x="3886659" y="1712731"/>
                  <a:pt x="3814088" y="1915970"/>
                  <a:pt x="3826551" y="2103326"/>
                </a:cubicBezTo>
                <a:cubicBezTo>
                  <a:pt x="3692223" y="2110728"/>
                  <a:pt x="3589838" y="2096605"/>
                  <a:pt x="3363113" y="2103326"/>
                </a:cubicBezTo>
                <a:cubicBezTo>
                  <a:pt x="3136027" y="2120622"/>
                  <a:pt x="3070282" y="2080465"/>
                  <a:pt x="2937940" y="2103326"/>
                </a:cubicBezTo>
                <a:cubicBezTo>
                  <a:pt x="2751513" y="2137733"/>
                  <a:pt x="2635938" y="2146590"/>
                  <a:pt x="2436237" y="2103326"/>
                </a:cubicBezTo>
                <a:cubicBezTo>
                  <a:pt x="2312834" y="2126424"/>
                  <a:pt x="2215348" y="2097982"/>
                  <a:pt x="2087596" y="2103326"/>
                </a:cubicBezTo>
                <a:cubicBezTo>
                  <a:pt x="1940239" y="2113287"/>
                  <a:pt x="1797535" y="1996388"/>
                  <a:pt x="1662424" y="2103326"/>
                </a:cubicBezTo>
                <a:cubicBezTo>
                  <a:pt x="1542356" y="2150206"/>
                  <a:pt x="1345228" y="2097414"/>
                  <a:pt x="1160720" y="2103326"/>
                </a:cubicBezTo>
                <a:cubicBezTo>
                  <a:pt x="999997" y="2152621"/>
                  <a:pt x="883953" y="2063441"/>
                  <a:pt x="812078" y="2103326"/>
                </a:cubicBezTo>
                <a:cubicBezTo>
                  <a:pt x="624792" y="2139472"/>
                  <a:pt x="503890" y="2092865"/>
                  <a:pt x="386906" y="2103326"/>
                </a:cubicBezTo>
                <a:cubicBezTo>
                  <a:pt x="232809" y="2157146"/>
                  <a:pt x="140916" y="2101287"/>
                  <a:pt x="0" y="2103326"/>
                </a:cubicBezTo>
                <a:cubicBezTo>
                  <a:pt x="-22951" y="1929228"/>
                  <a:pt x="29969" y="1869871"/>
                  <a:pt x="0" y="1640594"/>
                </a:cubicBezTo>
                <a:cubicBezTo>
                  <a:pt x="-66066" y="1412941"/>
                  <a:pt x="9004" y="1351602"/>
                  <a:pt x="0" y="1198895"/>
                </a:cubicBezTo>
                <a:cubicBezTo>
                  <a:pt x="-21939" y="1036395"/>
                  <a:pt x="4978" y="938896"/>
                  <a:pt x="0" y="820296"/>
                </a:cubicBezTo>
                <a:cubicBezTo>
                  <a:pt x="6290" y="786446"/>
                  <a:pt x="16081" y="566119"/>
                  <a:pt x="0" y="399631"/>
                </a:cubicBezTo>
                <a:cubicBezTo>
                  <a:pt x="5251" y="238027"/>
                  <a:pt x="33457" y="187268"/>
                  <a:pt x="0" y="0"/>
                </a:cubicBezTo>
                <a:close/>
              </a:path>
              <a:path w="3826551" h="2103326" fill="none" stroke="0" extrusionOk="0">
                <a:moveTo>
                  <a:pt x="0" y="0"/>
                </a:moveTo>
                <a:cubicBezTo>
                  <a:pt x="171861" y="-37929"/>
                  <a:pt x="229871" y="63483"/>
                  <a:pt x="425172" y="0"/>
                </a:cubicBezTo>
                <a:cubicBezTo>
                  <a:pt x="563061" y="-50708"/>
                  <a:pt x="631576" y="23397"/>
                  <a:pt x="735548" y="0"/>
                </a:cubicBezTo>
                <a:cubicBezTo>
                  <a:pt x="853225" y="-12873"/>
                  <a:pt x="946748" y="-15734"/>
                  <a:pt x="1160720" y="0"/>
                </a:cubicBezTo>
                <a:cubicBezTo>
                  <a:pt x="1357289" y="-30021"/>
                  <a:pt x="1373534" y="41531"/>
                  <a:pt x="1547627" y="0"/>
                </a:cubicBezTo>
                <a:cubicBezTo>
                  <a:pt x="1703654" y="-20867"/>
                  <a:pt x="1801905" y="-9033"/>
                  <a:pt x="1858003" y="0"/>
                </a:cubicBezTo>
                <a:cubicBezTo>
                  <a:pt x="1967827" y="7252"/>
                  <a:pt x="2228870" y="3369"/>
                  <a:pt x="2321441" y="0"/>
                </a:cubicBezTo>
                <a:cubicBezTo>
                  <a:pt x="2457812" y="14214"/>
                  <a:pt x="2571152" y="39949"/>
                  <a:pt x="2823143" y="0"/>
                </a:cubicBezTo>
                <a:cubicBezTo>
                  <a:pt x="3054024" y="-19564"/>
                  <a:pt x="3183406" y="44616"/>
                  <a:pt x="3248316" y="0"/>
                </a:cubicBezTo>
                <a:cubicBezTo>
                  <a:pt x="3388445" y="-43054"/>
                  <a:pt x="3600252" y="-6553"/>
                  <a:pt x="3826551" y="0"/>
                </a:cubicBezTo>
                <a:cubicBezTo>
                  <a:pt x="3905691" y="142266"/>
                  <a:pt x="3864110" y="292781"/>
                  <a:pt x="3826551" y="441698"/>
                </a:cubicBezTo>
                <a:cubicBezTo>
                  <a:pt x="3829199" y="576280"/>
                  <a:pt x="3813476" y="611863"/>
                  <a:pt x="3826551" y="799264"/>
                </a:cubicBezTo>
                <a:cubicBezTo>
                  <a:pt x="3836902" y="969136"/>
                  <a:pt x="3807206" y="1036821"/>
                  <a:pt x="3826551" y="1156829"/>
                </a:cubicBezTo>
                <a:cubicBezTo>
                  <a:pt x="3815329" y="1282520"/>
                  <a:pt x="3791520" y="1454345"/>
                  <a:pt x="3826551" y="1577494"/>
                </a:cubicBezTo>
                <a:cubicBezTo>
                  <a:pt x="3906684" y="1720789"/>
                  <a:pt x="3808496" y="1951235"/>
                  <a:pt x="3826551" y="2103326"/>
                </a:cubicBezTo>
                <a:cubicBezTo>
                  <a:pt x="3680894" y="2109345"/>
                  <a:pt x="3534908" y="2074791"/>
                  <a:pt x="3363113" y="2103326"/>
                </a:cubicBezTo>
                <a:cubicBezTo>
                  <a:pt x="3128572" y="2094756"/>
                  <a:pt x="3063024" y="2077195"/>
                  <a:pt x="2937940" y="2103326"/>
                </a:cubicBezTo>
                <a:cubicBezTo>
                  <a:pt x="2804419" y="2115082"/>
                  <a:pt x="2657009" y="2114578"/>
                  <a:pt x="2436237" y="2103326"/>
                </a:cubicBezTo>
                <a:cubicBezTo>
                  <a:pt x="2268995" y="2114422"/>
                  <a:pt x="2214659" y="2079267"/>
                  <a:pt x="2087596" y="2103326"/>
                </a:cubicBezTo>
                <a:cubicBezTo>
                  <a:pt x="1998176" y="2132685"/>
                  <a:pt x="1830070" y="2008905"/>
                  <a:pt x="1662424" y="2103326"/>
                </a:cubicBezTo>
                <a:cubicBezTo>
                  <a:pt x="1531287" y="2166473"/>
                  <a:pt x="1326857" y="2078429"/>
                  <a:pt x="1160720" y="2103326"/>
                </a:cubicBezTo>
                <a:cubicBezTo>
                  <a:pt x="1031609" y="2134565"/>
                  <a:pt x="931949" y="2063116"/>
                  <a:pt x="812078" y="2103326"/>
                </a:cubicBezTo>
                <a:cubicBezTo>
                  <a:pt x="683089" y="2144164"/>
                  <a:pt x="512201" y="2026193"/>
                  <a:pt x="386906" y="2103326"/>
                </a:cubicBezTo>
                <a:cubicBezTo>
                  <a:pt x="248493" y="2136994"/>
                  <a:pt x="137863" y="2086941"/>
                  <a:pt x="0" y="2103326"/>
                </a:cubicBezTo>
                <a:cubicBezTo>
                  <a:pt x="-36621" y="1924915"/>
                  <a:pt x="41748" y="1859783"/>
                  <a:pt x="0" y="1640594"/>
                </a:cubicBezTo>
                <a:cubicBezTo>
                  <a:pt x="-41329" y="1415921"/>
                  <a:pt x="4620" y="1383244"/>
                  <a:pt x="0" y="1198895"/>
                </a:cubicBezTo>
                <a:cubicBezTo>
                  <a:pt x="-24344" y="1033094"/>
                  <a:pt x="28519" y="900723"/>
                  <a:pt x="0" y="820296"/>
                </a:cubicBezTo>
                <a:cubicBezTo>
                  <a:pt x="-21232" y="707663"/>
                  <a:pt x="3061" y="528301"/>
                  <a:pt x="0" y="399631"/>
                </a:cubicBezTo>
                <a:cubicBezTo>
                  <a:pt x="3655" y="224788"/>
                  <a:pt x="40380" y="191847"/>
                  <a:pt x="0" y="0"/>
                </a:cubicBezTo>
                <a:close/>
              </a:path>
            </a:pathLst>
          </a:custGeom>
          <a:solidFill>
            <a:schemeClr val="bg1"/>
          </a:solidFill>
          <a:ln w="19050">
            <a:solidFill>
              <a:schemeClr val="tx1">
                <a:lumMod val="50000"/>
                <a:lumOff val="50000"/>
              </a:schemeClr>
            </a:solidFill>
            <a:extLst>
              <a:ext uri="{C807C97D-BFC1-408E-A445-0C87EB9F89A2}">
                <ask:lineSketchStyleProps xmlns:ask="http://schemas.microsoft.com/office/drawing/2018/sketchyshapes" sd="166761993">
                  <a:custGeom>
                    <a:avLst/>
                    <a:gdLst>
                      <a:gd name="connsiteX0" fmla="*/ 0 w 3826551"/>
                      <a:gd name="connsiteY0" fmla="*/ 0 h 2103326"/>
                      <a:gd name="connsiteX1" fmla="*/ 425172 w 3826551"/>
                      <a:gd name="connsiteY1" fmla="*/ 0 h 2103326"/>
                      <a:gd name="connsiteX2" fmla="*/ 735548 w 3826551"/>
                      <a:gd name="connsiteY2" fmla="*/ 0 h 2103326"/>
                      <a:gd name="connsiteX3" fmla="*/ 1160720 w 3826551"/>
                      <a:gd name="connsiteY3" fmla="*/ 0 h 2103326"/>
                      <a:gd name="connsiteX4" fmla="*/ 1547627 w 3826551"/>
                      <a:gd name="connsiteY4" fmla="*/ 0 h 2103326"/>
                      <a:gd name="connsiteX5" fmla="*/ 1858003 w 3826551"/>
                      <a:gd name="connsiteY5" fmla="*/ 0 h 2103326"/>
                      <a:gd name="connsiteX6" fmla="*/ 2321441 w 3826551"/>
                      <a:gd name="connsiteY6" fmla="*/ 0 h 2103326"/>
                      <a:gd name="connsiteX7" fmla="*/ 2823143 w 3826551"/>
                      <a:gd name="connsiteY7" fmla="*/ 0 h 2103326"/>
                      <a:gd name="connsiteX8" fmla="*/ 3248316 w 3826551"/>
                      <a:gd name="connsiteY8" fmla="*/ 0 h 2103326"/>
                      <a:gd name="connsiteX9" fmla="*/ 3826551 w 3826551"/>
                      <a:gd name="connsiteY9" fmla="*/ 0 h 2103326"/>
                      <a:gd name="connsiteX10" fmla="*/ 3826551 w 3826551"/>
                      <a:gd name="connsiteY10" fmla="*/ 441698 h 2103326"/>
                      <a:gd name="connsiteX11" fmla="*/ 3826551 w 3826551"/>
                      <a:gd name="connsiteY11" fmla="*/ 799264 h 2103326"/>
                      <a:gd name="connsiteX12" fmla="*/ 3826551 w 3826551"/>
                      <a:gd name="connsiteY12" fmla="*/ 1156829 h 2103326"/>
                      <a:gd name="connsiteX13" fmla="*/ 3826551 w 3826551"/>
                      <a:gd name="connsiteY13" fmla="*/ 1577494 h 2103326"/>
                      <a:gd name="connsiteX14" fmla="*/ 3826551 w 3826551"/>
                      <a:gd name="connsiteY14" fmla="*/ 2103326 h 2103326"/>
                      <a:gd name="connsiteX15" fmla="*/ 3363113 w 3826551"/>
                      <a:gd name="connsiteY15" fmla="*/ 2103326 h 2103326"/>
                      <a:gd name="connsiteX16" fmla="*/ 2937940 w 3826551"/>
                      <a:gd name="connsiteY16" fmla="*/ 2103326 h 2103326"/>
                      <a:gd name="connsiteX17" fmla="*/ 2436237 w 3826551"/>
                      <a:gd name="connsiteY17" fmla="*/ 2103326 h 2103326"/>
                      <a:gd name="connsiteX18" fmla="*/ 2087596 w 3826551"/>
                      <a:gd name="connsiteY18" fmla="*/ 2103326 h 2103326"/>
                      <a:gd name="connsiteX19" fmla="*/ 1662424 w 3826551"/>
                      <a:gd name="connsiteY19" fmla="*/ 2103326 h 2103326"/>
                      <a:gd name="connsiteX20" fmla="*/ 1160720 w 3826551"/>
                      <a:gd name="connsiteY20" fmla="*/ 2103326 h 2103326"/>
                      <a:gd name="connsiteX21" fmla="*/ 812078 w 3826551"/>
                      <a:gd name="connsiteY21" fmla="*/ 2103326 h 2103326"/>
                      <a:gd name="connsiteX22" fmla="*/ 386906 w 3826551"/>
                      <a:gd name="connsiteY22" fmla="*/ 2103326 h 2103326"/>
                      <a:gd name="connsiteX23" fmla="*/ 0 w 3826551"/>
                      <a:gd name="connsiteY23" fmla="*/ 2103326 h 2103326"/>
                      <a:gd name="connsiteX24" fmla="*/ 0 w 3826551"/>
                      <a:gd name="connsiteY24" fmla="*/ 1640594 h 2103326"/>
                      <a:gd name="connsiteX25" fmla="*/ 0 w 3826551"/>
                      <a:gd name="connsiteY25" fmla="*/ 1198895 h 2103326"/>
                      <a:gd name="connsiteX26" fmla="*/ 0 w 3826551"/>
                      <a:gd name="connsiteY26" fmla="*/ 820296 h 2103326"/>
                      <a:gd name="connsiteX27" fmla="*/ 0 w 3826551"/>
                      <a:gd name="connsiteY27" fmla="*/ 399631 h 2103326"/>
                      <a:gd name="connsiteX28" fmla="*/ 0 w 3826551"/>
                      <a:gd name="connsiteY28" fmla="*/ 0 h 2103326"/>
                      <a:gd name="connsiteX0" fmla="*/ 0 w 3826551"/>
                      <a:gd name="connsiteY0" fmla="*/ 0 h 2103326"/>
                      <a:gd name="connsiteX1" fmla="*/ 310376 w 3826551"/>
                      <a:gd name="connsiteY1" fmla="*/ 0 h 2103326"/>
                      <a:gd name="connsiteX2" fmla="*/ 697282 w 3826551"/>
                      <a:gd name="connsiteY2" fmla="*/ 0 h 2103326"/>
                      <a:gd name="connsiteX3" fmla="*/ 1007658 w 3826551"/>
                      <a:gd name="connsiteY3" fmla="*/ 0 h 2103326"/>
                      <a:gd name="connsiteX4" fmla="*/ 1318034 w 3826551"/>
                      <a:gd name="connsiteY4" fmla="*/ 0 h 2103326"/>
                      <a:gd name="connsiteX5" fmla="*/ 1666675 w 3826551"/>
                      <a:gd name="connsiteY5" fmla="*/ 0 h 2103326"/>
                      <a:gd name="connsiteX6" fmla="*/ 2053582 w 3826551"/>
                      <a:gd name="connsiteY6" fmla="*/ 0 h 2103326"/>
                      <a:gd name="connsiteX7" fmla="*/ 2363958 w 3826551"/>
                      <a:gd name="connsiteY7" fmla="*/ 0 h 2103326"/>
                      <a:gd name="connsiteX8" fmla="*/ 2674333 w 3826551"/>
                      <a:gd name="connsiteY8" fmla="*/ 0 h 2103326"/>
                      <a:gd name="connsiteX9" fmla="*/ 2984709 w 3826551"/>
                      <a:gd name="connsiteY9" fmla="*/ 0 h 2103326"/>
                      <a:gd name="connsiteX10" fmla="*/ 3333350 w 3826551"/>
                      <a:gd name="connsiteY10" fmla="*/ 0 h 2103326"/>
                      <a:gd name="connsiteX11" fmla="*/ 3826551 w 3826551"/>
                      <a:gd name="connsiteY11" fmla="*/ 0 h 2103326"/>
                      <a:gd name="connsiteX12" fmla="*/ 3826551 w 3826551"/>
                      <a:gd name="connsiteY12" fmla="*/ 420665 h 2103326"/>
                      <a:gd name="connsiteX13" fmla="*/ 3826551 w 3826551"/>
                      <a:gd name="connsiteY13" fmla="*/ 820296 h 2103326"/>
                      <a:gd name="connsiteX14" fmla="*/ 3826551 w 3826551"/>
                      <a:gd name="connsiteY14" fmla="*/ 1240962 h 2103326"/>
                      <a:gd name="connsiteX15" fmla="*/ 3826551 w 3826551"/>
                      <a:gd name="connsiteY15" fmla="*/ 1661627 h 2103326"/>
                      <a:gd name="connsiteX16" fmla="*/ 3826551 w 3826551"/>
                      <a:gd name="connsiteY16" fmla="*/ 2103326 h 2103326"/>
                      <a:gd name="connsiteX17" fmla="*/ 3516174 w 3826551"/>
                      <a:gd name="connsiteY17" fmla="*/ 2103326 h 2103326"/>
                      <a:gd name="connsiteX18" fmla="*/ 3205799 w 3826551"/>
                      <a:gd name="connsiteY18" fmla="*/ 2103326 h 2103326"/>
                      <a:gd name="connsiteX19" fmla="*/ 2818892 w 3826551"/>
                      <a:gd name="connsiteY19" fmla="*/ 2103326 h 2103326"/>
                      <a:gd name="connsiteX20" fmla="*/ 2470251 w 3826551"/>
                      <a:gd name="connsiteY20" fmla="*/ 2103326 h 2103326"/>
                      <a:gd name="connsiteX21" fmla="*/ 1968547 w 3826551"/>
                      <a:gd name="connsiteY21" fmla="*/ 2103326 h 2103326"/>
                      <a:gd name="connsiteX22" fmla="*/ 1543375 w 3826551"/>
                      <a:gd name="connsiteY22" fmla="*/ 2103326 h 2103326"/>
                      <a:gd name="connsiteX23" fmla="*/ 1118203 w 3826551"/>
                      <a:gd name="connsiteY23" fmla="*/ 2103326 h 2103326"/>
                      <a:gd name="connsiteX24" fmla="*/ 616499 w 3826551"/>
                      <a:gd name="connsiteY24" fmla="*/ 2103326 h 2103326"/>
                      <a:gd name="connsiteX25" fmla="*/ 0 w 3826551"/>
                      <a:gd name="connsiteY25" fmla="*/ 2103326 h 2103326"/>
                      <a:gd name="connsiteX26" fmla="*/ 0 w 3826551"/>
                      <a:gd name="connsiteY26" fmla="*/ 1724727 h 2103326"/>
                      <a:gd name="connsiteX27" fmla="*/ 0 w 3826551"/>
                      <a:gd name="connsiteY27" fmla="*/ 1346128 h 2103326"/>
                      <a:gd name="connsiteX28" fmla="*/ 0 w 3826551"/>
                      <a:gd name="connsiteY28" fmla="*/ 904430 h 2103326"/>
                      <a:gd name="connsiteX29" fmla="*/ 0 w 3826551"/>
                      <a:gd name="connsiteY29" fmla="*/ 525831 h 2103326"/>
                      <a:gd name="connsiteX30" fmla="*/ 0 w 3826551"/>
                      <a:gd name="connsiteY30" fmla="*/ 0 h 21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26551" h="2103326" fill="none" extrusionOk="0">
                        <a:moveTo>
                          <a:pt x="0" y="0"/>
                        </a:moveTo>
                        <a:cubicBezTo>
                          <a:pt x="166769" y="-26561"/>
                          <a:pt x="246175" y="59861"/>
                          <a:pt x="425172" y="0"/>
                        </a:cubicBezTo>
                        <a:cubicBezTo>
                          <a:pt x="565156" y="-32469"/>
                          <a:pt x="637273" y="23682"/>
                          <a:pt x="735548" y="0"/>
                        </a:cubicBezTo>
                        <a:cubicBezTo>
                          <a:pt x="839832" y="-17442"/>
                          <a:pt x="967244" y="-3884"/>
                          <a:pt x="1160720" y="0"/>
                        </a:cubicBezTo>
                        <a:cubicBezTo>
                          <a:pt x="1356238" y="-28322"/>
                          <a:pt x="1369713" y="41642"/>
                          <a:pt x="1547627" y="0"/>
                        </a:cubicBezTo>
                        <a:cubicBezTo>
                          <a:pt x="1717321" y="-26778"/>
                          <a:pt x="1793891" y="768"/>
                          <a:pt x="1858003" y="0"/>
                        </a:cubicBezTo>
                        <a:cubicBezTo>
                          <a:pt x="1951175" y="3294"/>
                          <a:pt x="2219598" y="-3464"/>
                          <a:pt x="2321441" y="0"/>
                        </a:cubicBezTo>
                        <a:cubicBezTo>
                          <a:pt x="2455052" y="-6099"/>
                          <a:pt x="2610961" y="42520"/>
                          <a:pt x="2823143" y="0"/>
                        </a:cubicBezTo>
                        <a:cubicBezTo>
                          <a:pt x="3040787" y="-19036"/>
                          <a:pt x="3175417" y="24809"/>
                          <a:pt x="3248316" y="0"/>
                        </a:cubicBezTo>
                        <a:cubicBezTo>
                          <a:pt x="3394047" y="-11262"/>
                          <a:pt x="3608328" y="-4515"/>
                          <a:pt x="3826551" y="0"/>
                        </a:cubicBezTo>
                        <a:cubicBezTo>
                          <a:pt x="3902220" y="138575"/>
                          <a:pt x="3840218" y="277785"/>
                          <a:pt x="3826551" y="441698"/>
                        </a:cubicBezTo>
                        <a:cubicBezTo>
                          <a:pt x="3829100" y="573610"/>
                          <a:pt x="3816440" y="620636"/>
                          <a:pt x="3826551" y="799264"/>
                        </a:cubicBezTo>
                        <a:cubicBezTo>
                          <a:pt x="3845707" y="965214"/>
                          <a:pt x="3808360" y="1049001"/>
                          <a:pt x="3826551" y="1156829"/>
                        </a:cubicBezTo>
                        <a:cubicBezTo>
                          <a:pt x="3851277" y="1279504"/>
                          <a:pt x="3780859" y="1423269"/>
                          <a:pt x="3826551" y="1577494"/>
                        </a:cubicBezTo>
                        <a:cubicBezTo>
                          <a:pt x="3901191" y="1717363"/>
                          <a:pt x="3813260" y="1904717"/>
                          <a:pt x="3826551" y="2103326"/>
                        </a:cubicBezTo>
                        <a:cubicBezTo>
                          <a:pt x="3689272" y="2122236"/>
                          <a:pt x="3566017" y="2085723"/>
                          <a:pt x="3363113" y="2103326"/>
                        </a:cubicBezTo>
                        <a:cubicBezTo>
                          <a:pt x="3128120" y="2099745"/>
                          <a:pt x="3047892" y="2075461"/>
                          <a:pt x="2937940" y="2103326"/>
                        </a:cubicBezTo>
                        <a:cubicBezTo>
                          <a:pt x="2851795" y="2113895"/>
                          <a:pt x="2627248" y="2086611"/>
                          <a:pt x="2436237" y="2103326"/>
                        </a:cubicBezTo>
                        <a:cubicBezTo>
                          <a:pt x="2265343" y="2111271"/>
                          <a:pt x="2216731" y="2078377"/>
                          <a:pt x="2087596" y="2103326"/>
                        </a:cubicBezTo>
                        <a:cubicBezTo>
                          <a:pt x="2001351" y="2129747"/>
                          <a:pt x="1814318" y="2048960"/>
                          <a:pt x="1662424" y="2103326"/>
                        </a:cubicBezTo>
                        <a:cubicBezTo>
                          <a:pt x="1515801" y="2153482"/>
                          <a:pt x="1310325" y="2087438"/>
                          <a:pt x="1160720" y="2103326"/>
                        </a:cubicBezTo>
                        <a:cubicBezTo>
                          <a:pt x="1012812" y="2142179"/>
                          <a:pt x="952303" y="2063452"/>
                          <a:pt x="812078" y="2103326"/>
                        </a:cubicBezTo>
                        <a:cubicBezTo>
                          <a:pt x="691829" y="2144402"/>
                          <a:pt x="514151" y="2065516"/>
                          <a:pt x="386906" y="2103326"/>
                        </a:cubicBezTo>
                        <a:cubicBezTo>
                          <a:pt x="246759" y="2133266"/>
                          <a:pt x="149309" y="2067071"/>
                          <a:pt x="0" y="2103326"/>
                        </a:cubicBezTo>
                        <a:cubicBezTo>
                          <a:pt x="-68644" y="1926799"/>
                          <a:pt x="50132" y="1857615"/>
                          <a:pt x="0" y="1640594"/>
                        </a:cubicBezTo>
                        <a:cubicBezTo>
                          <a:pt x="-49044" y="1431740"/>
                          <a:pt x="-1174" y="1385874"/>
                          <a:pt x="0" y="1198895"/>
                        </a:cubicBezTo>
                        <a:cubicBezTo>
                          <a:pt x="-8067" y="1015433"/>
                          <a:pt x="50730" y="890720"/>
                          <a:pt x="0" y="820296"/>
                        </a:cubicBezTo>
                        <a:cubicBezTo>
                          <a:pt x="-26376" y="703976"/>
                          <a:pt x="4664" y="547027"/>
                          <a:pt x="0" y="399631"/>
                        </a:cubicBezTo>
                        <a:cubicBezTo>
                          <a:pt x="-5556" y="220557"/>
                          <a:pt x="34972" y="189116"/>
                          <a:pt x="0" y="0"/>
                        </a:cubicBezTo>
                        <a:close/>
                      </a:path>
                      <a:path w="3826551" h="2103326" stroke="0" extrusionOk="0">
                        <a:moveTo>
                          <a:pt x="0" y="0"/>
                        </a:moveTo>
                        <a:cubicBezTo>
                          <a:pt x="59130" y="-33671"/>
                          <a:pt x="210112" y="36834"/>
                          <a:pt x="310376" y="0"/>
                        </a:cubicBezTo>
                        <a:cubicBezTo>
                          <a:pt x="358104" y="-30162"/>
                          <a:pt x="511036" y="27915"/>
                          <a:pt x="697282" y="0"/>
                        </a:cubicBezTo>
                        <a:cubicBezTo>
                          <a:pt x="834635" y="-35239"/>
                          <a:pt x="912440" y="27047"/>
                          <a:pt x="1007658" y="0"/>
                        </a:cubicBezTo>
                        <a:cubicBezTo>
                          <a:pt x="1091411" y="-13361"/>
                          <a:pt x="1253088" y="23051"/>
                          <a:pt x="1318034" y="0"/>
                        </a:cubicBezTo>
                        <a:cubicBezTo>
                          <a:pt x="1386066" y="-15278"/>
                          <a:pt x="1592731" y="28924"/>
                          <a:pt x="1666675" y="0"/>
                        </a:cubicBezTo>
                        <a:cubicBezTo>
                          <a:pt x="1745489" y="-26091"/>
                          <a:pt x="1837195" y="5332"/>
                          <a:pt x="2053582" y="0"/>
                        </a:cubicBezTo>
                        <a:cubicBezTo>
                          <a:pt x="2237989" y="-3445"/>
                          <a:pt x="2282237" y="6330"/>
                          <a:pt x="2363958" y="0"/>
                        </a:cubicBezTo>
                        <a:cubicBezTo>
                          <a:pt x="2455564" y="-2902"/>
                          <a:pt x="2570596" y="10647"/>
                          <a:pt x="2674333" y="0"/>
                        </a:cubicBezTo>
                        <a:cubicBezTo>
                          <a:pt x="2748268" y="-12821"/>
                          <a:pt x="2917217" y="11501"/>
                          <a:pt x="2984709" y="0"/>
                        </a:cubicBezTo>
                        <a:cubicBezTo>
                          <a:pt x="3060323" y="660"/>
                          <a:pt x="3153229" y="-17687"/>
                          <a:pt x="3333350" y="0"/>
                        </a:cubicBezTo>
                        <a:cubicBezTo>
                          <a:pt x="3465292" y="18248"/>
                          <a:pt x="3654751" y="31800"/>
                          <a:pt x="3826551" y="0"/>
                        </a:cubicBezTo>
                        <a:cubicBezTo>
                          <a:pt x="3847527" y="207681"/>
                          <a:pt x="3824398" y="224725"/>
                          <a:pt x="3826551" y="420665"/>
                        </a:cubicBezTo>
                        <a:cubicBezTo>
                          <a:pt x="3840838" y="615462"/>
                          <a:pt x="3805627" y="658141"/>
                          <a:pt x="3826551" y="820296"/>
                        </a:cubicBezTo>
                        <a:cubicBezTo>
                          <a:pt x="3823924" y="977202"/>
                          <a:pt x="3788586" y="1093612"/>
                          <a:pt x="3826551" y="1240962"/>
                        </a:cubicBezTo>
                        <a:cubicBezTo>
                          <a:pt x="3834562" y="1388562"/>
                          <a:pt x="3800853" y="1452422"/>
                          <a:pt x="3826551" y="1661627"/>
                        </a:cubicBezTo>
                        <a:cubicBezTo>
                          <a:pt x="3877887" y="1855340"/>
                          <a:pt x="3765115" y="1912670"/>
                          <a:pt x="3826551" y="2103326"/>
                        </a:cubicBezTo>
                        <a:cubicBezTo>
                          <a:pt x="3771406" y="2104570"/>
                          <a:pt x="3587184" y="2075159"/>
                          <a:pt x="3516174" y="2103326"/>
                        </a:cubicBezTo>
                        <a:cubicBezTo>
                          <a:pt x="3419145" y="2124945"/>
                          <a:pt x="3287953" y="2088859"/>
                          <a:pt x="3205799" y="2103326"/>
                        </a:cubicBezTo>
                        <a:cubicBezTo>
                          <a:pt x="3112835" y="2145001"/>
                          <a:pt x="2972174" y="2036746"/>
                          <a:pt x="2818892" y="2103326"/>
                        </a:cubicBezTo>
                        <a:cubicBezTo>
                          <a:pt x="2644956" y="2143597"/>
                          <a:pt x="2574632" y="2092393"/>
                          <a:pt x="2470251" y="2103326"/>
                        </a:cubicBezTo>
                        <a:cubicBezTo>
                          <a:pt x="2327425" y="2139842"/>
                          <a:pt x="2213771" y="2095181"/>
                          <a:pt x="1968547" y="2103326"/>
                        </a:cubicBezTo>
                        <a:cubicBezTo>
                          <a:pt x="1764050" y="2144624"/>
                          <a:pt x="1741675" y="2061270"/>
                          <a:pt x="1543375" y="2103326"/>
                        </a:cubicBezTo>
                        <a:cubicBezTo>
                          <a:pt x="1348479" y="2145945"/>
                          <a:pt x="1283079" y="2048370"/>
                          <a:pt x="1118203" y="2103326"/>
                        </a:cubicBezTo>
                        <a:cubicBezTo>
                          <a:pt x="1001233" y="2180917"/>
                          <a:pt x="769403" y="2087496"/>
                          <a:pt x="616499" y="2103326"/>
                        </a:cubicBezTo>
                        <a:cubicBezTo>
                          <a:pt x="421505" y="2133764"/>
                          <a:pt x="263726" y="2016279"/>
                          <a:pt x="0" y="2103326"/>
                        </a:cubicBezTo>
                        <a:cubicBezTo>
                          <a:pt x="11934" y="1957085"/>
                          <a:pt x="38874" y="1857307"/>
                          <a:pt x="0" y="1724727"/>
                        </a:cubicBezTo>
                        <a:cubicBezTo>
                          <a:pt x="-37744" y="1580250"/>
                          <a:pt x="56628" y="1453443"/>
                          <a:pt x="0" y="1346128"/>
                        </a:cubicBezTo>
                        <a:cubicBezTo>
                          <a:pt x="-54394" y="1227934"/>
                          <a:pt x="7045" y="1054279"/>
                          <a:pt x="0" y="904430"/>
                        </a:cubicBezTo>
                        <a:cubicBezTo>
                          <a:pt x="-21541" y="744005"/>
                          <a:pt x="-1304" y="646500"/>
                          <a:pt x="0" y="525831"/>
                        </a:cubicBezTo>
                        <a:cubicBezTo>
                          <a:pt x="-25740" y="403378"/>
                          <a:pt x="24971" y="107064"/>
                          <a:pt x="0" y="0"/>
                        </a:cubicBezTo>
                        <a:close/>
                      </a:path>
                      <a:path w="3826551" h="2103326" fill="none" stroke="0" extrusionOk="0">
                        <a:moveTo>
                          <a:pt x="0" y="0"/>
                        </a:moveTo>
                        <a:cubicBezTo>
                          <a:pt x="175055" y="-49180"/>
                          <a:pt x="261028" y="46120"/>
                          <a:pt x="425172" y="0"/>
                        </a:cubicBezTo>
                        <a:cubicBezTo>
                          <a:pt x="575945" y="-45009"/>
                          <a:pt x="607140" y="8898"/>
                          <a:pt x="735548" y="0"/>
                        </a:cubicBezTo>
                        <a:cubicBezTo>
                          <a:pt x="869854" y="-1274"/>
                          <a:pt x="930949" y="6758"/>
                          <a:pt x="1160720" y="0"/>
                        </a:cubicBezTo>
                        <a:cubicBezTo>
                          <a:pt x="1367962" y="-29342"/>
                          <a:pt x="1390491" y="43050"/>
                          <a:pt x="1547627" y="0"/>
                        </a:cubicBezTo>
                        <a:cubicBezTo>
                          <a:pt x="1714494" y="-41703"/>
                          <a:pt x="1793750" y="-8930"/>
                          <a:pt x="1858003" y="0"/>
                        </a:cubicBezTo>
                        <a:cubicBezTo>
                          <a:pt x="1932479" y="-356"/>
                          <a:pt x="2239173" y="20714"/>
                          <a:pt x="2321441" y="0"/>
                        </a:cubicBezTo>
                        <a:cubicBezTo>
                          <a:pt x="2427002" y="43820"/>
                          <a:pt x="2573567" y="17781"/>
                          <a:pt x="2823143" y="0"/>
                        </a:cubicBezTo>
                        <a:cubicBezTo>
                          <a:pt x="3052294" y="-20583"/>
                          <a:pt x="3158016" y="48870"/>
                          <a:pt x="3248316" y="0"/>
                        </a:cubicBezTo>
                        <a:cubicBezTo>
                          <a:pt x="3338845" y="-67112"/>
                          <a:pt x="3603953" y="22822"/>
                          <a:pt x="3826551" y="0"/>
                        </a:cubicBezTo>
                        <a:cubicBezTo>
                          <a:pt x="3881878" y="161237"/>
                          <a:pt x="3855622" y="327525"/>
                          <a:pt x="3826551" y="441698"/>
                        </a:cubicBezTo>
                        <a:cubicBezTo>
                          <a:pt x="3831901" y="579334"/>
                          <a:pt x="3805070" y="619068"/>
                          <a:pt x="3826551" y="799264"/>
                        </a:cubicBezTo>
                        <a:cubicBezTo>
                          <a:pt x="3826380" y="976283"/>
                          <a:pt x="3793149" y="1018574"/>
                          <a:pt x="3826551" y="1156829"/>
                        </a:cubicBezTo>
                        <a:cubicBezTo>
                          <a:pt x="3815230" y="1284609"/>
                          <a:pt x="3789469" y="1464506"/>
                          <a:pt x="3826551" y="1577494"/>
                        </a:cubicBezTo>
                        <a:cubicBezTo>
                          <a:pt x="3914272" y="1747809"/>
                          <a:pt x="3789914" y="1899286"/>
                          <a:pt x="3826551" y="2103326"/>
                        </a:cubicBezTo>
                        <a:cubicBezTo>
                          <a:pt x="3672604" y="2124490"/>
                          <a:pt x="3581896" y="2092140"/>
                          <a:pt x="3363113" y="2103326"/>
                        </a:cubicBezTo>
                        <a:cubicBezTo>
                          <a:pt x="3139256" y="2107331"/>
                          <a:pt x="3059569" y="2084246"/>
                          <a:pt x="2937940" y="2103326"/>
                        </a:cubicBezTo>
                        <a:cubicBezTo>
                          <a:pt x="2785736" y="2125297"/>
                          <a:pt x="2630179" y="2132550"/>
                          <a:pt x="2436237" y="2103326"/>
                        </a:cubicBezTo>
                        <a:cubicBezTo>
                          <a:pt x="2289665" y="2117613"/>
                          <a:pt x="2206274" y="2095014"/>
                          <a:pt x="2087596" y="2103326"/>
                        </a:cubicBezTo>
                        <a:cubicBezTo>
                          <a:pt x="1948017" y="2126969"/>
                          <a:pt x="1813293" y="2024612"/>
                          <a:pt x="1662424" y="2103326"/>
                        </a:cubicBezTo>
                        <a:cubicBezTo>
                          <a:pt x="1541265" y="2166922"/>
                          <a:pt x="1342035" y="2065842"/>
                          <a:pt x="1160720" y="2103326"/>
                        </a:cubicBezTo>
                        <a:cubicBezTo>
                          <a:pt x="1006092" y="2128322"/>
                          <a:pt x="910390" y="2065729"/>
                          <a:pt x="812078" y="2103326"/>
                        </a:cubicBezTo>
                        <a:cubicBezTo>
                          <a:pt x="668243" y="2139928"/>
                          <a:pt x="527262" y="2056021"/>
                          <a:pt x="386906" y="2103326"/>
                        </a:cubicBezTo>
                        <a:cubicBezTo>
                          <a:pt x="254602" y="2149181"/>
                          <a:pt x="143851" y="2102616"/>
                          <a:pt x="0" y="2103326"/>
                        </a:cubicBezTo>
                        <a:cubicBezTo>
                          <a:pt x="-23586" y="1923825"/>
                          <a:pt x="42251" y="1860168"/>
                          <a:pt x="0" y="1640594"/>
                        </a:cubicBezTo>
                        <a:cubicBezTo>
                          <a:pt x="-53367" y="1419330"/>
                          <a:pt x="21523" y="1374261"/>
                          <a:pt x="0" y="1198895"/>
                        </a:cubicBezTo>
                        <a:cubicBezTo>
                          <a:pt x="-11485" y="1023442"/>
                          <a:pt x="19739" y="929268"/>
                          <a:pt x="0" y="820296"/>
                        </a:cubicBezTo>
                        <a:cubicBezTo>
                          <a:pt x="-4791" y="745403"/>
                          <a:pt x="5958" y="550987"/>
                          <a:pt x="0" y="399631"/>
                        </a:cubicBezTo>
                        <a:cubicBezTo>
                          <a:pt x="6305" y="234716"/>
                          <a:pt x="43470" y="186481"/>
                          <a:pt x="0" y="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latin typeface="Poppins SemiBold"/>
            </a:endParaRPr>
          </a:p>
        </p:txBody>
      </p:sp>
      <p:sp>
        <p:nvSpPr>
          <p:cNvPr id="4" name="TextBox 3">
            <a:extLst>
              <a:ext uri="{FF2B5EF4-FFF2-40B4-BE49-F238E27FC236}">
                <a16:creationId xmlns:a16="http://schemas.microsoft.com/office/drawing/2014/main" id="{41E1516A-3580-5694-4A00-4DF78F7C4260}"/>
              </a:ext>
            </a:extLst>
          </p:cNvPr>
          <p:cNvSpPr txBox="1"/>
          <p:nvPr/>
        </p:nvSpPr>
        <p:spPr>
          <a:xfrm>
            <a:off x="5095302" y="599383"/>
            <a:ext cx="2036934" cy="1077218"/>
          </a:xfrm>
          <a:prstGeom prst="rect">
            <a:avLst/>
          </a:prstGeom>
          <a:noFill/>
        </p:spPr>
        <p:txBody>
          <a:bodyPr wrap="square" lIns="91440" tIns="45720" rIns="91440" bIns="45720" rtlCol="0" anchor="t">
            <a:spAutoFit/>
          </a:bodyPr>
          <a:lstStyle/>
          <a:p>
            <a:r>
              <a:rPr lang="en-GB" sz="1600" dirty="0">
                <a:solidFill>
                  <a:schemeClr val="tx1">
                    <a:lumMod val="65000"/>
                    <a:lumOff val="35000"/>
                  </a:schemeClr>
                </a:solidFill>
                <a:latin typeface="Sofia Pro Regular"/>
                <a:ea typeface="Tahoma"/>
                <a:cs typeface="Tahoma"/>
              </a:rPr>
              <a:t>Use this doodle box to try the annotation tools whilst you wait.</a:t>
            </a:r>
            <a:endParaRPr lang="en-US" dirty="0">
              <a:solidFill>
                <a:schemeClr val="tx1">
                  <a:lumMod val="65000"/>
                  <a:lumOff val="35000"/>
                </a:schemeClr>
              </a:solidFill>
              <a:latin typeface="Sofia Pro Regular"/>
            </a:endParaRPr>
          </a:p>
        </p:txBody>
      </p:sp>
      <p:pic>
        <p:nvPicPr>
          <p:cNvPr id="6" name="Picture 5">
            <a:extLst>
              <a:ext uri="{FF2B5EF4-FFF2-40B4-BE49-F238E27FC236}">
                <a16:creationId xmlns:a16="http://schemas.microsoft.com/office/drawing/2014/main" id="{E338349D-0FC2-78D9-4A41-0C5F830D3C75}"/>
              </a:ext>
            </a:extLst>
          </p:cNvPr>
          <p:cNvPicPr>
            <a:picLocks noChangeAspect="1"/>
          </p:cNvPicPr>
          <p:nvPr/>
        </p:nvPicPr>
        <p:blipFill rotWithShape="1">
          <a:blip r:embed="rId5"/>
          <a:srcRect l="73625" t="33192" b="31791"/>
          <a:stretch/>
        </p:blipFill>
        <p:spPr>
          <a:xfrm>
            <a:off x="7279313" y="539226"/>
            <a:ext cx="1431961" cy="1312114"/>
          </a:xfrm>
          <a:prstGeom prst="rect">
            <a:avLst/>
          </a:prstGeom>
          <a:solidFill>
            <a:schemeClr val="bg1"/>
          </a:solidFill>
        </p:spPr>
      </p:pic>
      <p:sp>
        <p:nvSpPr>
          <p:cNvPr id="9" name="TextBox 8">
            <a:extLst>
              <a:ext uri="{FF2B5EF4-FFF2-40B4-BE49-F238E27FC236}">
                <a16:creationId xmlns:a16="http://schemas.microsoft.com/office/drawing/2014/main" id="{CC82D193-FFDA-3BD4-ECB2-8CA51751623D}"/>
              </a:ext>
            </a:extLst>
          </p:cNvPr>
          <p:cNvSpPr txBox="1"/>
          <p:nvPr/>
        </p:nvSpPr>
        <p:spPr>
          <a:xfrm>
            <a:off x="7279743" y="850584"/>
            <a:ext cx="1185173" cy="938719"/>
          </a:xfrm>
          <a:prstGeom prst="rect">
            <a:avLst/>
          </a:prstGeom>
          <a:noFill/>
        </p:spPr>
        <p:txBody>
          <a:bodyPr wrap="square" lIns="91440" tIns="45720" rIns="91440" bIns="45720" rtlCol="0" anchor="t">
            <a:spAutoFit/>
          </a:bodyPr>
          <a:lstStyle/>
          <a:p>
            <a:r>
              <a:rPr lang="en-GB" sz="1100" b="1" dirty="0">
                <a:solidFill>
                  <a:schemeClr val="bg1"/>
                </a:solidFill>
                <a:latin typeface="Sofia Pro Light"/>
              </a:rPr>
              <a:t>You can find the annotation tools on the right of your screen</a:t>
            </a:r>
          </a:p>
        </p:txBody>
      </p:sp>
      <p:sp>
        <p:nvSpPr>
          <p:cNvPr id="21" name="TextBox 20">
            <a:extLst>
              <a:ext uri="{FF2B5EF4-FFF2-40B4-BE49-F238E27FC236}">
                <a16:creationId xmlns:a16="http://schemas.microsoft.com/office/drawing/2014/main" id="{46323931-FCDF-9F40-4776-DE738E4D0591}"/>
              </a:ext>
            </a:extLst>
          </p:cNvPr>
          <p:cNvSpPr txBox="1"/>
          <p:nvPr/>
        </p:nvSpPr>
        <p:spPr>
          <a:xfrm>
            <a:off x="3974862" y="3152892"/>
            <a:ext cx="3156112" cy="307777"/>
          </a:xfrm>
          <a:prstGeom prst="rect">
            <a:avLst/>
          </a:prstGeom>
          <a:noFill/>
        </p:spPr>
        <p:txBody>
          <a:bodyPr wrap="square" lIns="0" rtlCol="0">
            <a:spAutoFit/>
          </a:bodyPr>
          <a:lstStyle/>
          <a:p>
            <a:r>
              <a:rPr lang="en-US" sz="1400">
                <a:solidFill>
                  <a:srgbClr val="2F336C"/>
                </a:solidFill>
                <a:latin typeface="Sofia Pro Regular" panose="020B0000000000000000" pitchFamily="34" charset="0"/>
                <a:cs typeface="Poppins" panose="02000000000000000000" pitchFamily="2" charset="77"/>
              </a:rPr>
              <a:t>Before we start, please ensure that:</a:t>
            </a:r>
          </a:p>
        </p:txBody>
      </p:sp>
      <p:pic>
        <p:nvPicPr>
          <p:cNvPr id="24" name="Graphic 23" descr="Radio microphone">
            <a:extLst>
              <a:ext uri="{FF2B5EF4-FFF2-40B4-BE49-F238E27FC236}">
                <a16:creationId xmlns:a16="http://schemas.microsoft.com/office/drawing/2014/main" id="{2DCBD315-BD0D-742C-429A-D6B74881E4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78313" y="3549297"/>
            <a:ext cx="695189" cy="695189"/>
          </a:xfrm>
          <a:prstGeom prst="rect">
            <a:avLst/>
          </a:prstGeom>
        </p:spPr>
      </p:pic>
      <p:cxnSp>
        <p:nvCxnSpPr>
          <p:cNvPr id="25" name="Straight Connector 24">
            <a:extLst>
              <a:ext uri="{FF2B5EF4-FFF2-40B4-BE49-F238E27FC236}">
                <a16:creationId xmlns:a16="http://schemas.microsoft.com/office/drawing/2014/main" id="{6FC3FAB4-0A62-AD72-451D-51492E421CE6}"/>
              </a:ext>
            </a:extLst>
          </p:cNvPr>
          <p:cNvCxnSpPr>
            <a:cxnSpLocks/>
          </p:cNvCxnSpPr>
          <p:nvPr/>
        </p:nvCxnSpPr>
        <p:spPr>
          <a:xfrm>
            <a:off x="3986828" y="3635547"/>
            <a:ext cx="460711" cy="5226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3CB0540-6BC3-0BB8-CEB0-CF13EAD22E98}"/>
              </a:ext>
            </a:extLst>
          </p:cNvPr>
          <p:cNvSpPr txBox="1"/>
          <p:nvPr/>
        </p:nvSpPr>
        <p:spPr>
          <a:xfrm>
            <a:off x="4692301" y="3635281"/>
            <a:ext cx="1578056" cy="523220"/>
          </a:xfrm>
          <a:prstGeom prst="rect">
            <a:avLst/>
          </a:prstGeom>
          <a:noFill/>
        </p:spPr>
        <p:txBody>
          <a:bodyPr wrap="square" lIns="0" rtlCol="0">
            <a:spAutoFit/>
          </a:bodyPr>
          <a:lstStyle/>
          <a:p>
            <a:r>
              <a:rPr lang="en-US" sz="1400">
                <a:solidFill>
                  <a:srgbClr val="2F336C"/>
                </a:solidFill>
                <a:latin typeface="Sofia Pro Regular" panose="020B0000000000000000" pitchFamily="34" charset="0"/>
                <a:cs typeface="Poppins" panose="02000000000000000000" pitchFamily="2" charset="77"/>
              </a:rPr>
              <a:t>Your microphone is muted</a:t>
            </a:r>
          </a:p>
        </p:txBody>
      </p:sp>
      <p:pic>
        <p:nvPicPr>
          <p:cNvPr id="7" name="Graphic 6" descr="Chat bubble">
            <a:extLst>
              <a:ext uri="{FF2B5EF4-FFF2-40B4-BE49-F238E27FC236}">
                <a16:creationId xmlns:a16="http://schemas.microsoft.com/office/drawing/2014/main" id="{360F863E-3382-ECEE-5ED1-F2502D7A10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99500" y="3523857"/>
            <a:ext cx="738664" cy="738664"/>
          </a:xfrm>
          <a:prstGeom prst="rect">
            <a:avLst/>
          </a:prstGeom>
        </p:spPr>
      </p:pic>
      <p:sp>
        <p:nvSpPr>
          <p:cNvPr id="12" name="TextBox 11">
            <a:extLst>
              <a:ext uri="{FF2B5EF4-FFF2-40B4-BE49-F238E27FC236}">
                <a16:creationId xmlns:a16="http://schemas.microsoft.com/office/drawing/2014/main" id="{6EB8DA5B-D507-F170-74E4-70B6943DACAB}"/>
              </a:ext>
            </a:extLst>
          </p:cNvPr>
          <p:cNvSpPr txBox="1"/>
          <p:nvPr/>
        </p:nvSpPr>
        <p:spPr>
          <a:xfrm>
            <a:off x="7369551" y="3632014"/>
            <a:ext cx="1578056" cy="523220"/>
          </a:xfrm>
          <a:prstGeom prst="rect">
            <a:avLst/>
          </a:prstGeom>
          <a:noFill/>
        </p:spPr>
        <p:txBody>
          <a:bodyPr wrap="square" lIns="0" rtlCol="0">
            <a:spAutoFit/>
          </a:bodyPr>
          <a:lstStyle/>
          <a:p>
            <a:r>
              <a:rPr lang="en-US" sz="1400">
                <a:solidFill>
                  <a:srgbClr val="2F336C"/>
                </a:solidFill>
                <a:latin typeface="Sofia Pro Regular" panose="020B0000000000000000" pitchFamily="34" charset="0"/>
                <a:cs typeface="Poppins" panose="02000000000000000000" pitchFamily="2" charset="77"/>
              </a:rPr>
              <a:t>You can see and use the chat box</a:t>
            </a:r>
          </a:p>
        </p:txBody>
      </p:sp>
      <p:pic>
        <p:nvPicPr>
          <p:cNvPr id="14" name="Graphic 4" descr="A blue and orange letters&#10;&#10;Description automatically generated">
            <a:extLst>
              <a:ext uri="{FF2B5EF4-FFF2-40B4-BE49-F238E27FC236}">
                <a16:creationId xmlns:a16="http://schemas.microsoft.com/office/drawing/2014/main" id="{A9F81E12-5D52-2FF2-DB53-94CCB468168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06561" y="512196"/>
            <a:ext cx="2158270" cy="570400"/>
          </a:xfrm>
          <a:prstGeom prst="rect">
            <a:avLst/>
          </a:prstGeom>
        </p:spPr>
      </p:pic>
    </p:spTree>
    <p:extLst>
      <p:ext uri="{BB962C8B-B14F-4D97-AF65-F5344CB8AC3E}">
        <p14:creationId xmlns:p14="http://schemas.microsoft.com/office/powerpoint/2010/main" val="400173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127D87-8BC1-F572-2C96-D781AB98B2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8269" y="1530875"/>
            <a:ext cx="5807463" cy="2475485"/>
          </a:xfrm>
          <a:prstGeom prst="rect">
            <a:avLst/>
          </a:prstGeom>
        </p:spPr>
      </p:pic>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Agreeing Your Objectives</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507367" y="974068"/>
            <a:ext cx="7914681" cy="287536"/>
          </a:xfrm>
          <a:prstGeom prst="rect">
            <a:avLst/>
          </a:prstGeom>
        </p:spPr>
        <p:txBody>
          <a:bodyPr lIns="0" tIns="0" rIns="0" bIns="0">
            <a:normAutofit/>
          </a:bodyPr>
          <a:lstStyle/>
          <a:p>
            <a:pPr marL="0" indent="0">
              <a:lnSpc>
                <a:spcPts val="1880"/>
              </a:lnSpc>
              <a:buNone/>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Turn your goals into the key objectives for your organisation</a:t>
            </a:r>
          </a:p>
          <a:p>
            <a:pPr marL="0" indent="0">
              <a:lnSpc>
                <a:spcPts val="1880"/>
              </a:lnSpc>
              <a:buNone/>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5">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
        <p:nvSpPr>
          <p:cNvPr id="9" name="TextBox 8">
            <a:extLst>
              <a:ext uri="{FF2B5EF4-FFF2-40B4-BE49-F238E27FC236}">
                <a16:creationId xmlns:a16="http://schemas.microsoft.com/office/drawing/2014/main" id="{E2A5745C-F006-A2B0-3D0D-84A33D0AD473}"/>
              </a:ext>
            </a:extLst>
          </p:cNvPr>
          <p:cNvSpPr txBox="1"/>
          <p:nvPr/>
        </p:nvSpPr>
        <p:spPr>
          <a:xfrm>
            <a:off x="1918102" y="1803324"/>
            <a:ext cx="5307795" cy="2246769"/>
          </a:xfrm>
          <a:prstGeom prst="rect">
            <a:avLst/>
          </a:prstGeom>
          <a:noFill/>
        </p:spPr>
        <p:txBody>
          <a:bodyPr wrap="square">
            <a:spAutoFit/>
          </a:bodyPr>
          <a:lstStyle/>
          <a:p>
            <a:r>
              <a:rPr lang="en-GB" sz="1400" b="1" dirty="0">
                <a:solidFill>
                  <a:schemeClr val="bg1"/>
                </a:solidFill>
                <a:latin typeface="Sofia Pro Light" panose="020B0604020202020204" charset="0"/>
              </a:rPr>
              <a:t>Think about:</a:t>
            </a:r>
          </a:p>
          <a:p>
            <a:endParaRPr lang="en-GB" sz="1400" dirty="0">
              <a:solidFill>
                <a:schemeClr val="bg1"/>
              </a:solidFill>
              <a:latin typeface="Sofia Pro Light" panose="020B0604020202020204" charset="0"/>
            </a:endParaRPr>
          </a:p>
          <a:p>
            <a:pPr marL="285750" indent="-285750">
              <a:buFont typeface="Arial" panose="020B0604020202020204" pitchFamily="34" charset="0"/>
              <a:buChar char="•"/>
            </a:pPr>
            <a:r>
              <a:rPr lang="en-GB" sz="1400" dirty="0">
                <a:solidFill>
                  <a:schemeClr val="bg1"/>
                </a:solidFill>
                <a:latin typeface="Sofia Pro Light" panose="020B0604020202020204" charset="0"/>
              </a:rPr>
              <a:t>Your research and SWOT</a:t>
            </a:r>
          </a:p>
          <a:p>
            <a:pPr marL="285750" indent="-285750">
              <a:buFont typeface="Arial" panose="020B0604020202020204" pitchFamily="34" charset="0"/>
              <a:buChar char="•"/>
            </a:pPr>
            <a:r>
              <a:rPr lang="en-GB" sz="1400" dirty="0">
                <a:solidFill>
                  <a:schemeClr val="bg1"/>
                </a:solidFill>
                <a:latin typeface="Sofia Pro Light" panose="020B0604020202020204" charset="0"/>
              </a:rPr>
              <a:t>Consider the goals you have identified, which ones are priorities for the organisation for the next 3 years?</a:t>
            </a:r>
          </a:p>
          <a:p>
            <a:pPr marL="285750" indent="-285750">
              <a:buFont typeface="Arial" panose="020B0604020202020204" pitchFamily="34" charset="0"/>
              <a:buChar char="•"/>
            </a:pPr>
            <a:r>
              <a:rPr lang="en-GB" sz="1400" dirty="0">
                <a:solidFill>
                  <a:schemeClr val="bg1"/>
                </a:solidFill>
                <a:latin typeface="Sofia Pro Light" panose="020B0604020202020204" charset="0"/>
              </a:rPr>
              <a:t>Which goals can become SMART objectives and therefore can become a reality?</a:t>
            </a:r>
          </a:p>
          <a:p>
            <a:pPr marL="285750" indent="-285750">
              <a:buFont typeface="Arial" panose="020B0604020202020204" pitchFamily="34" charset="0"/>
              <a:buChar char="•"/>
            </a:pPr>
            <a:r>
              <a:rPr lang="en-GB" sz="1400" dirty="0">
                <a:solidFill>
                  <a:schemeClr val="bg1"/>
                </a:solidFill>
                <a:latin typeface="Sofia Pro Light" panose="020B0604020202020204" charset="0"/>
              </a:rPr>
              <a:t>Do they help achieve the organisations overall vision?  </a:t>
            </a:r>
          </a:p>
          <a:p>
            <a:r>
              <a:rPr lang="en-GB" sz="1400" dirty="0">
                <a:solidFill>
                  <a:schemeClr val="bg1"/>
                </a:solidFill>
                <a:latin typeface="Sofia Pro Light" panose="020B0604020202020204" charset="0"/>
              </a:rPr>
              <a:t> </a:t>
            </a:r>
          </a:p>
          <a:p>
            <a:endParaRPr lang="en-GB" sz="1400" dirty="0">
              <a:solidFill>
                <a:schemeClr val="bg1"/>
              </a:solidFill>
              <a:latin typeface="Sofia Pro Light" panose="020B0604020202020204" charset="0"/>
            </a:endParaRPr>
          </a:p>
        </p:txBody>
      </p:sp>
    </p:spTree>
    <p:extLst>
      <p:ext uri="{BB962C8B-B14F-4D97-AF65-F5344CB8AC3E}">
        <p14:creationId xmlns:p14="http://schemas.microsoft.com/office/powerpoint/2010/main" val="22978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Tell us your objectives…</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150136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GB" sz="2400" dirty="0">
                <a:solidFill>
                  <a:schemeClr val="accent6"/>
                </a:solidFill>
              </a:rPr>
              <a:t>How do we get there? – Actions example</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prstGeom prst="rect">
            <a:avLst/>
          </a:prstGeom>
        </p:spPr>
        <p:txBody>
          <a:bodyPr lIns="0" tIns="0" rIns="0" bIns="0">
            <a:normAutofit/>
          </a:bodyPr>
          <a:lstStyle/>
          <a:p>
            <a:pPr marL="0" indent="0">
              <a:lnSpc>
                <a:spcPts val="1880"/>
              </a:lnSpc>
              <a:buNone/>
            </a:pPr>
            <a:r>
              <a:rPr lang="en-GB" sz="1400" dirty="0"/>
              <a:t>Example objective: To have fully qualified (level 2) coaches available for all age groups to ensure quality consistent coaching for all our teams, and to facilitate our first team being made up of local players. </a:t>
            </a:r>
          </a:p>
          <a:p>
            <a:pPr marL="0" indent="0">
              <a:lnSpc>
                <a:spcPts val="1880"/>
              </a:lnSpc>
              <a:buNone/>
            </a:pPr>
            <a:endParaRPr lang="en-GB" sz="1400" dirty="0"/>
          </a:p>
          <a:p>
            <a:pPr marL="285750" indent="-285750">
              <a:lnSpc>
                <a:spcPts val="1880"/>
              </a:lnSpc>
              <a:buClr>
                <a:srgbClr val="DB4A3D"/>
              </a:buClr>
              <a:buFont typeface="Arial" panose="020B0604020202020204" pitchFamily="34" charset="0"/>
              <a:buChar char="•"/>
            </a:pPr>
            <a:r>
              <a:rPr lang="en-GB" sz="1400" dirty="0"/>
              <a:t>____ to review current coaching methods and best practice, present to playing committee and organisation coaching policy to be agreed by January 2020.  </a:t>
            </a:r>
          </a:p>
          <a:p>
            <a:pPr marL="285750" indent="-285750">
              <a:lnSpc>
                <a:spcPts val="1880"/>
              </a:lnSpc>
              <a:buClr>
                <a:srgbClr val="DB4A3D"/>
              </a:buClr>
              <a:buFont typeface="Arial" panose="020B0604020202020204" pitchFamily="34" charset="0"/>
              <a:buChar char="•"/>
            </a:pPr>
            <a:r>
              <a:rPr lang="en-GB" sz="1400" dirty="0"/>
              <a:t>____ to evaluate what current coaching resource (numbers and qualifications) we have and what we need in the long term by March 2020. </a:t>
            </a:r>
          </a:p>
          <a:p>
            <a:pPr marL="285750" indent="-285750">
              <a:lnSpc>
                <a:spcPts val="1880"/>
              </a:lnSpc>
              <a:buClr>
                <a:srgbClr val="DB4A3D"/>
              </a:buClr>
              <a:buFont typeface="Arial" panose="020B0604020202020204" pitchFamily="34" charset="0"/>
              <a:buChar char="•"/>
            </a:pPr>
            <a:r>
              <a:rPr lang="en-GB" sz="1400" dirty="0"/>
              <a:t>____ to produce coaching development plan.  To be discussed and agreed by August 2020.</a:t>
            </a:r>
          </a:p>
          <a:p>
            <a:pPr marL="0" indent="0">
              <a:lnSpc>
                <a:spcPts val="1880"/>
              </a:lnSpc>
              <a:buNone/>
            </a:pPr>
            <a:endParaRPr lang="en-GB" sz="1400" dirty="0"/>
          </a:p>
          <a:p>
            <a:pPr marL="0" indent="0">
              <a:lnSpc>
                <a:spcPts val="1880"/>
              </a:lnSpc>
              <a:buNone/>
            </a:pPr>
            <a:endParaRPr lang="en-GB" sz="1400" dirty="0"/>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67698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6C9EFB-E929-912C-9D8E-3C9412366E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96037" y="1336528"/>
            <a:ext cx="5569145" cy="2827402"/>
          </a:xfrm>
          <a:prstGeom prst="rect">
            <a:avLst/>
          </a:prstGeom>
        </p:spPr>
      </p:pic>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Your actions</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594670" y="917998"/>
            <a:ext cx="7914681" cy="287536"/>
          </a:xfrm>
          <a:prstGeom prst="rect">
            <a:avLst/>
          </a:prstGeom>
        </p:spPr>
        <p:txBody>
          <a:bodyPr lIns="0" tIns="0" rIns="0" bIns="0">
            <a:normAutofit/>
          </a:bodyPr>
          <a:lstStyle/>
          <a:p>
            <a:pPr marL="0" indent="0">
              <a:lnSpc>
                <a:spcPts val="1880"/>
              </a:lnSpc>
              <a:buNone/>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Discuss and develop the actions your organisation needs to achieve its objectives. </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5">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
        <p:nvSpPr>
          <p:cNvPr id="9" name="TextBox 8">
            <a:extLst>
              <a:ext uri="{FF2B5EF4-FFF2-40B4-BE49-F238E27FC236}">
                <a16:creationId xmlns:a16="http://schemas.microsoft.com/office/drawing/2014/main" id="{E2A5745C-F006-A2B0-3D0D-84A33D0AD473}"/>
              </a:ext>
            </a:extLst>
          </p:cNvPr>
          <p:cNvSpPr txBox="1"/>
          <p:nvPr/>
        </p:nvSpPr>
        <p:spPr>
          <a:xfrm>
            <a:off x="1826711" y="1486274"/>
            <a:ext cx="5307795" cy="2462213"/>
          </a:xfrm>
          <a:prstGeom prst="rect">
            <a:avLst/>
          </a:prstGeom>
          <a:noFill/>
        </p:spPr>
        <p:txBody>
          <a:bodyPr wrap="square">
            <a:spAutoFit/>
          </a:bodyPr>
          <a:lstStyle/>
          <a:p>
            <a:r>
              <a:rPr lang="en-GB" sz="1400" b="1" dirty="0">
                <a:solidFill>
                  <a:schemeClr val="bg1"/>
                </a:solidFill>
                <a:latin typeface="Sofia Pro Light" panose="020B0604020202020204" charset="0"/>
              </a:rPr>
              <a:t>Think about: </a:t>
            </a:r>
          </a:p>
          <a:p>
            <a:endParaRPr lang="en-GB" sz="1400" dirty="0">
              <a:solidFill>
                <a:schemeClr val="bg1"/>
              </a:solidFill>
              <a:latin typeface="Sofia Pro Light" panose="020B0604020202020204" charset="0"/>
            </a:endParaRPr>
          </a:p>
          <a:p>
            <a:pPr marL="285750" indent="-285750">
              <a:buFont typeface="Arial" panose="020B0604020202020204" pitchFamily="34" charset="0"/>
              <a:buChar char="•"/>
            </a:pPr>
            <a:r>
              <a:rPr lang="en-GB" sz="1400" dirty="0">
                <a:solidFill>
                  <a:schemeClr val="bg1"/>
                </a:solidFill>
                <a:latin typeface="Sofia Pro Light" panose="020B0604020202020204" charset="0"/>
              </a:rPr>
              <a:t>What are the actions you need to focus on to turn your vision into reality and meet your objectives?</a:t>
            </a:r>
          </a:p>
          <a:p>
            <a:pPr marL="285750" indent="-285750">
              <a:buFont typeface="Arial" panose="020B0604020202020204" pitchFamily="34" charset="0"/>
              <a:buChar char="•"/>
            </a:pPr>
            <a:r>
              <a:rPr lang="en-GB" sz="1400" dirty="0">
                <a:solidFill>
                  <a:schemeClr val="bg1"/>
                </a:solidFill>
                <a:latin typeface="Sofia Pro Light" panose="020B0604020202020204" charset="0"/>
              </a:rPr>
              <a:t>What is the first action you are going to undertake?</a:t>
            </a:r>
          </a:p>
          <a:p>
            <a:pPr marL="285750" indent="-285750">
              <a:buFont typeface="Arial" panose="020B0604020202020204" pitchFamily="34" charset="0"/>
              <a:buChar char="•"/>
            </a:pPr>
            <a:r>
              <a:rPr lang="en-GB" sz="1400" dirty="0">
                <a:solidFill>
                  <a:schemeClr val="bg1"/>
                </a:solidFill>
                <a:latin typeface="Sofia Pro Light" panose="020B0604020202020204" charset="0"/>
              </a:rPr>
              <a:t>Who is going to be responsible for these actions? </a:t>
            </a:r>
          </a:p>
          <a:p>
            <a:pPr marL="285750" indent="-285750">
              <a:buFont typeface="Arial" panose="020B0604020202020204" pitchFamily="34" charset="0"/>
              <a:buChar char="•"/>
            </a:pPr>
            <a:r>
              <a:rPr lang="en-GB" sz="1400" dirty="0">
                <a:solidFill>
                  <a:schemeClr val="bg1"/>
                </a:solidFill>
                <a:latin typeface="Sofia Pro Light" panose="020B0604020202020204" charset="0"/>
              </a:rPr>
              <a:t>How long will this action take and when will it be completed by?</a:t>
            </a:r>
          </a:p>
          <a:p>
            <a:pPr marL="285750" indent="-285750">
              <a:buFont typeface="Arial" panose="020B0604020202020204" pitchFamily="34" charset="0"/>
              <a:buChar char="•"/>
            </a:pPr>
            <a:r>
              <a:rPr lang="en-GB" sz="1400" dirty="0">
                <a:solidFill>
                  <a:schemeClr val="bg1"/>
                </a:solidFill>
                <a:latin typeface="Sofia Pro Light" panose="020B0604020202020204" charset="0"/>
              </a:rPr>
              <a:t>What resources are required?</a:t>
            </a:r>
          </a:p>
          <a:p>
            <a:pPr marL="285750" indent="-285750">
              <a:buFont typeface="Arial" panose="020B0604020202020204" pitchFamily="34" charset="0"/>
              <a:buChar char="•"/>
            </a:pPr>
            <a:r>
              <a:rPr lang="en-GB" sz="1400" dirty="0">
                <a:solidFill>
                  <a:schemeClr val="bg1"/>
                </a:solidFill>
                <a:latin typeface="Sofia Pro Light" panose="020B0604020202020204" charset="0"/>
              </a:rPr>
              <a:t>Have you considered the overlap with objectives in Management and Finance?</a:t>
            </a:r>
          </a:p>
        </p:txBody>
      </p:sp>
    </p:spTree>
    <p:extLst>
      <p:ext uri="{BB962C8B-B14F-4D97-AF65-F5344CB8AC3E}">
        <p14:creationId xmlns:p14="http://schemas.microsoft.com/office/powerpoint/2010/main" val="311113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Tell us your actions…</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165798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GB" sz="2400" dirty="0">
                <a:solidFill>
                  <a:schemeClr val="accent6"/>
                </a:solidFill>
              </a:rPr>
              <a:t>Financial planning – things to consider</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514801" y="1283433"/>
            <a:ext cx="7914681" cy="3536940"/>
          </a:xfrm>
          <a:prstGeom prst="rect">
            <a:avLst/>
          </a:prstGeom>
        </p:spPr>
        <p:txBody>
          <a:bodyPr lIns="0" tIns="0" rIns="0" bIns="0">
            <a:normAutofit/>
          </a:bodyPr>
          <a:lstStyle/>
          <a:p>
            <a:pPr marL="285750" indent="-285750">
              <a:lnSpc>
                <a:spcPts val="1880"/>
              </a:lnSpc>
              <a:buClr>
                <a:srgbClr val="DB4A3D"/>
              </a:buClr>
              <a:buFont typeface="Arial" panose="020B0604020202020204" pitchFamily="34" charset="0"/>
              <a:buChar char="•"/>
            </a:pPr>
            <a:r>
              <a:rPr lang="en-GB" sz="1400" dirty="0"/>
              <a:t>Your action plan should highlight the </a:t>
            </a:r>
            <a:r>
              <a:rPr lang="en-GB" sz="1400" dirty="0">
                <a:solidFill>
                  <a:srgbClr val="871E63"/>
                </a:solidFill>
              </a:rPr>
              <a:t>resources</a:t>
            </a:r>
            <a:r>
              <a:rPr lang="en-GB" sz="1400" dirty="0"/>
              <a:t> you require to implement actions</a:t>
            </a:r>
          </a:p>
          <a:p>
            <a:pPr marL="285750" indent="-285750">
              <a:lnSpc>
                <a:spcPts val="1880"/>
              </a:lnSpc>
              <a:buClr>
                <a:srgbClr val="DB4A3D"/>
              </a:buClr>
              <a:buFont typeface="Arial" panose="020B0604020202020204" pitchFamily="34" charset="0"/>
              <a:buChar char="•"/>
            </a:pPr>
            <a:r>
              <a:rPr lang="en-GB" sz="1400" dirty="0"/>
              <a:t>Extrapolate these into a </a:t>
            </a:r>
            <a:r>
              <a:rPr lang="en-GB" sz="1400" dirty="0">
                <a:solidFill>
                  <a:srgbClr val="871E63"/>
                </a:solidFill>
              </a:rPr>
              <a:t>budget sheet</a:t>
            </a:r>
          </a:p>
          <a:p>
            <a:pPr marL="285750" indent="-285750">
              <a:lnSpc>
                <a:spcPts val="1880"/>
              </a:lnSpc>
              <a:buClr>
                <a:srgbClr val="DB4A3D"/>
              </a:buClr>
              <a:buFont typeface="Arial" panose="020B0604020202020204" pitchFamily="34" charset="0"/>
              <a:buChar char="•"/>
            </a:pPr>
            <a:r>
              <a:rPr lang="en-GB" sz="1400" dirty="0"/>
              <a:t>Consider the </a:t>
            </a:r>
            <a:r>
              <a:rPr lang="en-GB" sz="1400" dirty="0">
                <a:solidFill>
                  <a:srgbClr val="871E63"/>
                </a:solidFill>
              </a:rPr>
              <a:t>existing resources </a:t>
            </a:r>
            <a:r>
              <a:rPr lang="en-GB" sz="1400" dirty="0"/>
              <a:t>of your organisation and where you have </a:t>
            </a:r>
            <a:r>
              <a:rPr lang="en-GB" sz="1400" dirty="0">
                <a:solidFill>
                  <a:srgbClr val="871E63"/>
                </a:solidFill>
              </a:rPr>
              <a:t>gaps</a:t>
            </a:r>
          </a:p>
          <a:p>
            <a:pPr marL="285750" indent="-285750">
              <a:lnSpc>
                <a:spcPts val="1880"/>
              </a:lnSpc>
              <a:buClr>
                <a:srgbClr val="DB4A3D"/>
              </a:buClr>
              <a:buFont typeface="Arial" panose="020B0604020202020204" pitchFamily="34" charset="0"/>
              <a:buChar char="•"/>
            </a:pPr>
            <a:r>
              <a:rPr lang="en-GB" sz="1400" dirty="0"/>
              <a:t>Identify how you are going to resource these </a:t>
            </a:r>
            <a:r>
              <a:rPr lang="en-GB" sz="1400" dirty="0">
                <a:solidFill>
                  <a:srgbClr val="871E63"/>
                </a:solidFill>
              </a:rPr>
              <a:t>funding gaps </a:t>
            </a:r>
            <a:r>
              <a:rPr lang="en-GB" sz="1400" dirty="0"/>
              <a:t>as a </a:t>
            </a:r>
            <a:r>
              <a:rPr lang="en-GB" sz="1400" dirty="0">
                <a:solidFill>
                  <a:srgbClr val="871E63"/>
                </a:solidFill>
              </a:rPr>
              <a:t>finance objective </a:t>
            </a:r>
            <a:r>
              <a:rPr lang="en-GB" sz="1400" dirty="0"/>
              <a:t>with </a:t>
            </a:r>
            <a:r>
              <a:rPr lang="en-GB" sz="1400" dirty="0">
                <a:solidFill>
                  <a:srgbClr val="871E63"/>
                </a:solidFill>
              </a:rPr>
              <a:t>designated actions</a:t>
            </a:r>
          </a:p>
          <a:p>
            <a:pPr marL="285750" indent="-285750">
              <a:lnSpc>
                <a:spcPts val="1880"/>
              </a:lnSpc>
              <a:buClr>
                <a:srgbClr val="DB4A3D"/>
              </a:buClr>
              <a:buFont typeface="Arial" panose="020B0604020202020204" pitchFamily="34" charset="0"/>
              <a:buChar char="•"/>
            </a:pPr>
            <a:r>
              <a:rPr lang="en-GB" sz="1400" dirty="0"/>
              <a:t>Consider sources of </a:t>
            </a:r>
            <a:r>
              <a:rPr lang="en-GB" sz="1400" dirty="0">
                <a:solidFill>
                  <a:srgbClr val="871E63"/>
                </a:solidFill>
              </a:rPr>
              <a:t>funding</a:t>
            </a:r>
            <a:r>
              <a:rPr lang="en-GB" sz="1400" dirty="0"/>
              <a:t> including </a:t>
            </a:r>
            <a:r>
              <a:rPr lang="en-GB" sz="1400" dirty="0">
                <a:solidFill>
                  <a:srgbClr val="871E63"/>
                </a:solidFill>
              </a:rPr>
              <a:t>grants and fundraising.</a:t>
            </a:r>
            <a:endParaRPr lang="en-GB" sz="1400" dirty="0"/>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245716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GB" sz="2400" dirty="0">
                <a:solidFill>
                  <a:schemeClr val="accent6"/>
                </a:solidFill>
              </a:rPr>
              <a:t>How do you know you’re there ? </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507367" y="1283433"/>
            <a:ext cx="7914681" cy="3536940"/>
          </a:xfrm>
          <a:prstGeom prst="rect">
            <a:avLst/>
          </a:prstGeom>
        </p:spPr>
        <p:txBody>
          <a:bodyPr lIns="0" tIns="0" rIns="0" bIns="0">
            <a:normAutofit/>
          </a:bodyPr>
          <a:lstStyle/>
          <a:p>
            <a:pPr marL="285750" indent="-285750">
              <a:lnSpc>
                <a:spcPts val="1880"/>
              </a:lnSpc>
              <a:buClr>
                <a:srgbClr val="DB4A3D"/>
              </a:buClr>
              <a:buFont typeface="Arial" panose="020B0604020202020204" pitchFamily="34" charset="0"/>
              <a:buChar char="•"/>
            </a:pPr>
            <a:r>
              <a:rPr lang="en-GB" sz="1400" dirty="0"/>
              <a:t>Agree regular time periods to review your business plan i.e. quarterly at committee meetings </a:t>
            </a:r>
          </a:p>
          <a:p>
            <a:pPr marL="285750" indent="-285750">
              <a:lnSpc>
                <a:spcPts val="1880"/>
              </a:lnSpc>
              <a:buClr>
                <a:srgbClr val="DB4A3D"/>
              </a:buClr>
              <a:buFont typeface="Arial" panose="020B0604020202020204" pitchFamily="34" charset="0"/>
              <a:buChar char="•"/>
            </a:pPr>
            <a:r>
              <a:rPr lang="en-GB" sz="1400" dirty="0"/>
              <a:t>Setting clear objectives and actions will help you identify if you have achieved them or not</a:t>
            </a:r>
          </a:p>
          <a:p>
            <a:pPr marL="285750" indent="-285750">
              <a:lnSpc>
                <a:spcPts val="1880"/>
              </a:lnSpc>
              <a:buClr>
                <a:srgbClr val="DB4A3D"/>
              </a:buClr>
              <a:buFont typeface="Arial" panose="020B0604020202020204" pitchFamily="34" charset="0"/>
              <a:buChar char="•"/>
            </a:pPr>
            <a:r>
              <a:rPr lang="en-GB" sz="1400" dirty="0"/>
              <a:t>Giving clear timescales on when actions need to be completed by</a:t>
            </a:r>
          </a:p>
          <a:p>
            <a:pPr marL="285750" indent="-285750">
              <a:lnSpc>
                <a:spcPts val="1880"/>
              </a:lnSpc>
              <a:buClr>
                <a:srgbClr val="DB4A3D"/>
              </a:buClr>
              <a:buFont typeface="Arial" panose="020B0604020202020204" pitchFamily="34" charset="0"/>
              <a:buChar char="•"/>
            </a:pPr>
            <a:r>
              <a:rPr lang="en-GB" sz="1400" dirty="0"/>
              <a:t>Hold people responsible for actions</a:t>
            </a:r>
          </a:p>
          <a:p>
            <a:pPr marL="285750" indent="-285750">
              <a:lnSpc>
                <a:spcPts val="1880"/>
              </a:lnSpc>
              <a:buClr>
                <a:srgbClr val="DB4A3D"/>
              </a:buClr>
              <a:buFont typeface="Arial" panose="020B0604020202020204" pitchFamily="34" charset="0"/>
              <a:buChar char="•"/>
            </a:pPr>
            <a:r>
              <a:rPr lang="en-GB" sz="1400" dirty="0"/>
              <a:t>Update your plan if and when things move.</a:t>
            </a:r>
          </a:p>
          <a:p>
            <a:pPr marL="285750" indent="-285750">
              <a:lnSpc>
                <a:spcPts val="1880"/>
              </a:lnSpc>
              <a:buClr>
                <a:srgbClr val="DB4A3D"/>
              </a:buClr>
              <a:buFont typeface="Arial" panose="020B0604020202020204" pitchFamily="34" charset="0"/>
              <a:buChar char="•"/>
            </a:pPr>
            <a:endParaRPr lang="en-GB" sz="1400" dirty="0"/>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230374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Things to consider</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594670" y="929599"/>
            <a:ext cx="7914681" cy="3536940"/>
          </a:xfrm>
          <a:prstGeom prst="rect">
            <a:avLst/>
          </a:prstGeom>
        </p:spPr>
        <p:txBody>
          <a:bodyPr lIns="0" tIns="0" rIns="0" bIns="0">
            <a:normAutofit/>
          </a:bodyPr>
          <a:lstStyle/>
          <a:p>
            <a:pPr marL="0" indent="0">
              <a:lnSpc>
                <a:spcPts val="1880"/>
              </a:lnSpc>
              <a:buNone/>
            </a:pPr>
            <a:r>
              <a:rPr lang="en-GB" sz="1400" b="1" dirty="0">
                <a:solidFill>
                  <a:srgbClr val="DB4A3D"/>
                </a:solidFill>
              </a:rPr>
              <a:t>Tailor to your audience </a:t>
            </a:r>
          </a:p>
          <a:p>
            <a:pPr marL="285750" indent="-285750">
              <a:lnSpc>
                <a:spcPts val="1880"/>
              </a:lnSpc>
              <a:buClr>
                <a:srgbClr val="DB4A3D"/>
              </a:buClr>
              <a:buFont typeface="Arial" panose="020B0604020202020204" pitchFamily="34" charset="0"/>
              <a:buChar char="•"/>
            </a:pPr>
            <a:r>
              <a:rPr lang="en-GB" sz="1400" b="1" dirty="0"/>
              <a:t>Who will read it?</a:t>
            </a:r>
          </a:p>
          <a:p>
            <a:pPr marL="285750" indent="-285750">
              <a:lnSpc>
                <a:spcPts val="1880"/>
              </a:lnSpc>
              <a:buClr>
                <a:srgbClr val="DB4A3D"/>
              </a:buClr>
              <a:buFont typeface="Arial" panose="020B0604020202020204" pitchFamily="34" charset="0"/>
              <a:buChar char="•"/>
            </a:pPr>
            <a:r>
              <a:rPr lang="en-GB" sz="1400" b="1" dirty="0"/>
              <a:t>What do they want to know?</a:t>
            </a:r>
          </a:p>
          <a:p>
            <a:pPr marL="0" indent="0">
              <a:lnSpc>
                <a:spcPts val="1880"/>
              </a:lnSpc>
              <a:buNone/>
            </a:pPr>
            <a:r>
              <a:rPr lang="en-GB" sz="1400" b="1" dirty="0">
                <a:solidFill>
                  <a:srgbClr val="39ADAD"/>
                </a:solidFill>
              </a:rPr>
              <a:t>Clear messages</a:t>
            </a:r>
          </a:p>
          <a:p>
            <a:pPr marL="285750" indent="-285750">
              <a:lnSpc>
                <a:spcPts val="1880"/>
              </a:lnSpc>
              <a:buClr>
                <a:srgbClr val="DB4A3D"/>
              </a:buClr>
              <a:buFont typeface="Arial" panose="020B0604020202020204" pitchFamily="34" charset="0"/>
              <a:buChar char="•"/>
            </a:pPr>
            <a:r>
              <a:rPr lang="en-GB" sz="1400" b="1" dirty="0"/>
              <a:t>Can it be read and understood on its own? </a:t>
            </a:r>
          </a:p>
          <a:p>
            <a:pPr marL="0" indent="0">
              <a:lnSpc>
                <a:spcPts val="1880"/>
              </a:lnSpc>
              <a:buNone/>
            </a:pPr>
            <a:r>
              <a:rPr lang="en-GB" sz="1400" b="1" dirty="0">
                <a:solidFill>
                  <a:srgbClr val="333770"/>
                </a:solidFill>
              </a:rPr>
              <a:t>Positive</a:t>
            </a:r>
          </a:p>
          <a:p>
            <a:pPr marL="285750" indent="-285750">
              <a:lnSpc>
                <a:spcPts val="1880"/>
              </a:lnSpc>
              <a:buFont typeface="Arial" panose="020B0604020202020204" pitchFamily="34" charset="0"/>
              <a:buChar char="•"/>
            </a:pPr>
            <a:r>
              <a:rPr lang="en-GB" sz="1400" b="1" dirty="0"/>
              <a:t>Does it leave me with a good impression? </a:t>
            </a:r>
          </a:p>
          <a:p>
            <a:pPr marL="0" indent="0">
              <a:lnSpc>
                <a:spcPts val="1880"/>
              </a:lnSpc>
              <a:buNone/>
            </a:pPr>
            <a:r>
              <a:rPr lang="en-GB" sz="1400" b="1" dirty="0">
                <a:solidFill>
                  <a:srgbClr val="871E63"/>
                </a:solidFill>
              </a:rPr>
              <a:t>Logical </a:t>
            </a:r>
          </a:p>
          <a:p>
            <a:pPr marL="285750" indent="-285750">
              <a:lnSpc>
                <a:spcPts val="1880"/>
              </a:lnSpc>
              <a:buFont typeface="Arial" panose="020B0604020202020204" pitchFamily="34" charset="0"/>
              <a:buChar char="•"/>
            </a:pPr>
            <a:r>
              <a:rPr lang="en-GB" sz="1400" b="1" dirty="0"/>
              <a:t>Does it flow and make sense?</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229380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Who should be involved?</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557163" y="1184837"/>
            <a:ext cx="2620637" cy="1795569"/>
          </a:xfrm>
          <a:prstGeom prst="rect">
            <a:avLst/>
          </a:prstGeom>
        </p:spPr>
        <p:txBody>
          <a:bodyPr lIns="0" tIns="0" rIns="0" bIns="0">
            <a:normAutofit/>
          </a:bodyPr>
          <a:lstStyle/>
          <a:p>
            <a:pPr marL="0" indent="0">
              <a:lnSpc>
                <a:spcPts val="1880"/>
              </a:lnSpc>
              <a:buNone/>
            </a:pPr>
            <a:r>
              <a:rPr kumimoji="0" lang="en-GB"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Don’t leave it up to one person!</a:t>
            </a: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grpSp>
        <p:nvGrpSpPr>
          <p:cNvPr id="6" name="Group 5">
            <a:extLst>
              <a:ext uri="{FF2B5EF4-FFF2-40B4-BE49-F238E27FC236}">
                <a16:creationId xmlns:a16="http://schemas.microsoft.com/office/drawing/2014/main" id="{E8833F46-EBDB-500D-8EC1-865F743F4A92}"/>
              </a:ext>
            </a:extLst>
          </p:cNvPr>
          <p:cNvGrpSpPr/>
          <p:nvPr/>
        </p:nvGrpSpPr>
        <p:grpSpPr>
          <a:xfrm>
            <a:off x="4572000" y="527362"/>
            <a:ext cx="4107860" cy="3920755"/>
            <a:chOff x="2488875" y="1340768"/>
            <a:chExt cx="4417908" cy="4549638"/>
          </a:xfrm>
        </p:grpSpPr>
        <p:sp>
          <p:nvSpPr>
            <p:cNvPr id="8" name="TextBox 7">
              <a:extLst>
                <a:ext uri="{FF2B5EF4-FFF2-40B4-BE49-F238E27FC236}">
                  <a16:creationId xmlns:a16="http://schemas.microsoft.com/office/drawing/2014/main" id="{9CC7A2C2-B398-238C-BD47-4B23F0F921D1}"/>
                </a:ext>
              </a:extLst>
            </p:cNvPr>
            <p:cNvSpPr txBox="1"/>
            <p:nvPr/>
          </p:nvSpPr>
          <p:spPr>
            <a:xfrm>
              <a:off x="3996486" y="3638975"/>
              <a:ext cx="1421728" cy="75000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Sofia Pro Light" panose="020B0604020202020204" charset="0"/>
                  <a:ea typeface="Tahoma" panose="020B0604030504040204" pitchFamily="34" charset="0"/>
                  <a:cs typeface="Tahoma" panose="020B0604030504040204" pitchFamily="34" charset="0"/>
                </a:rPr>
                <a:t>Happiness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Sofia Pro Light" panose="020B0604020202020204" charset="0"/>
                  <a:ea typeface="Tahoma" panose="020B0604030504040204" pitchFamily="34" charset="0"/>
                  <a:cs typeface="Tahoma" panose="020B0604030504040204" pitchFamily="34" charset="0"/>
                </a:rPr>
                <a:t>Self worth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Sofia Pro Light" panose="020B0604020202020204" charset="0"/>
                  <a:ea typeface="Tahoma" panose="020B0604030504040204" pitchFamily="34" charset="0"/>
                  <a:cs typeface="Tahoma" panose="020B0604030504040204" pitchFamily="34" charset="0"/>
                </a:rPr>
                <a:t>Contentment</a:t>
              </a:r>
            </a:p>
          </p:txBody>
        </p:sp>
        <p:grpSp>
          <p:nvGrpSpPr>
            <p:cNvPr id="9" name="Group 8">
              <a:extLst>
                <a:ext uri="{FF2B5EF4-FFF2-40B4-BE49-F238E27FC236}">
                  <a16:creationId xmlns:a16="http://schemas.microsoft.com/office/drawing/2014/main" id="{057985F4-7923-44A6-2B3B-F4E0C9BD5CB3}"/>
                </a:ext>
              </a:extLst>
            </p:cNvPr>
            <p:cNvGrpSpPr/>
            <p:nvPr/>
          </p:nvGrpSpPr>
          <p:grpSpPr>
            <a:xfrm>
              <a:off x="2488875" y="1340768"/>
              <a:ext cx="4417908" cy="4549638"/>
              <a:chOff x="3124283" y="2138939"/>
              <a:chExt cx="4417908" cy="4549638"/>
            </a:xfrm>
          </p:grpSpPr>
          <p:sp>
            <p:nvSpPr>
              <p:cNvPr id="10" name="Freeform 28">
                <a:extLst>
                  <a:ext uri="{FF2B5EF4-FFF2-40B4-BE49-F238E27FC236}">
                    <a16:creationId xmlns:a16="http://schemas.microsoft.com/office/drawing/2014/main" id="{7EFB132E-5978-4664-05DE-94B59D560B09}"/>
                  </a:ext>
                </a:extLst>
              </p:cNvPr>
              <p:cNvSpPr>
                <a:spLocks/>
              </p:cNvSpPr>
              <p:nvPr/>
            </p:nvSpPr>
            <p:spPr bwMode="auto">
              <a:xfrm>
                <a:off x="4483642" y="2138939"/>
                <a:ext cx="1710000" cy="1458000"/>
              </a:xfrm>
              <a:custGeom>
                <a:avLst/>
                <a:gdLst/>
                <a:ahLst/>
                <a:cxnLst>
                  <a:cxn ang="0">
                    <a:pos x="545" y="0"/>
                  </a:cxn>
                  <a:cxn ang="0">
                    <a:pos x="181" y="0"/>
                  </a:cxn>
                  <a:cxn ang="0">
                    <a:pos x="0" y="313"/>
                  </a:cxn>
                  <a:cxn ang="0">
                    <a:pos x="181" y="626"/>
                  </a:cxn>
                  <a:cxn ang="0">
                    <a:pos x="545" y="626"/>
                  </a:cxn>
                  <a:cxn ang="0">
                    <a:pos x="726" y="313"/>
                  </a:cxn>
                  <a:cxn ang="0">
                    <a:pos x="545" y="0"/>
                  </a:cxn>
                  <a:cxn ang="0">
                    <a:pos x="545" y="0"/>
                  </a:cxn>
                </a:cxnLst>
                <a:rect l="0" t="0" r="r" b="b"/>
                <a:pathLst>
                  <a:path w="726" h="626">
                    <a:moveTo>
                      <a:pt x="545" y="0"/>
                    </a:moveTo>
                    <a:lnTo>
                      <a:pt x="181" y="0"/>
                    </a:lnTo>
                    <a:lnTo>
                      <a:pt x="0" y="313"/>
                    </a:lnTo>
                    <a:lnTo>
                      <a:pt x="181" y="626"/>
                    </a:lnTo>
                    <a:lnTo>
                      <a:pt x="545" y="626"/>
                    </a:lnTo>
                    <a:lnTo>
                      <a:pt x="726" y="313"/>
                    </a:lnTo>
                    <a:lnTo>
                      <a:pt x="545" y="0"/>
                    </a:lnTo>
                    <a:lnTo>
                      <a:pt x="545" y="0"/>
                    </a:lnTo>
                    <a:close/>
                  </a:path>
                </a:pathLst>
              </a:custGeom>
              <a:solidFill>
                <a:srgbClr val="871E63"/>
              </a:solidFill>
              <a:ln w="9525">
                <a:solidFill>
                  <a:srgbClr val="871E63"/>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Sofia Pro Light" panose="020B0604020202020204" charset="0"/>
                </a:endParaRPr>
              </a:p>
            </p:txBody>
          </p:sp>
          <p:sp>
            <p:nvSpPr>
              <p:cNvPr id="11" name="Freeform 30">
                <a:extLst>
                  <a:ext uri="{FF2B5EF4-FFF2-40B4-BE49-F238E27FC236}">
                    <a16:creationId xmlns:a16="http://schemas.microsoft.com/office/drawing/2014/main" id="{9C94346F-086C-15E9-7BEF-D29A35A9DBFE}"/>
                  </a:ext>
                </a:extLst>
              </p:cNvPr>
              <p:cNvSpPr>
                <a:spLocks/>
              </p:cNvSpPr>
              <p:nvPr/>
            </p:nvSpPr>
            <p:spPr bwMode="auto">
              <a:xfrm>
                <a:off x="5832190" y="2918245"/>
                <a:ext cx="1708286" cy="1458714"/>
              </a:xfrm>
              <a:custGeom>
                <a:avLst/>
                <a:gdLst/>
                <a:ahLst/>
                <a:cxnLst>
                  <a:cxn ang="0">
                    <a:pos x="545" y="0"/>
                  </a:cxn>
                  <a:cxn ang="0">
                    <a:pos x="182" y="0"/>
                  </a:cxn>
                  <a:cxn ang="0">
                    <a:pos x="0" y="313"/>
                  </a:cxn>
                  <a:cxn ang="0">
                    <a:pos x="182" y="628"/>
                  </a:cxn>
                  <a:cxn ang="0">
                    <a:pos x="545" y="628"/>
                  </a:cxn>
                  <a:cxn ang="0">
                    <a:pos x="727" y="313"/>
                  </a:cxn>
                  <a:cxn ang="0">
                    <a:pos x="545" y="0"/>
                  </a:cxn>
                  <a:cxn ang="0">
                    <a:pos x="545" y="0"/>
                  </a:cxn>
                </a:cxnLst>
                <a:rect l="0" t="0" r="r" b="b"/>
                <a:pathLst>
                  <a:path w="727" h="628">
                    <a:moveTo>
                      <a:pt x="545" y="0"/>
                    </a:moveTo>
                    <a:lnTo>
                      <a:pt x="182" y="0"/>
                    </a:lnTo>
                    <a:lnTo>
                      <a:pt x="0" y="313"/>
                    </a:lnTo>
                    <a:lnTo>
                      <a:pt x="182" y="628"/>
                    </a:lnTo>
                    <a:lnTo>
                      <a:pt x="545" y="628"/>
                    </a:lnTo>
                    <a:lnTo>
                      <a:pt x="727" y="313"/>
                    </a:lnTo>
                    <a:lnTo>
                      <a:pt x="545" y="0"/>
                    </a:lnTo>
                    <a:lnTo>
                      <a:pt x="545" y="0"/>
                    </a:lnTo>
                    <a:close/>
                  </a:path>
                </a:pathLst>
              </a:custGeom>
              <a:solidFill>
                <a:srgbClr val="39ADAD"/>
              </a:solidFill>
              <a:ln w="9525">
                <a:solidFill>
                  <a:srgbClr val="39ADAD"/>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Sofia Pro Light" panose="020B0604020202020204" charset="0"/>
                </a:endParaRPr>
              </a:p>
            </p:txBody>
          </p:sp>
          <p:sp>
            <p:nvSpPr>
              <p:cNvPr id="12" name="Freeform 32">
                <a:extLst>
                  <a:ext uri="{FF2B5EF4-FFF2-40B4-BE49-F238E27FC236}">
                    <a16:creationId xmlns:a16="http://schemas.microsoft.com/office/drawing/2014/main" id="{D1B0A16C-C6F8-6587-9CB9-4C872B5D8551}"/>
                  </a:ext>
                </a:extLst>
              </p:cNvPr>
              <p:cNvSpPr>
                <a:spLocks/>
              </p:cNvSpPr>
              <p:nvPr/>
            </p:nvSpPr>
            <p:spPr bwMode="auto">
              <a:xfrm>
                <a:off x="3142022" y="2918245"/>
                <a:ext cx="1710000" cy="1458000"/>
              </a:xfrm>
              <a:custGeom>
                <a:avLst/>
                <a:gdLst/>
                <a:ahLst/>
                <a:cxnLst>
                  <a:cxn ang="0">
                    <a:pos x="545" y="0"/>
                  </a:cxn>
                  <a:cxn ang="0">
                    <a:pos x="181" y="0"/>
                  </a:cxn>
                  <a:cxn ang="0">
                    <a:pos x="0" y="315"/>
                  </a:cxn>
                  <a:cxn ang="0">
                    <a:pos x="181" y="628"/>
                  </a:cxn>
                  <a:cxn ang="0">
                    <a:pos x="545" y="628"/>
                  </a:cxn>
                  <a:cxn ang="0">
                    <a:pos x="726" y="315"/>
                  </a:cxn>
                  <a:cxn ang="0">
                    <a:pos x="545" y="0"/>
                  </a:cxn>
                  <a:cxn ang="0">
                    <a:pos x="545" y="0"/>
                  </a:cxn>
                </a:cxnLst>
                <a:rect l="0" t="0" r="r" b="b"/>
                <a:pathLst>
                  <a:path w="726" h="628">
                    <a:moveTo>
                      <a:pt x="545" y="0"/>
                    </a:moveTo>
                    <a:lnTo>
                      <a:pt x="181" y="0"/>
                    </a:lnTo>
                    <a:lnTo>
                      <a:pt x="0" y="315"/>
                    </a:lnTo>
                    <a:lnTo>
                      <a:pt x="181" y="628"/>
                    </a:lnTo>
                    <a:lnTo>
                      <a:pt x="545" y="628"/>
                    </a:lnTo>
                    <a:lnTo>
                      <a:pt x="726" y="315"/>
                    </a:lnTo>
                    <a:lnTo>
                      <a:pt x="545" y="0"/>
                    </a:lnTo>
                    <a:lnTo>
                      <a:pt x="545" y="0"/>
                    </a:lnTo>
                    <a:close/>
                  </a:path>
                </a:pathLst>
              </a:custGeom>
              <a:solidFill>
                <a:srgbClr val="F39546"/>
              </a:solidFill>
              <a:ln w="9525">
                <a:solidFill>
                  <a:srgbClr val="F39546"/>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Sofia Pro Light" panose="020B0604020202020204" charset="0"/>
                </a:endParaRPr>
              </a:p>
            </p:txBody>
          </p:sp>
          <p:sp>
            <p:nvSpPr>
              <p:cNvPr id="13" name="Freeform 34">
                <a:extLst>
                  <a:ext uri="{FF2B5EF4-FFF2-40B4-BE49-F238E27FC236}">
                    <a16:creationId xmlns:a16="http://schemas.microsoft.com/office/drawing/2014/main" id="{241D7146-4E28-CE77-1345-4BA0F81A63DB}"/>
                  </a:ext>
                </a:extLst>
              </p:cNvPr>
              <p:cNvSpPr>
                <a:spLocks/>
              </p:cNvSpPr>
              <p:nvPr/>
            </p:nvSpPr>
            <p:spPr bwMode="auto">
              <a:xfrm>
                <a:off x="5832190" y="4457086"/>
                <a:ext cx="1710000" cy="1458000"/>
              </a:xfrm>
              <a:custGeom>
                <a:avLst/>
                <a:gdLst/>
                <a:ahLst/>
                <a:cxnLst>
                  <a:cxn ang="0">
                    <a:pos x="546" y="0"/>
                  </a:cxn>
                  <a:cxn ang="0">
                    <a:pos x="182" y="0"/>
                  </a:cxn>
                  <a:cxn ang="0">
                    <a:pos x="0" y="313"/>
                  </a:cxn>
                  <a:cxn ang="0">
                    <a:pos x="182" y="626"/>
                  </a:cxn>
                  <a:cxn ang="0">
                    <a:pos x="546" y="626"/>
                  </a:cxn>
                  <a:cxn ang="0">
                    <a:pos x="728" y="313"/>
                  </a:cxn>
                  <a:cxn ang="0">
                    <a:pos x="546" y="0"/>
                  </a:cxn>
                  <a:cxn ang="0">
                    <a:pos x="546" y="0"/>
                  </a:cxn>
                </a:cxnLst>
                <a:rect l="0" t="0" r="r" b="b"/>
                <a:pathLst>
                  <a:path w="728" h="626">
                    <a:moveTo>
                      <a:pt x="546" y="0"/>
                    </a:moveTo>
                    <a:lnTo>
                      <a:pt x="182" y="0"/>
                    </a:lnTo>
                    <a:lnTo>
                      <a:pt x="0" y="313"/>
                    </a:lnTo>
                    <a:lnTo>
                      <a:pt x="182" y="626"/>
                    </a:lnTo>
                    <a:lnTo>
                      <a:pt x="546" y="626"/>
                    </a:lnTo>
                    <a:lnTo>
                      <a:pt x="728" y="313"/>
                    </a:lnTo>
                    <a:lnTo>
                      <a:pt x="546" y="0"/>
                    </a:lnTo>
                    <a:lnTo>
                      <a:pt x="546" y="0"/>
                    </a:lnTo>
                    <a:close/>
                  </a:path>
                </a:pathLst>
              </a:custGeom>
              <a:solidFill>
                <a:srgbClr val="333770"/>
              </a:solidFill>
              <a:ln w="9525">
                <a:solidFill>
                  <a:srgbClr val="33377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Sofia Pro Light" panose="020B0604020202020204" charset="0"/>
                </a:endParaRPr>
              </a:p>
            </p:txBody>
          </p:sp>
          <p:sp>
            <p:nvSpPr>
              <p:cNvPr id="14" name="Freeform 36">
                <a:extLst>
                  <a:ext uri="{FF2B5EF4-FFF2-40B4-BE49-F238E27FC236}">
                    <a16:creationId xmlns:a16="http://schemas.microsoft.com/office/drawing/2014/main" id="{1BB2C83D-8CD0-3906-8BDB-F939264679D3}"/>
                  </a:ext>
                </a:extLst>
              </p:cNvPr>
              <p:cNvSpPr>
                <a:spLocks/>
              </p:cNvSpPr>
              <p:nvPr/>
            </p:nvSpPr>
            <p:spPr bwMode="auto">
              <a:xfrm>
                <a:off x="3142022" y="4457086"/>
                <a:ext cx="1710000" cy="1458000"/>
              </a:xfrm>
              <a:custGeom>
                <a:avLst/>
                <a:gdLst/>
                <a:ahLst/>
                <a:cxnLst>
                  <a:cxn ang="0">
                    <a:pos x="545" y="0"/>
                  </a:cxn>
                  <a:cxn ang="0">
                    <a:pos x="182" y="0"/>
                  </a:cxn>
                  <a:cxn ang="0">
                    <a:pos x="0" y="313"/>
                  </a:cxn>
                  <a:cxn ang="0">
                    <a:pos x="182" y="627"/>
                  </a:cxn>
                  <a:cxn ang="0">
                    <a:pos x="545" y="627"/>
                  </a:cxn>
                  <a:cxn ang="0">
                    <a:pos x="727" y="313"/>
                  </a:cxn>
                  <a:cxn ang="0">
                    <a:pos x="545" y="0"/>
                  </a:cxn>
                  <a:cxn ang="0">
                    <a:pos x="545" y="0"/>
                  </a:cxn>
                </a:cxnLst>
                <a:rect l="0" t="0" r="r" b="b"/>
                <a:pathLst>
                  <a:path w="727" h="627">
                    <a:moveTo>
                      <a:pt x="545" y="0"/>
                    </a:moveTo>
                    <a:lnTo>
                      <a:pt x="182" y="0"/>
                    </a:lnTo>
                    <a:lnTo>
                      <a:pt x="0" y="313"/>
                    </a:lnTo>
                    <a:lnTo>
                      <a:pt x="182" y="627"/>
                    </a:lnTo>
                    <a:lnTo>
                      <a:pt x="545" y="627"/>
                    </a:lnTo>
                    <a:lnTo>
                      <a:pt x="727" y="313"/>
                    </a:lnTo>
                    <a:lnTo>
                      <a:pt x="545" y="0"/>
                    </a:lnTo>
                    <a:lnTo>
                      <a:pt x="545" y="0"/>
                    </a:lnTo>
                    <a:close/>
                  </a:path>
                </a:pathLst>
              </a:custGeom>
              <a:solidFill>
                <a:srgbClr val="76C0F4"/>
              </a:solidFill>
              <a:ln w="9525">
                <a:solidFill>
                  <a:srgbClr val="76C0F4"/>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Sofia Pro Light" panose="020B0604020202020204" charset="0"/>
                </a:endParaRPr>
              </a:p>
            </p:txBody>
          </p:sp>
          <p:sp>
            <p:nvSpPr>
              <p:cNvPr id="15" name="Freeform 38">
                <a:extLst>
                  <a:ext uri="{FF2B5EF4-FFF2-40B4-BE49-F238E27FC236}">
                    <a16:creationId xmlns:a16="http://schemas.microsoft.com/office/drawing/2014/main" id="{25745E1C-BA27-B53A-A3C4-BE1C74749E10}"/>
                  </a:ext>
                </a:extLst>
              </p:cNvPr>
              <p:cNvSpPr>
                <a:spLocks/>
              </p:cNvSpPr>
              <p:nvPr/>
            </p:nvSpPr>
            <p:spPr bwMode="auto">
              <a:xfrm>
                <a:off x="4483642" y="5230577"/>
                <a:ext cx="1710000" cy="1458000"/>
              </a:xfrm>
              <a:custGeom>
                <a:avLst/>
                <a:gdLst/>
                <a:ahLst/>
                <a:cxnLst>
                  <a:cxn ang="0">
                    <a:pos x="545" y="0"/>
                  </a:cxn>
                  <a:cxn ang="0">
                    <a:pos x="181" y="0"/>
                  </a:cxn>
                  <a:cxn ang="0">
                    <a:pos x="0" y="315"/>
                  </a:cxn>
                  <a:cxn ang="0">
                    <a:pos x="181" y="628"/>
                  </a:cxn>
                  <a:cxn ang="0">
                    <a:pos x="545" y="628"/>
                  </a:cxn>
                  <a:cxn ang="0">
                    <a:pos x="726" y="315"/>
                  </a:cxn>
                  <a:cxn ang="0">
                    <a:pos x="545" y="0"/>
                  </a:cxn>
                  <a:cxn ang="0">
                    <a:pos x="545" y="0"/>
                  </a:cxn>
                </a:cxnLst>
                <a:rect l="0" t="0" r="r" b="b"/>
                <a:pathLst>
                  <a:path w="726" h="628">
                    <a:moveTo>
                      <a:pt x="545" y="0"/>
                    </a:moveTo>
                    <a:lnTo>
                      <a:pt x="181" y="0"/>
                    </a:lnTo>
                    <a:lnTo>
                      <a:pt x="0" y="315"/>
                    </a:lnTo>
                    <a:lnTo>
                      <a:pt x="181" y="628"/>
                    </a:lnTo>
                    <a:lnTo>
                      <a:pt x="545" y="628"/>
                    </a:lnTo>
                    <a:lnTo>
                      <a:pt x="726" y="315"/>
                    </a:lnTo>
                    <a:lnTo>
                      <a:pt x="545" y="0"/>
                    </a:lnTo>
                    <a:lnTo>
                      <a:pt x="545" y="0"/>
                    </a:lnTo>
                    <a:close/>
                  </a:path>
                </a:pathLst>
              </a:custGeom>
              <a:solidFill>
                <a:srgbClr val="DB4A3D"/>
              </a:solidFill>
              <a:ln w="9525">
                <a:solidFill>
                  <a:srgbClr val="DB4A3D"/>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Sofia Pro Light" panose="020B0604020202020204" charset="0"/>
                </a:endParaRPr>
              </a:p>
            </p:txBody>
          </p:sp>
          <p:sp>
            <p:nvSpPr>
              <p:cNvPr id="16" name="Text Box 17">
                <a:extLst>
                  <a:ext uri="{FF2B5EF4-FFF2-40B4-BE49-F238E27FC236}">
                    <a16:creationId xmlns:a16="http://schemas.microsoft.com/office/drawing/2014/main" id="{E4693257-6F76-B183-72C0-9A97EE3151BD}"/>
                  </a:ext>
                </a:extLst>
              </p:cNvPr>
              <p:cNvSpPr txBox="1">
                <a:spLocks noChangeArrowheads="1"/>
              </p:cNvSpPr>
              <p:nvPr/>
            </p:nvSpPr>
            <p:spPr bwMode="blackWhite">
              <a:xfrm>
                <a:off x="4645681" y="2373216"/>
                <a:ext cx="1385919" cy="857145"/>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Sofia Pro Light" panose="020B0604020202020204" charset="0"/>
                    <a:ea typeface="Tahoma" panose="020B0604030504040204" pitchFamily="34" charset="0"/>
                    <a:cs typeface="Tahoma" panose="020B0604030504040204" pitchFamily="34" charset="0"/>
                  </a:rPr>
                  <a:t>Those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Sofia Pro Light" panose="020B0604020202020204" charset="0"/>
                    <a:ea typeface="Tahoma" panose="020B0604030504040204" pitchFamily="34" charset="0"/>
                    <a:cs typeface="Tahoma" panose="020B0604030504040204" pitchFamily="34" charset="0"/>
                  </a:rPr>
                  <a:t>involved in putting the plan into action</a:t>
                </a:r>
              </a:p>
            </p:txBody>
          </p:sp>
          <p:sp>
            <p:nvSpPr>
              <p:cNvPr id="18" name="Text Box 16">
                <a:extLst>
                  <a:ext uri="{FF2B5EF4-FFF2-40B4-BE49-F238E27FC236}">
                    <a16:creationId xmlns:a16="http://schemas.microsoft.com/office/drawing/2014/main" id="{E49AA24D-4FC0-397B-8BED-F7C783ACF466}"/>
                  </a:ext>
                </a:extLst>
              </p:cNvPr>
              <p:cNvSpPr txBox="1">
                <a:spLocks noChangeArrowheads="1"/>
              </p:cNvSpPr>
              <p:nvPr/>
            </p:nvSpPr>
            <p:spPr bwMode="blackWhite">
              <a:xfrm>
                <a:off x="3124283" y="3429686"/>
                <a:ext cx="1718562" cy="428572"/>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Sofia Pro Light" panose="020B0604020202020204" charset="0"/>
                    <a:ea typeface="Tahoma" panose="020B0604030504040204" pitchFamily="34" charset="0"/>
                    <a:cs typeface="Tahoma" panose="020B0604030504040204" pitchFamily="34" charset="0"/>
                  </a:rPr>
                  <a:t>NGBs / Active Partnerships</a:t>
                </a:r>
              </a:p>
            </p:txBody>
          </p:sp>
          <p:sp>
            <p:nvSpPr>
              <p:cNvPr id="19" name="Text Box 18">
                <a:extLst>
                  <a:ext uri="{FF2B5EF4-FFF2-40B4-BE49-F238E27FC236}">
                    <a16:creationId xmlns:a16="http://schemas.microsoft.com/office/drawing/2014/main" id="{374670CF-0568-3FBD-EF16-26E540A57539}"/>
                  </a:ext>
                </a:extLst>
              </p:cNvPr>
              <p:cNvSpPr txBox="1">
                <a:spLocks noChangeArrowheads="1"/>
              </p:cNvSpPr>
              <p:nvPr/>
            </p:nvSpPr>
            <p:spPr bwMode="blackWhite">
              <a:xfrm>
                <a:off x="5832190" y="3405198"/>
                <a:ext cx="1710001" cy="428572"/>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Sofia Pro Light" panose="020B0604020202020204" charset="0"/>
                    <a:ea typeface="Tahoma" panose="020B0604030504040204" pitchFamily="34" charset="0"/>
                    <a:cs typeface="Tahoma" panose="020B0604030504040204" pitchFamily="34" charset="0"/>
                  </a:rPr>
                  <a:t>Management / Committees</a:t>
                </a:r>
              </a:p>
            </p:txBody>
          </p:sp>
          <p:sp>
            <p:nvSpPr>
              <p:cNvPr id="20" name="Text Box 19">
                <a:extLst>
                  <a:ext uri="{FF2B5EF4-FFF2-40B4-BE49-F238E27FC236}">
                    <a16:creationId xmlns:a16="http://schemas.microsoft.com/office/drawing/2014/main" id="{8CF4796C-CD54-4EBC-C5AC-44AC216B057F}"/>
                  </a:ext>
                </a:extLst>
              </p:cNvPr>
              <p:cNvSpPr txBox="1">
                <a:spLocks noChangeArrowheads="1"/>
              </p:cNvSpPr>
              <p:nvPr/>
            </p:nvSpPr>
            <p:spPr bwMode="blackWhite">
              <a:xfrm>
                <a:off x="5833139" y="5039906"/>
                <a:ext cx="1707338" cy="214286"/>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Sofia Pro Light" panose="020B0604020202020204" charset="0"/>
                    <a:ea typeface="Tahoma" panose="020B0604030504040204" pitchFamily="34" charset="0"/>
                    <a:cs typeface="Tahoma" panose="020B0604030504040204" pitchFamily="34" charset="0"/>
                  </a:rPr>
                  <a:t> Members</a:t>
                </a:r>
              </a:p>
            </p:txBody>
          </p:sp>
          <p:sp>
            <p:nvSpPr>
              <p:cNvPr id="21" name="Text Box 20">
                <a:extLst>
                  <a:ext uri="{FF2B5EF4-FFF2-40B4-BE49-F238E27FC236}">
                    <a16:creationId xmlns:a16="http://schemas.microsoft.com/office/drawing/2014/main" id="{6593AAD5-32AE-22A7-D65B-6F2128F392EB}"/>
                  </a:ext>
                </a:extLst>
              </p:cNvPr>
              <p:cNvSpPr txBox="1">
                <a:spLocks noChangeArrowheads="1"/>
              </p:cNvSpPr>
              <p:nvPr/>
            </p:nvSpPr>
            <p:spPr bwMode="blackWhite">
              <a:xfrm>
                <a:off x="4482604" y="5613948"/>
                <a:ext cx="1728466" cy="642858"/>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Sofia Pro Light" panose="020B0604020202020204" charset="0"/>
                    <a:ea typeface="Tahoma" panose="020B0604030504040204" pitchFamily="34" charset="0"/>
                    <a:cs typeface="Tahoma" panose="020B0604030504040204" pitchFamily="34" charset="0"/>
                  </a:rPr>
                  <a:t>Other staff / volunteers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Sofia Pro Light" panose="020B0604020202020204" charset="0"/>
                    <a:ea typeface="Tahoma" panose="020B0604030504040204" pitchFamily="34" charset="0"/>
                    <a:cs typeface="Tahoma" panose="020B0604030504040204" pitchFamily="34" charset="0"/>
                  </a:rPr>
                  <a:t>with key skills</a:t>
                </a:r>
              </a:p>
            </p:txBody>
          </p:sp>
          <p:sp>
            <p:nvSpPr>
              <p:cNvPr id="22" name="Text Box 21">
                <a:extLst>
                  <a:ext uri="{FF2B5EF4-FFF2-40B4-BE49-F238E27FC236}">
                    <a16:creationId xmlns:a16="http://schemas.microsoft.com/office/drawing/2014/main" id="{3B8293F3-BF0F-4238-DDFD-259500EC7FDA}"/>
                  </a:ext>
                </a:extLst>
              </p:cNvPr>
              <p:cNvSpPr txBox="1">
                <a:spLocks noChangeArrowheads="1"/>
              </p:cNvSpPr>
              <p:nvPr/>
            </p:nvSpPr>
            <p:spPr bwMode="blackWhite">
              <a:xfrm>
                <a:off x="3291961" y="5042594"/>
                <a:ext cx="1413555" cy="214286"/>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Sofia Pro Light" panose="020B0604020202020204" charset="0"/>
                    <a:ea typeface="Tahoma" panose="020B0604030504040204" pitchFamily="34" charset="0"/>
                    <a:cs typeface="Tahoma" panose="020B0604030504040204" pitchFamily="34" charset="0"/>
                  </a:rPr>
                  <a:t>External Advisors</a:t>
                </a:r>
              </a:p>
            </p:txBody>
          </p:sp>
        </p:grpSp>
      </p:grpSp>
      <p:grpSp>
        <p:nvGrpSpPr>
          <p:cNvPr id="23" name="Group 22">
            <a:extLst>
              <a:ext uri="{FF2B5EF4-FFF2-40B4-BE49-F238E27FC236}">
                <a16:creationId xmlns:a16="http://schemas.microsoft.com/office/drawing/2014/main" id="{EB6B9C1B-F927-F4AE-CBFA-B2A08F8BA606}"/>
              </a:ext>
            </a:extLst>
          </p:cNvPr>
          <p:cNvGrpSpPr/>
          <p:nvPr/>
        </p:nvGrpSpPr>
        <p:grpSpPr>
          <a:xfrm>
            <a:off x="5990002" y="2082622"/>
            <a:ext cx="1177266" cy="843704"/>
            <a:chOff x="-1094657" y="3531606"/>
            <a:chExt cx="3114694" cy="2218414"/>
          </a:xfrm>
          <a:solidFill>
            <a:srgbClr val="005288"/>
          </a:solidFill>
        </p:grpSpPr>
        <p:grpSp>
          <p:nvGrpSpPr>
            <p:cNvPr id="24" name="Group 50">
              <a:extLst>
                <a:ext uri="{FF2B5EF4-FFF2-40B4-BE49-F238E27FC236}">
                  <a16:creationId xmlns:a16="http://schemas.microsoft.com/office/drawing/2014/main" id="{3364B3B0-4C1C-1C96-CCF2-42840FD1748A}"/>
                </a:ext>
              </a:extLst>
            </p:cNvPr>
            <p:cNvGrpSpPr>
              <a:grpSpLocks noChangeAspect="1"/>
            </p:cNvGrpSpPr>
            <p:nvPr/>
          </p:nvGrpSpPr>
          <p:grpSpPr bwMode="auto">
            <a:xfrm>
              <a:off x="1117479" y="3531606"/>
              <a:ext cx="902558" cy="902560"/>
              <a:chOff x="2341" y="1925"/>
              <a:chExt cx="987" cy="987"/>
            </a:xfrm>
            <a:grpFill/>
            <a:effectLst/>
          </p:grpSpPr>
          <p:sp>
            <p:nvSpPr>
              <p:cNvPr id="37" name="Freeform 51">
                <a:extLst>
                  <a:ext uri="{FF2B5EF4-FFF2-40B4-BE49-F238E27FC236}">
                    <a16:creationId xmlns:a16="http://schemas.microsoft.com/office/drawing/2014/main" id="{794EB650-D61D-B785-ECB8-C534A8820AD3}"/>
                  </a:ext>
                </a:extLst>
              </p:cNvPr>
              <p:cNvSpPr>
                <a:spLocks noChangeAspect="1"/>
              </p:cNvSpPr>
              <p:nvPr/>
            </p:nvSpPr>
            <p:spPr bwMode="auto">
              <a:xfrm>
                <a:off x="2341" y="1925"/>
                <a:ext cx="987" cy="987"/>
              </a:xfrm>
              <a:custGeom>
                <a:avLst/>
                <a:gdLst>
                  <a:gd name="T0" fmla="*/ 1744 w 739"/>
                  <a:gd name="T1" fmla="*/ 669 h 739"/>
                  <a:gd name="T2" fmla="*/ 1734 w 739"/>
                  <a:gd name="T3" fmla="*/ 637 h 739"/>
                  <a:gd name="T4" fmla="*/ 1723 w 739"/>
                  <a:gd name="T5" fmla="*/ 597 h 739"/>
                  <a:gd name="T6" fmla="*/ 1702 w 739"/>
                  <a:gd name="T7" fmla="*/ 541 h 739"/>
                  <a:gd name="T8" fmla="*/ 1457 w 739"/>
                  <a:gd name="T9" fmla="*/ 521 h 739"/>
                  <a:gd name="T10" fmla="*/ 1547 w 739"/>
                  <a:gd name="T11" fmla="*/ 292 h 739"/>
                  <a:gd name="T12" fmla="*/ 1508 w 739"/>
                  <a:gd name="T13" fmla="*/ 254 h 739"/>
                  <a:gd name="T14" fmla="*/ 1478 w 739"/>
                  <a:gd name="T15" fmla="*/ 224 h 739"/>
                  <a:gd name="T16" fmla="*/ 1450 w 739"/>
                  <a:gd name="T17" fmla="*/ 198 h 739"/>
                  <a:gd name="T18" fmla="*/ 1221 w 739"/>
                  <a:gd name="T19" fmla="*/ 291 h 739"/>
                  <a:gd name="T20" fmla="*/ 1171 w 739"/>
                  <a:gd name="T21" fmla="*/ 267 h 739"/>
                  <a:gd name="T22" fmla="*/ 1127 w 739"/>
                  <a:gd name="T23" fmla="*/ 28 h 739"/>
                  <a:gd name="T24" fmla="*/ 1089 w 739"/>
                  <a:gd name="T25" fmla="*/ 16 h 739"/>
                  <a:gd name="T26" fmla="*/ 1048 w 739"/>
                  <a:gd name="T27" fmla="*/ 7 h 739"/>
                  <a:gd name="T28" fmla="*/ 903 w 739"/>
                  <a:gd name="T29" fmla="*/ 198 h 739"/>
                  <a:gd name="T30" fmla="*/ 873 w 739"/>
                  <a:gd name="T31" fmla="*/ 198 h 739"/>
                  <a:gd name="T32" fmla="*/ 845 w 739"/>
                  <a:gd name="T33" fmla="*/ 198 h 739"/>
                  <a:gd name="T34" fmla="*/ 712 w 739"/>
                  <a:gd name="T35" fmla="*/ 7 h 739"/>
                  <a:gd name="T36" fmla="*/ 653 w 739"/>
                  <a:gd name="T37" fmla="*/ 20 h 739"/>
                  <a:gd name="T38" fmla="*/ 617 w 739"/>
                  <a:gd name="T39" fmla="*/ 31 h 739"/>
                  <a:gd name="T40" fmla="*/ 584 w 739"/>
                  <a:gd name="T41" fmla="*/ 43 h 739"/>
                  <a:gd name="T42" fmla="*/ 546 w 739"/>
                  <a:gd name="T43" fmla="*/ 283 h 739"/>
                  <a:gd name="T44" fmla="*/ 490 w 739"/>
                  <a:gd name="T45" fmla="*/ 314 h 739"/>
                  <a:gd name="T46" fmla="*/ 256 w 739"/>
                  <a:gd name="T47" fmla="*/ 246 h 739"/>
                  <a:gd name="T48" fmla="*/ 206 w 739"/>
                  <a:gd name="T49" fmla="*/ 299 h 739"/>
                  <a:gd name="T50" fmla="*/ 288 w 739"/>
                  <a:gd name="T51" fmla="*/ 526 h 739"/>
                  <a:gd name="T52" fmla="*/ 254 w 739"/>
                  <a:gd name="T53" fmla="*/ 589 h 739"/>
                  <a:gd name="T54" fmla="*/ 21 w 739"/>
                  <a:gd name="T55" fmla="*/ 645 h 739"/>
                  <a:gd name="T56" fmla="*/ 5 w 739"/>
                  <a:gd name="T57" fmla="*/ 717 h 739"/>
                  <a:gd name="T58" fmla="*/ 184 w 739"/>
                  <a:gd name="T59" fmla="*/ 868 h 739"/>
                  <a:gd name="T60" fmla="*/ 186 w 739"/>
                  <a:gd name="T61" fmla="*/ 950 h 739"/>
                  <a:gd name="T62" fmla="*/ 20 w 739"/>
                  <a:gd name="T63" fmla="*/ 1110 h 739"/>
                  <a:gd name="T64" fmla="*/ 43 w 739"/>
                  <a:gd name="T65" fmla="*/ 1179 h 739"/>
                  <a:gd name="T66" fmla="*/ 270 w 739"/>
                  <a:gd name="T67" fmla="*/ 1223 h 739"/>
                  <a:gd name="T68" fmla="*/ 314 w 739"/>
                  <a:gd name="T69" fmla="*/ 1292 h 739"/>
                  <a:gd name="T70" fmla="*/ 254 w 739"/>
                  <a:gd name="T71" fmla="*/ 1511 h 739"/>
                  <a:gd name="T72" fmla="*/ 305 w 739"/>
                  <a:gd name="T73" fmla="*/ 1557 h 739"/>
                  <a:gd name="T74" fmla="*/ 514 w 739"/>
                  <a:gd name="T75" fmla="*/ 1477 h 739"/>
                  <a:gd name="T76" fmla="*/ 552 w 739"/>
                  <a:gd name="T77" fmla="*/ 1497 h 739"/>
                  <a:gd name="T78" fmla="*/ 586 w 739"/>
                  <a:gd name="T79" fmla="*/ 1513 h 739"/>
                  <a:gd name="T80" fmla="*/ 632 w 739"/>
                  <a:gd name="T81" fmla="*/ 1732 h 739"/>
                  <a:gd name="T82" fmla="*/ 668 w 739"/>
                  <a:gd name="T83" fmla="*/ 1742 h 739"/>
                  <a:gd name="T84" fmla="*/ 703 w 739"/>
                  <a:gd name="T85" fmla="*/ 1748 h 739"/>
                  <a:gd name="T86" fmla="*/ 759 w 739"/>
                  <a:gd name="T87" fmla="*/ 1760 h 739"/>
                  <a:gd name="T88" fmla="*/ 879 w 739"/>
                  <a:gd name="T89" fmla="*/ 1575 h 739"/>
                  <a:gd name="T90" fmla="*/ 916 w 739"/>
                  <a:gd name="T91" fmla="*/ 1575 h 739"/>
                  <a:gd name="T92" fmla="*/ 958 w 739"/>
                  <a:gd name="T93" fmla="*/ 1572 h 739"/>
                  <a:gd name="T94" fmla="*/ 1102 w 739"/>
                  <a:gd name="T95" fmla="*/ 1738 h 739"/>
                  <a:gd name="T96" fmla="*/ 1134 w 739"/>
                  <a:gd name="T97" fmla="*/ 1731 h 739"/>
                  <a:gd name="T98" fmla="*/ 1171 w 739"/>
                  <a:gd name="T99" fmla="*/ 1718 h 739"/>
                  <a:gd name="T100" fmla="*/ 1207 w 739"/>
                  <a:gd name="T101" fmla="*/ 1492 h 739"/>
                  <a:gd name="T102" fmla="*/ 1239 w 739"/>
                  <a:gd name="T103" fmla="*/ 1472 h 739"/>
                  <a:gd name="T104" fmla="*/ 1270 w 739"/>
                  <a:gd name="T105" fmla="*/ 1450 h 739"/>
                  <a:gd name="T106" fmla="*/ 1472 w 739"/>
                  <a:gd name="T107" fmla="*/ 1543 h 739"/>
                  <a:gd name="T108" fmla="*/ 1532 w 739"/>
                  <a:gd name="T109" fmla="*/ 1484 h 739"/>
                  <a:gd name="T110" fmla="*/ 1584 w 739"/>
                  <a:gd name="T111" fmla="*/ 1421 h 739"/>
                  <a:gd name="T112" fmla="*/ 1489 w 739"/>
                  <a:gd name="T113" fmla="*/ 1201 h 739"/>
                  <a:gd name="T114" fmla="*/ 1723 w 739"/>
                  <a:gd name="T115" fmla="*/ 1158 h 739"/>
                  <a:gd name="T116" fmla="*/ 1747 w 739"/>
                  <a:gd name="T117" fmla="*/ 1078 h 739"/>
                  <a:gd name="T118" fmla="*/ 1760 w 739"/>
                  <a:gd name="T119" fmla="*/ 995 h 739"/>
                  <a:gd name="T120" fmla="*/ 1561 w 739"/>
                  <a:gd name="T121" fmla="*/ 852 h 7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9"/>
                  <a:gd name="T184" fmla="*/ 0 h 739"/>
                  <a:gd name="T185" fmla="*/ 739 w 739"/>
                  <a:gd name="T186" fmla="*/ 739 h 7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9" h="739">
                    <a:moveTo>
                      <a:pt x="654" y="343"/>
                    </a:moveTo>
                    <a:lnTo>
                      <a:pt x="735" y="295"/>
                    </a:lnTo>
                    <a:lnTo>
                      <a:pt x="732" y="281"/>
                    </a:lnTo>
                    <a:lnTo>
                      <a:pt x="731" y="276"/>
                    </a:lnTo>
                    <a:lnTo>
                      <a:pt x="730" y="272"/>
                    </a:lnTo>
                    <a:lnTo>
                      <a:pt x="728" y="267"/>
                    </a:lnTo>
                    <a:lnTo>
                      <a:pt x="727" y="263"/>
                    </a:lnTo>
                    <a:lnTo>
                      <a:pt x="724" y="257"/>
                    </a:lnTo>
                    <a:lnTo>
                      <a:pt x="723" y="251"/>
                    </a:lnTo>
                    <a:lnTo>
                      <a:pt x="721" y="246"/>
                    </a:lnTo>
                    <a:lnTo>
                      <a:pt x="719" y="240"/>
                    </a:lnTo>
                    <a:lnTo>
                      <a:pt x="714" y="227"/>
                    </a:lnTo>
                    <a:lnTo>
                      <a:pt x="619" y="231"/>
                    </a:lnTo>
                    <a:lnTo>
                      <a:pt x="615" y="225"/>
                    </a:lnTo>
                    <a:lnTo>
                      <a:pt x="612" y="219"/>
                    </a:lnTo>
                    <a:lnTo>
                      <a:pt x="608" y="213"/>
                    </a:lnTo>
                    <a:lnTo>
                      <a:pt x="604" y="206"/>
                    </a:lnTo>
                    <a:lnTo>
                      <a:pt x="649" y="123"/>
                    </a:lnTo>
                    <a:lnTo>
                      <a:pt x="640" y="114"/>
                    </a:lnTo>
                    <a:lnTo>
                      <a:pt x="637" y="109"/>
                    </a:lnTo>
                    <a:lnTo>
                      <a:pt x="633" y="106"/>
                    </a:lnTo>
                    <a:lnTo>
                      <a:pt x="629" y="102"/>
                    </a:lnTo>
                    <a:lnTo>
                      <a:pt x="625" y="98"/>
                    </a:lnTo>
                    <a:lnTo>
                      <a:pt x="621" y="94"/>
                    </a:lnTo>
                    <a:lnTo>
                      <a:pt x="617" y="91"/>
                    </a:lnTo>
                    <a:lnTo>
                      <a:pt x="613" y="87"/>
                    </a:lnTo>
                    <a:lnTo>
                      <a:pt x="609" y="83"/>
                    </a:lnTo>
                    <a:lnTo>
                      <a:pt x="598" y="75"/>
                    </a:lnTo>
                    <a:lnTo>
                      <a:pt x="518" y="126"/>
                    </a:lnTo>
                    <a:lnTo>
                      <a:pt x="512" y="122"/>
                    </a:lnTo>
                    <a:lnTo>
                      <a:pt x="506" y="119"/>
                    </a:lnTo>
                    <a:lnTo>
                      <a:pt x="499" y="115"/>
                    </a:lnTo>
                    <a:lnTo>
                      <a:pt x="492" y="112"/>
                    </a:lnTo>
                    <a:lnTo>
                      <a:pt x="490" y="17"/>
                    </a:lnTo>
                    <a:lnTo>
                      <a:pt x="478" y="13"/>
                    </a:lnTo>
                    <a:lnTo>
                      <a:pt x="473" y="12"/>
                    </a:lnTo>
                    <a:lnTo>
                      <a:pt x="467" y="9"/>
                    </a:lnTo>
                    <a:lnTo>
                      <a:pt x="462" y="8"/>
                    </a:lnTo>
                    <a:lnTo>
                      <a:pt x="457" y="7"/>
                    </a:lnTo>
                    <a:lnTo>
                      <a:pt x="452" y="5"/>
                    </a:lnTo>
                    <a:lnTo>
                      <a:pt x="445" y="4"/>
                    </a:lnTo>
                    <a:lnTo>
                      <a:pt x="440" y="3"/>
                    </a:lnTo>
                    <a:lnTo>
                      <a:pt x="435" y="2"/>
                    </a:lnTo>
                    <a:lnTo>
                      <a:pt x="422" y="0"/>
                    </a:lnTo>
                    <a:lnTo>
                      <a:pt x="379" y="83"/>
                    </a:lnTo>
                    <a:lnTo>
                      <a:pt x="375" y="83"/>
                    </a:lnTo>
                    <a:lnTo>
                      <a:pt x="371" y="83"/>
                    </a:lnTo>
                    <a:lnTo>
                      <a:pt x="367" y="83"/>
                    </a:lnTo>
                    <a:lnTo>
                      <a:pt x="363" y="83"/>
                    </a:lnTo>
                    <a:lnTo>
                      <a:pt x="359" y="83"/>
                    </a:lnTo>
                    <a:lnTo>
                      <a:pt x="355" y="83"/>
                    </a:lnTo>
                    <a:lnTo>
                      <a:pt x="351" y="84"/>
                    </a:lnTo>
                    <a:lnTo>
                      <a:pt x="347" y="84"/>
                    </a:lnTo>
                    <a:lnTo>
                      <a:pt x="299" y="3"/>
                    </a:lnTo>
                    <a:lnTo>
                      <a:pt x="285" y="6"/>
                    </a:lnTo>
                    <a:lnTo>
                      <a:pt x="280" y="7"/>
                    </a:lnTo>
                    <a:lnTo>
                      <a:pt x="274" y="8"/>
                    </a:lnTo>
                    <a:lnTo>
                      <a:pt x="269" y="9"/>
                    </a:lnTo>
                    <a:lnTo>
                      <a:pt x="264" y="12"/>
                    </a:lnTo>
                    <a:lnTo>
                      <a:pt x="259" y="13"/>
                    </a:lnTo>
                    <a:lnTo>
                      <a:pt x="254" y="15"/>
                    </a:lnTo>
                    <a:lnTo>
                      <a:pt x="250" y="16"/>
                    </a:lnTo>
                    <a:lnTo>
                      <a:pt x="245" y="18"/>
                    </a:lnTo>
                    <a:lnTo>
                      <a:pt x="232" y="22"/>
                    </a:lnTo>
                    <a:lnTo>
                      <a:pt x="236" y="115"/>
                    </a:lnTo>
                    <a:lnTo>
                      <a:pt x="229" y="119"/>
                    </a:lnTo>
                    <a:lnTo>
                      <a:pt x="221" y="123"/>
                    </a:lnTo>
                    <a:lnTo>
                      <a:pt x="213" y="128"/>
                    </a:lnTo>
                    <a:lnTo>
                      <a:pt x="206" y="132"/>
                    </a:lnTo>
                    <a:lnTo>
                      <a:pt x="125" y="88"/>
                    </a:lnTo>
                    <a:lnTo>
                      <a:pt x="116" y="96"/>
                    </a:lnTo>
                    <a:lnTo>
                      <a:pt x="108" y="103"/>
                    </a:lnTo>
                    <a:lnTo>
                      <a:pt x="100" y="110"/>
                    </a:lnTo>
                    <a:lnTo>
                      <a:pt x="93" y="119"/>
                    </a:lnTo>
                    <a:lnTo>
                      <a:pt x="86" y="126"/>
                    </a:lnTo>
                    <a:lnTo>
                      <a:pt x="77" y="137"/>
                    </a:lnTo>
                    <a:lnTo>
                      <a:pt x="126" y="213"/>
                    </a:lnTo>
                    <a:lnTo>
                      <a:pt x="121" y="221"/>
                    </a:lnTo>
                    <a:lnTo>
                      <a:pt x="116" y="229"/>
                    </a:lnTo>
                    <a:lnTo>
                      <a:pt x="110" y="239"/>
                    </a:lnTo>
                    <a:lnTo>
                      <a:pt x="106" y="247"/>
                    </a:lnTo>
                    <a:lnTo>
                      <a:pt x="17" y="248"/>
                    </a:lnTo>
                    <a:lnTo>
                      <a:pt x="12" y="260"/>
                    </a:lnTo>
                    <a:lnTo>
                      <a:pt x="9" y="271"/>
                    </a:lnTo>
                    <a:lnTo>
                      <a:pt x="7" y="280"/>
                    </a:lnTo>
                    <a:lnTo>
                      <a:pt x="4" y="291"/>
                    </a:lnTo>
                    <a:lnTo>
                      <a:pt x="2" y="301"/>
                    </a:lnTo>
                    <a:lnTo>
                      <a:pt x="0" y="315"/>
                    </a:lnTo>
                    <a:lnTo>
                      <a:pt x="78" y="354"/>
                    </a:lnTo>
                    <a:lnTo>
                      <a:pt x="77" y="365"/>
                    </a:lnTo>
                    <a:lnTo>
                      <a:pt x="77" y="376"/>
                    </a:lnTo>
                    <a:lnTo>
                      <a:pt x="77" y="386"/>
                    </a:lnTo>
                    <a:lnTo>
                      <a:pt x="78" y="398"/>
                    </a:lnTo>
                    <a:lnTo>
                      <a:pt x="3" y="443"/>
                    </a:lnTo>
                    <a:lnTo>
                      <a:pt x="6" y="455"/>
                    </a:lnTo>
                    <a:lnTo>
                      <a:pt x="8" y="466"/>
                    </a:lnTo>
                    <a:lnTo>
                      <a:pt x="11" y="476"/>
                    </a:lnTo>
                    <a:lnTo>
                      <a:pt x="15" y="485"/>
                    </a:lnTo>
                    <a:lnTo>
                      <a:pt x="18" y="495"/>
                    </a:lnTo>
                    <a:lnTo>
                      <a:pt x="22" y="507"/>
                    </a:lnTo>
                    <a:lnTo>
                      <a:pt x="108" y="503"/>
                    </a:lnTo>
                    <a:lnTo>
                      <a:pt x="113" y="514"/>
                    </a:lnTo>
                    <a:lnTo>
                      <a:pt x="120" y="523"/>
                    </a:lnTo>
                    <a:lnTo>
                      <a:pt x="126" y="532"/>
                    </a:lnTo>
                    <a:lnTo>
                      <a:pt x="132" y="542"/>
                    </a:lnTo>
                    <a:lnTo>
                      <a:pt x="89" y="618"/>
                    </a:lnTo>
                    <a:lnTo>
                      <a:pt x="99" y="627"/>
                    </a:lnTo>
                    <a:lnTo>
                      <a:pt x="106" y="634"/>
                    </a:lnTo>
                    <a:lnTo>
                      <a:pt x="113" y="641"/>
                    </a:lnTo>
                    <a:lnTo>
                      <a:pt x="121" y="648"/>
                    </a:lnTo>
                    <a:lnTo>
                      <a:pt x="128" y="654"/>
                    </a:lnTo>
                    <a:lnTo>
                      <a:pt x="138" y="664"/>
                    </a:lnTo>
                    <a:lnTo>
                      <a:pt x="211" y="617"/>
                    </a:lnTo>
                    <a:lnTo>
                      <a:pt x="216" y="620"/>
                    </a:lnTo>
                    <a:lnTo>
                      <a:pt x="221" y="623"/>
                    </a:lnTo>
                    <a:lnTo>
                      <a:pt x="226" y="626"/>
                    </a:lnTo>
                    <a:lnTo>
                      <a:pt x="231" y="628"/>
                    </a:lnTo>
                    <a:lnTo>
                      <a:pt x="235" y="631"/>
                    </a:lnTo>
                    <a:lnTo>
                      <a:pt x="240" y="633"/>
                    </a:lnTo>
                    <a:lnTo>
                      <a:pt x="246" y="635"/>
                    </a:lnTo>
                    <a:lnTo>
                      <a:pt x="251" y="638"/>
                    </a:lnTo>
                    <a:lnTo>
                      <a:pt x="252" y="723"/>
                    </a:lnTo>
                    <a:lnTo>
                      <a:pt x="265" y="727"/>
                    </a:lnTo>
                    <a:lnTo>
                      <a:pt x="271" y="728"/>
                    </a:lnTo>
                    <a:lnTo>
                      <a:pt x="275" y="730"/>
                    </a:lnTo>
                    <a:lnTo>
                      <a:pt x="280" y="731"/>
                    </a:lnTo>
                    <a:lnTo>
                      <a:pt x="285" y="732"/>
                    </a:lnTo>
                    <a:lnTo>
                      <a:pt x="289" y="733"/>
                    </a:lnTo>
                    <a:lnTo>
                      <a:pt x="295" y="734"/>
                    </a:lnTo>
                    <a:lnTo>
                      <a:pt x="300" y="735"/>
                    </a:lnTo>
                    <a:lnTo>
                      <a:pt x="305" y="736"/>
                    </a:lnTo>
                    <a:lnTo>
                      <a:pt x="318" y="739"/>
                    </a:lnTo>
                    <a:lnTo>
                      <a:pt x="358" y="661"/>
                    </a:lnTo>
                    <a:lnTo>
                      <a:pt x="363" y="661"/>
                    </a:lnTo>
                    <a:lnTo>
                      <a:pt x="369" y="661"/>
                    </a:lnTo>
                    <a:lnTo>
                      <a:pt x="375" y="661"/>
                    </a:lnTo>
                    <a:lnTo>
                      <a:pt x="380" y="661"/>
                    </a:lnTo>
                    <a:lnTo>
                      <a:pt x="385" y="661"/>
                    </a:lnTo>
                    <a:lnTo>
                      <a:pt x="391" y="661"/>
                    </a:lnTo>
                    <a:lnTo>
                      <a:pt x="397" y="660"/>
                    </a:lnTo>
                    <a:lnTo>
                      <a:pt x="402" y="660"/>
                    </a:lnTo>
                    <a:lnTo>
                      <a:pt x="447" y="734"/>
                    </a:lnTo>
                    <a:lnTo>
                      <a:pt x="459" y="730"/>
                    </a:lnTo>
                    <a:lnTo>
                      <a:pt x="463" y="729"/>
                    </a:lnTo>
                    <a:lnTo>
                      <a:pt x="468" y="728"/>
                    </a:lnTo>
                    <a:lnTo>
                      <a:pt x="473" y="727"/>
                    </a:lnTo>
                    <a:lnTo>
                      <a:pt x="476" y="726"/>
                    </a:lnTo>
                    <a:lnTo>
                      <a:pt x="481" y="724"/>
                    </a:lnTo>
                    <a:lnTo>
                      <a:pt x="487" y="723"/>
                    </a:lnTo>
                    <a:lnTo>
                      <a:pt x="492" y="721"/>
                    </a:lnTo>
                    <a:lnTo>
                      <a:pt x="499" y="719"/>
                    </a:lnTo>
                    <a:lnTo>
                      <a:pt x="511" y="714"/>
                    </a:lnTo>
                    <a:lnTo>
                      <a:pt x="507" y="626"/>
                    </a:lnTo>
                    <a:lnTo>
                      <a:pt x="511" y="623"/>
                    </a:lnTo>
                    <a:lnTo>
                      <a:pt x="516" y="621"/>
                    </a:lnTo>
                    <a:lnTo>
                      <a:pt x="520" y="618"/>
                    </a:lnTo>
                    <a:lnTo>
                      <a:pt x="525" y="615"/>
                    </a:lnTo>
                    <a:lnTo>
                      <a:pt x="529" y="613"/>
                    </a:lnTo>
                    <a:lnTo>
                      <a:pt x="533" y="609"/>
                    </a:lnTo>
                    <a:lnTo>
                      <a:pt x="537" y="607"/>
                    </a:lnTo>
                    <a:lnTo>
                      <a:pt x="541" y="604"/>
                    </a:lnTo>
                    <a:lnTo>
                      <a:pt x="618" y="648"/>
                    </a:lnTo>
                    <a:lnTo>
                      <a:pt x="629" y="638"/>
                    </a:lnTo>
                    <a:lnTo>
                      <a:pt x="636" y="630"/>
                    </a:lnTo>
                    <a:lnTo>
                      <a:pt x="643" y="623"/>
                    </a:lnTo>
                    <a:lnTo>
                      <a:pt x="651" y="615"/>
                    </a:lnTo>
                    <a:lnTo>
                      <a:pt x="657" y="607"/>
                    </a:lnTo>
                    <a:lnTo>
                      <a:pt x="665" y="597"/>
                    </a:lnTo>
                    <a:lnTo>
                      <a:pt x="616" y="520"/>
                    </a:lnTo>
                    <a:lnTo>
                      <a:pt x="620" y="511"/>
                    </a:lnTo>
                    <a:lnTo>
                      <a:pt x="625" y="504"/>
                    </a:lnTo>
                    <a:lnTo>
                      <a:pt x="628" y="496"/>
                    </a:lnTo>
                    <a:lnTo>
                      <a:pt x="632" y="488"/>
                    </a:lnTo>
                    <a:lnTo>
                      <a:pt x="723" y="486"/>
                    </a:lnTo>
                    <a:lnTo>
                      <a:pt x="728" y="473"/>
                    </a:lnTo>
                    <a:lnTo>
                      <a:pt x="731" y="463"/>
                    </a:lnTo>
                    <a:lnTo>
                      <a:pt x="733" y="452"/>
                    </a:lnTo>
                    <a:lnTo>
                      <a:pt x="735" y="442"/>
                    </a:lnTo>
                    <a:lnTo>
                      <a:pt x="737" y="431"/>
                    </a:lnTo>
                    <a:lnTo>
                      <a:pt x="739" y="418"/>
                    </a:lnTo>
                    <a:lnTo>
                      <a:pt x="656" y="375"/>
                    </a:lnTo>
                    <a:lnTo>
                      <a:pt x="656" y="367"/>
                    </a:lnTo>
                    <a:lnTo>
                      <a:pt x="655" y="358"/>
                    </a:lnTo>
                    <a:lnTo>
                      <a:pt x="655" y="351"/>
                    </a:lnTo>
                    <a:lnTo>
                      <a:pt x="654" y="343"/>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Poppins SemiBold"/>
                </a:endParaRPr>
              </a:p>
            </p:txBody>
          </p:sp>
          <p:sp>
            <p:nvSpPr>
              <p:cNvPr id="38" name="Oval 52">
                <a:extLst>
                  <a:ext uri="{FF2B5EF4-FFF2-40B4-BE49-F238E27FC236}">
                    <a16:creationId xmlns:a16="http://schemas.microsoft.com/office/drawing/2014/main" id="{D48EB3DE-1806-85BE-5F2D-09453EA52E26}"/>
                  </a:ext>
                </a:extLst>
              </p:cNvPr>
              <p:cNvSpPr>
                <a:spLocks noChangeAspect="1" noChangeArrowheads="1"/>
              </p:cNvSpPr>
              <p:nvPr/>
            </p:nvSpPr>
            <p:spPr bwMode="blackWhite">
              <a:xfrm>
                <a:off x="2526" y="2110"/>
                <a:ext cx="618" cy="618"/>
              </a:xfrm>
              <a:prstGeom prst="ellipse">
                <a:avLst/>
              </a:prstGeom>
              <a:solidFill>
                <a:sysClr val="window" lastClr="FFFFFF"/>
              </a:solidFill>
              <a:ln w="9525" algn="ctr">
                <a:noFill/>
                <a:round/>
                <a:headEnd/>
                <a:tailEnd/>
              </a:ln>
            </p:spPr>
            <p:txBody>
              <a:bodyPr wrap="none" lIns="72434" tIns="0" rIns="73917" bIns="0" anchor="ctr"/>
              <a:lstStyle/>
              <a:p>
                <a:pPr marL="0" marR="0" lvl="0" indent="0" algn="ctr" defTabSz="1042988"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0" normalizeH="0" baseline="0" noProof="0" dirty="0">
                  <a:ln>
                    <a:noFill/>
                  </a:ln>
                  <a:solidFill>
                    <a:srgbClr val="000000"/>
                  </a:solidFill>
                  <a:effectLst/>
                  <a:uLnTx/>
                  <a:uFillTx/>
                  <a:latin typeface="Poppins SemiBold"/>
                  <a:cs typeface="Arial" charset="0"/>
                </a:endParaRPr>
              </a:p>
            </p:txBody>
          </p:sp>
        </p:grpSp>
        <p:grpSp>
          <p:nvGrpSpPr>
            <p:cNvPr id="25" name="Group 50">
              <a:extLst>
                <a:ext uri="{FF2B5EF4-FFF2-40B4-BE49-F238E27FC236}">
                  <a16:creationId xmlns:a16="http://schemas.microsoft.com/office/drawing/2014/main" id="{04348B2A-78CA-7F09-CAD4-B51015E10B89}"/>
                </a:ext>
              </a:extLst>
            </p:cNvPr>
            <p:cNvGrpSpPr>
              <a:grpSpLocks noChangeAspect="1"/>
            </p:cNvGrpSpPr>
            <p:nvPr/>
          </p:nvGrpSpPr>
          <p:grpSpPr bwMode="auto">
            <a:xfrm>
              <a:off x="-80256" y="3780803"/>
              <a:ext cx="1320701" cy="1320703"/>
              <a:chOff x="2341" y="1925"/>
              <a:chExt cx="987" cy="987"/>
            </a:xfrm>
            <a:grpFill/>
            <a:effectLst/>
          </p:grpSpPr>
          <p:sp>
            <p:nvSpPr>
              <p:cNvPr id="35" name="Freeform 51">
                <a:extLst>
                  <a:ext uri="{FF2B5EF4-FFF2-40B4-BE49-F238E27FC236}">
                    <a16:creationId xmlns:a16="http://schemas.microsoft.com/office/drawing/2014/main" id="{86EC55E9-6C8D-74D7-F597-F89A6379CCF1}"/>
                  </a:ext>
                </a:extLst>
              </p:cNvPr>
              <p:cNvSpPr>
                <a:spLocks noChangeAspect="1"/>
              </p:cNvSpPr>
              <p:nvPr/>
            </p:nvSpPr>
            <p:spPr bwMode="auto">
              <a:xfrm>
                <a:off x="2341" y="1925"/>
                <a:ext cx="987" cy="987"/>
              </a:xfrm>
              <a:custGeom>
                <a:avLst/>
                <a:gdLst>
                  <a:gd name="T0" fmla="*/ 1744 w 739"/>
                  <a:gd name="T1" fmla="*/ 669 h 739"/>
                  <a:gd name="T2" fmla="*/ 1734 w 739"/>
                  <a:gd name="T3" fmla="*/ 637 h 739"/>
                  <a:gd name="T4" fmla="*/ 1723 w 739"/>
                  <a:gd name="T5" fmla="*/ 597 h 739"/>
                  <a:gd name="T6" fmla="*/ 1702 w 739"/>
                  <a:gd name="T7" fmla="*/ 541 h 739"/>
                  <a:gd name="T8" fmla="*/ 1457 w 739"/>
                  <a:gd name="T9" fmla="*/ 521 h 739"/>
                  <a:gd name="T10" fmla="*/ 1547 w 739"/>
                  <a:gd name="T11" fmla="*/ 292 h 739"/>
                  <a:gd name="T12" fmla="*/ 1508 w 739"/>
                  <a:gd name="T13" fmla="*/ 254 h 739"/>
                  <a:gd name="T14" fmla="*/ 1478 w 739"/>
                  <a:gd name="T15" fmla="*/ 224 h 739"/>
                  <a:gd name="T16" fmla="*/ 1450 w 739"/>
                  <a:gd name="T17" fmla="*/ 198 h 739"/>
                  <a:gd name="T18" fmla="*/ 1221 w 739"/>
                  <a:gd name="T19" fmla="*/ 291 h 739"/>
                  <a:gd name="T20" fmla="*/ 1171 w 739"/>
                  <a:gd name="T21" fmla="*/ 267 h 739"/>
                  <a:gd name="T22" fmla="*/ 1127 w 739"/>
                  <a:gd name="T23" fmla="*/ 28 h 739"/>
                  <a:gd name="T24" fmla="*/ 1089 w 739"/>
                  <a:gd name="T25" fmla="*/ 16 h 739"/>
                  <a:gd name="T26" fmla="*/ 1048 w 739"/>
                  <a:gd name="T27" fmla="*/ 7 h 739"/>
                  <a:gd name="T28" fmla="*/ 903 w 739"/>
                  <a:gd name="T29" fmla="*/ 198 h 739"/>
                  <a:gd name="T30" fmla="*/ 873 w 739"/>
                  <a:gd name="T31" fmla="*/ 198 h 739"/>
                  <a:gd name="T32" fmla="*/ 845 w 739"/>
                  <a:gd name="T33" fmla="*/ 198 h 739"/>
                  <a:gd name="T34" fmla="*/ 712 w 739"/>
                  <a:gd name="T35" fmla="*/ 7 h 739"/>
                  <a:gd name="T36" fmla="*/ 653 w 739"/>
                  <a:gd name="T37" fmla="*/ 20 h 739"/>
                  <a:gd name="T38" fmla="*/ 617 w 739"/>
                  <a:gd name="T39" fmla="*/ 31 h 739"/>
                  <a:gd name="T40" fmla="*/ 584 w 739"/>
                  <a:gd name="T41" fmla="*/ 43 h 739"/>
                  <a:gd name="T42" fmla="*/ 546 w 739"/>
                  <a:gd name="T43" fmla="*/ 283 h 739"/>
                  <a:gd name="T44" fmla="*/ 490 w 739"/>
                  <a:gd name="T45" fmla="*/ 314 h 739"/>
                  <a:gd name="T46" fmla="*/ 256 w 739"/>
                  <a:gd name="T47" fmla="*/ 246 h 739"/>
                  <a:gd name="T48" fmla="*/ 206 w 739"/>
                  <a:gd name="T49" fmla="*/ 299 h 739"/>
                  <a:gd name="T50" fmla="*/ 288 w 739"/>
                  <a:gd name="T51" fmla="*/ 526 h 739"/>
                  <a:gd name="T52" fmla="*/ 254 w 739"/>
                  <a:gd name="T53" fmla="*/ 589 h 739"/>
                  <a:gd name="T54" fmla="*/ 21 w 739"/>
                  <a:gd name="T55" fmla="*/ 645 h 739"/>
                  <a:gd name="T56" fmla="*/ 5 w 739"/>
                  <a:gd name="T57" fmla="*/ 717 h 739"/>
                  <a:gd name="T58" fmla="*/ 184 w 739"/>
                  <a:gd name="T59" fmla="*/ 868 h 739"/>
                  <a:gd name="T60" fmla="*/ 186 w 739"/>
                  <a:gd name="T61" fmla="*/ 950 h 739"/>
                  <a:gd name="T62" fmla="*/ 20 w 739"/>
                  <a:gd name="T63" fmla="*/ 1110 h 739"/>
                  <a:gd name="T64" fmla="*/ 43 w 739"/>
                  <a:gd name="T65" fmla="*/ 1179 h 739"/>
                  <a:gd name="T66" fmla="*/ 270 w 739"/>
                  <a:gd name="T67" fmla="*/ 1223 h 739"/>
                  <a:gd name="T68" fmla="*/ 314 w 739"/>
                  <a:gd name="T69" fmla="*/ 1292 h 739"/>
                  <a:gd name="T70" fmla="*/ 254 w 739"/>
                  <a:gd name="T71" fmla="*/ 1511 h 739"/>
                  <a:gd name="T72" fmla="*/ 305 w 739"/>
                  <a:gd name="T73" fmla="*/ 1557 h 739"/>
                  <a:gd name="T74" fmla="*/ 514 w 739"/>
                  <a:gd name="T75" fmla="*/ 1477 h 739"/>
                  <a:gd name="T76" fmla="*/ 552 w 739"/>
                  <a:gd name="T77" fmla="*/ 1497 h 739"/>
                  <a:gd name="T78" fmla="*/ 586 w 739"/>
                  <a:gd name="T79" fmla="*/ 1513 h 739"/>
                  <a:gd name="T80" fmla="*/ 632 w 739"/>
                  <a:gd name="T81" fmla="*/ 1732 h 739"/>
                  <a:gd name="T82" fmla="*/ 668 w 739"/>
                  <a:gd name="T83" fmla="*/ 1742 h 739"/>
                  <a:gd name="T84" fmla="*/ 703 w 739"/>
                  <a:gd name="T85" fmla="*/ 1748 h 739"/>
                  <a:gd name="T86" fmla="*/ 759 w 739"/>
                  <a:gd name="T87" fmla="*/ 1760 h 739"/>
                  <a:gd name="T88" fmla="*/ 879 w 739"/>
                  <a:gd name="T89" fmla="*/ 1575 h 739"/>
                  <a:gd name="T90" fmla="*/ 916 w 739"/>
                  <a:gd name="T91" fmla="*/ 1575 h 739"/>
                  <a:gd name="T92" fmla="*/ 958 w 739"/>
                  <a:gd name="T93" fmla="*/ 1572 h 739"/>
                  <a:gd name="T94" fmla="*/ 1102 w 739"/>
                  <a:gd name="T95" fmla="*/ 1738 h 739"/>
                  <a:gd name="T96" fmla="*/ 1134 w 739"/>
                  <a:gd name="T97" fmla="*/ 1731 h 739"/>
                  <a:gd name="T98" fmla="*/ 1171 w 739"/>
                  <a:gd name="T99" fmla="*/ 1718 h 739"/>
                  <a:gd name="T100" fmla="*/ 1207 w 739"/>
                  <a:gd name="T101" fmla="*/ 1492 h 739"/>
                  <a:gd name="T102" fmla="*/ 1239 w 739"/>
                  <a:gd name="T103" fmla="*/ 1472 h 739"/>
                  <a:gd name="T104" fmla="*/ 1270 w 739"/>
                  <a:gd name="T105" fmla="*/ 1450 h 739"/>
                  <a:gd name="T106" fmla="*/ 1472 w 739"/>
                  <a:gd name="T107" fmla="*/ 1543 h 739"/>
                  <a:gd name="T108" fmla="*/ 1532 w 739"/>
                  <a:gd name="T109" fmla="*/ 1484 h 739"/>
                  <a:gd name="T110" fmla="*/ 1584 w 739"/>
                  <a:gd name="T111" fmla="*/ 1421 h 739"/>
                  <a:gd name="T112" fmla="*/ 1489 w 739"/>
                  <a:gd name="T113" fmla="*/ 1201 h 739"/>
                  <a:gd name="T114" fmla="*/ 1723 w 739"/>
                  <a:gd name="T115" fmla="*/ 1158 h 739"/>
                  <a:gd name="T116" fmla="*/ 1747 w 739"/>
                  <a:gd name="T117" fmla="*/ 1078 h 739"/>
                  <a:gd name="T118" fmla="*/ 1760 w 739"/>
                  <a:gd name="T119" fmla="*/ 995 h 739"/>
                  <a:gd name="T120" fmla="*/ 1561 w 739"/>
                  <a:gd name="T121" fmla="*/ 852 h 7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9"/>
                  <a:gd name="T184" fmla="*/ 0 h 739"/>
                  <a:gd name="T185" fmla="*/ 739 w 739"/>
                  <a:gd name="T186" fmla="*/ 739 h 7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9" h="739">
                    <a:moveTo>
                      <a:pt x="654" y="343"/>
                    </a:moveTo>
                    <a:lnTo>
                      <a:pt x="735" y="295"/>
                    </a:lnTo>
                    <a:lnTo>
                      <a:pt x="732" y="281"/>
                    </a:lnTo>
                    <a:lnTo>
                      <a:pt x="731" y="276"/>
                    </a:lnTo>
                    <a:lnTo>
                      <a:pt x="730" y="272"/>
                    </a:lnTo>
                    <a:lnTo>
                      <a:pt x="728" y="267"/>
                    </a:lnTo>
                    <a:lnTo>
                      <a:pt x="727" y="263"/>
                    </a:lnTo>
                    <a:lnTo>
                      <a:pt x="724" y="257"/>
                    </a:lnTo>
                    <a:lnTo>
                      <a:pt x="723" y="251"/>
                    </a:lnTo>
                    <a:lnTo>
                      <a:pt x="721" y="246"/>
                    </a:lnTo>
                    <a:lnTo>
                      <a:pt x="719" y="240"/>
                    </a:lnTo>
                    <a:lnTo>
                      <a:pt x="714" y="227"/>
                    </a:lnTo>
                    <a:lnTo>
                      <a:pt x="619" y="231"/>
                    </a:lnTo>
                    <a:lnTo>
                      <a:pt x="615" y="225"/>
                    </a:lnTo>
                    <a:lnTo>
                      <a:pt x="612" y="219"/>
                    </a:lnTo>
                    <a:lnTo>
                      <a:pt x="608" y="213"/>
                    </a:lnTo>
                    <a:lnTo>
                      <a:pt x="604" y="206"/>
                    </a:lnTo>
                    <a:lnTo>
                      <a:pt x="649" y="123"/>
                    </a:lnTo>
                    <a:lnTo>
                      <a:pt x="640" y="114"/>
                    </a:lnTo>
                    <a:lnTo>
                      <a:pt x="637" y="109"/>
                    </a:lnTo>
                    <a:lnTo>
                      <a:pt x="633" y="106"/>
                    </a:lnTo>
                    <a:lnTo>
                      <a:pt x="629" y="102"/>
                    </a:lnTo>
                    <a:lnTo>
                      <a:pt x="625" y="98"/>
                    </a:lnTo>
                    <a:lnTo>
                      <a:pt x="621" y="94"/>
                    </a:lnTo>
                    <a:lnTo>
                      <a:pt x="617" y="91"/>
                    </a:lnTo>
                    <a:lnTo>
                      <a:pt x="613" y="87"/>
                    </a:lnTo>
                    <a:lnTo>
                      <a:pt x="609" y="83"/>
                    </a:lnTo>
                    <a:lnTo>
                      <a:pt x="598" y="75"/>
                    </a:lnTo>
                    <a:lnTo>
                      <a:pt x="518" y="126"/>
                    </a:lnTo>
                    <a:lnTo>
                      <a:pt x="512" y="122"/>
                    </a:lnTo>
                    <a:lnTo>
                      <a:pt x="506" y="119"/>
                    </a:lnTo>
                    <a:lnTo>
                      <a:pt x="499" y="115"/>
                    </a:lnTo>
                    <a:lnTo>
                      <a:pt x="492" y="112"/>
                    </a:lnTo>
                    <a:lnTo>
                      <a:pt x="490" y="17"/>
                    </a:lnTo>
                    <a:lnTo>
                      <a:pt x="478" y="13"/>
                    </a:lnTo>
                    <a:lnTo>
                      <a:pt x="473" y="12"/>
                    </a:lnTo>
                    <a:lnTo>
                      <a:pt x="467" y="9"/>
                    </a:lnTo>
                    <a:lnTo>
                      <a:pt x="462" y="8"/>
                    </a:lnTo>
                    <a:lnTo>
                      <a:pt x="457" y="7"/>
                    </a:lnTo>
                    <a:lnTo>
                      <a:pt x="452" y="5"/>
                    </a:lnTo>
                    <a:lnTo>
                      <a:pt x="445" y="4"/>
                    </a:lnTo>
                    <a:lnTo>
                      <a:pt x="440" y="3"/>
                    </a:lnTo>
                    <a:lnTo>
                      <a:pt x="435" y="2"/>
                    </a:lnTo>
                    <a:lnTo>
                      <a:pt x="422" y="0"/>
                    </a:lnTo>
                    <a:lnTo>
                      <a:pt x="379" y="83"/>
                    </a:lnTo>
                    <a:lnTo>
                      <a:pt x="375" y="83"/>
                    </a:lnTo>
                    <a:lnTo>
                      <a:pt x="371" y="83"/>
                    </a:lnTo>
                    <a:lnTo>
                      <a:pt x="367" y="83"/>
                    </a:lnTo>
                    <a:lnTo>
                      <a:pt x="363" y="83"/>
                    </a:lnTo>
                    <a:lnTo>
                      <a:pt x="359" y="83"/>
                    </a:lnTo>
                    <a:lnTo>
                      <a:pt x="355" y="83"/>
                    </a:lnTo>
                    <a:lnTo>
                      <a:pt x="351" y="84"/>
                    </a:lnTo>
                    <a:lnTo>
                      <a:pt x="347" y="84"/>
                    </a:lnTo>
                    <a:lnTo>
                      <a:pt x="299" y="3"/>
                    </a:lnTo>
                    <a:lnTo>
                      <a:pt x="285" y="6"/>
                    </a:lnTo>
                    <a:lnTo>
                      <a:pt x="280" y="7"/>
                    </a:lnTo>
                    <a:lnTo>
                      <a:pt x="274" y="8"/>
                    </a:lnTo>
                    <a:lnTo>
                      <a:pt x="269" y="9"/>
                    </a:lnTo>
                    <a:lnTo>
                      <a:pt x="264" y="12"/>
                    </a:lnTo>
                    <a:lnTo>
                      <a:pt x="259" y="13"/>
                    </a:lnTo>
                    <a:lnTo>
                      <a:pt x="254" y="15"/>
                    </a:lnTo>
                    <a:lnTo>
                      <a:pt x="250" y="16"/>
                    </a:lnTo>
                    <a:lnTo>
                      <a:pt x="245" y="18"/>
                    </a:lnTo>
                    <a:lnTo>
                      <a:pt x="232" y="22"/>
                    </a:lnTo>
                    <a:lnTo>
                      <a:pt x="236" y="115"/>
                    </a:lnTo>
                    <a:lnTo>
                      <a:pt x="229" y="119"/>
                    </a:lnTo>
                    <a:lnTo>
                      <a:pt x="221" y="123"/>
                    </a:lnTo>
                    <a:lnTo>
                      <a:pt x="213" y="128"/>
                    </a:lnTo>
                    <a:lnTo>
                      <a:pt x="206" y="132"/>
                    </a:lnTo>
                    <a:lnTo>
                      <a:pt x="125" y="88"/>
                    </a:lnTo>
                    <a:lnTo>
                      <a:pt x="116" y="96"/>
                    </a:lnTo>
                    <a:lnTo>
                      <a:pt x="108" y="103"/>
                    </a:lnTo>
                    <a:lnTo>
                      <a:pt x="100" y="110"/>
                    </a:lnTo>
                    <a:lnTo>
                      <a:pt x="93" y="119"/>
                    </a:lnTo>
                    <a:lnTo>
                      <a:pt x="86" y="126"/>
                    </a:lnTo>
                    <a:lnTo>
                      <a:pt x="77" y="137"/>
                    </a:lnTo>
                    <a:lnTo>
                      <a:pt x="126" y="213"/>
                    </a:lnTo>
                    <a:lnTo>
                      <a:pt x="121" y="221"/>
                    </a:lnTo>
                    <a:lnTo>
                      <a:pt x="116" y="229"/>
                    </a:lnTo>
                    <a:lnTo>
                      <a:pt x="110" y="239"/>
                    </a:lnTo>
                    <a:lnTo>
                      <a:pt x="106" y="247"/>
                    </a:lnTo>
                    <a:lnTo>
                      <a:pt x="17" y="248"/>
                    </a:lnTo>
                    <a:lnTo>
                      <a:pt x="12" y="260"/>
                    </a:lnTo>
                    <a:lnTo>
                      <a:pt x="9" y="271"/>
                    </a:lnTo>
                    <a:lnTo>
                      <a:pt x="7" y="280"/>
                    </a:lnTo>
                    <a:lnTo>
                      <a:pt x="4" y="291"/>
                    </a:lnTo>
                    <a:lnTo>
                      <a:pt x="2" y="301"/>
                    </a:lnTo>
                    <a:lnTo>
                      <a:pt x="0" y="315"/>
                    </a:lnTo>
                    <a:lnTo>
                      <a:pt x="78" y="354"/>
                    </a:lnTo>
                    <a:lnTo>
                      <a:pt x="77" y="365"/>
                    </a:lnTo>
                    <a:lnTo>
                      <a:pt x="77" y="376"/>
                    </a:lnTo>
                    <a:lnTo>
                      <a:pt x="77" y="386"/>
                    </a:lnTo>
                    <a:lnTo>
                      <a:pt x="78" y="398"/>
                    </a:lnTo>
                    <a:lnTo>
                      <a:pt x="3" y="443"/>
                    </a:lnTo>
                    <a:lnTo>
                      <a:pt x="6" y="455"/>
                    </a:lnTo>
                    <a:lnTo>
                      <a:pt x="8" y="466"/>
                    </a:lnTo>
                    <a:lnTo>
                      <a:pt x="11" y="476"/>
                    </a:lnTo>
                    <a:lnTo>
                      <a:pt x="15" y="485"/>
                    </a:lnTo>
                    <a:lnTo>
                      <a:pt x="18" y="495"/>
                    </a:lnTo>
                    <a:lnTo>
                      <a:pt x="22" y="507"/>
                    </a:lnTo>
                    <a:lnTo>
                      <a:pt x="108" y="503"/>
                    </a:lnTo>
                    <a:lnTo>
                      <a:pt x="113" y="514"/>
                    </a:lnTo>
                    <a:lnTo>
                      <a:pt x="120" y="523"/>
                    </a:lnTo>
                    <a:lnTo>
                      <a:pt x="126" y="532"/>
                    </a:lnTo>
                    <a:lnTo>
                      <a:pt x="132" y="542"/>
                    </a:lnTo>
                    <a:lnTo>
                      <a:pt x="89" y="618"/>
                    </a:lnTo>
                    <a:lnTo>
                      <a:pt x="99" y="627"/>
                    </a:lnTo>
                    <a:lnTo>
                      <a:pt x="106" y="634"/>
                    </a:lnTo>
                    <a:lnTo>
                      <a:pt x="113" y="641"/>
                    </a:lnTo>
                    <a:lnTo>
                      <a:pt x="121" y="648"/>
                    </a:lnTo>
                    <a:lnTo>
                      <a:pt x="128" y="654"/>
                    </a:lnTo>
                    <a:lnTo>
                      <a:pt x="138" y="664"/>
                    </a:lnTo>
                    <a:lnTo>
                      <a:pt x="211" y="617"/>
                    </a:lnTo>
                    <a:lnTo>
                      <a:pt x="216" y="620"/>
                    </a:lnTo>
                    <a:lnTo>
                      <a:pt x="221" y="623"/>
                    </a:lnTo>
                    <a:lnTo>
                      <a:pt x="226" y="626"/>
                    </a:lnTo>
                    <a:lnTo>
                      <a:pt x="231" y="628"/>
                    </a:lnTo>
                    <a:lnTo>
                      <a:pt x="235" y="631"/>
                    </a:lnTo>
                    <a:lnTo>
                      <a:pt x="240" y="633"/>
                    </a:lnTo>
                    <a:lnTo>
                      <a:pt x="246" y="635"/>
                    </a:lnTo>
                    <a:lnTo>
                      <a:pt x="251" y="638"/>
                    </a:lnTo>
                    <a:lnTo>
                      <a:pt x="252" y="723"/>
                    </a:lnTo>
                    <a:lnTo>
                      <a:pt x="265" y="727"/>
                    </a:lnTo>
                    <a:lnTo>
                      <a:pt x="271" y="728"/>
                    </a:lnTo>
                    <a:lnTo>
                      <a:pt x="275" y="730"/>
                    </a:lnTo>
                    <a:lnTo>
                      <a:pt x="280" y="731"/>
                    </a:lnTo>
                    <a:lnTo>
                      <a:pt x="285" y="732"/>
                    </a:lnTo>
                    <a:lnTo>
                      <a:pt x="289" y="733"/>
                    </a:lnTo>
                    <a:lnTo>
                      <a:pt x="295" y="734"/>
                    </a:lnTo>
                    <a:lnTo>
                      <a:pt x="300" y="735"/>
                    </a:lnTo>
                    <a:lnTo>
                      <a:pt x="305" y="736"/>
                    </a:lnTo>
                    <a:lnTo>
                      <a:pt x="318" y="739"/>
                    </a:lnTo>
                    <a:lnTo>
                      <a:pt x="358" y="661"/>
                    </a:lnTo>
                    <a:lnTo>
                      <a:pt x="363" y="661"/>
                    </a:lnTo>
                    <a:lnTo>
                      <a:pt x="369" y="661"/>
                    </a:lnTo>
                    <a:lnTo>
                      <a:pt x="375" y="661"/>
                    </a:lnTo>
                    <a:lnTo>
                      <a:pt x="380" y="661"/>
                    </a:lnTo>
                    <a:lnTo>
                      <a:pt x="385" y="661"/>
                    </a:lnTo>
                    <a:lnTo>
                      <a:pt x="391" y="661"/>
                    </a:lnTo>
                    <a:lnTo>
                      <a:pt x="397" y="660"/>
                    </a:lnTo>
                    <a:lnTo>
                      <a:pt x="402" y="660"/>
                    </a:lnTo>
                    <a:lnTo>
                      <a:pt x="447" y="734"/>
                    </a:lnTo>
                    <a:lnTo>
                      <a:pt x="459" y="730"/>
                    </a:lnTo>
                    <a:lnTo>
                      <a:pt x="463" y="729"/>
                    </a:lnTo>
                    <a:lnTo>
                      <a:pt x="468" y="728"/>
                    </a:lnTo>
                    <a:lnTo>
                      <a:pt x="473" y="727"/>
                    </a:lnTo>
                    <a:lnTo>
                      <a:pt x="476" y="726"/>
                    </a:lnTo>
                    <a:lnTo>
                      <a:pt x="481" y="724"/>
                    </a:lnTo>
                    <a:lnTo>
                      <a:pt x="487" y="723"/>
                    </a:lnTo>
                    <a:lnTo>
                      <a:pt x="492" y="721"/>
                    </a:lnTo>
                    <a:lnTo>
                      <a:pt x="499" y="719"/>
                    </a:lnTo>
                    <a:lnTo>
                      <a:pt x="511" y="714"/>
                    </a:lnTo>
                    <a:lnTo>
                      <a:pt x="507" y="626"/>
                    </a:lnTo>
                    <a:lnTo>
                      <a:pt x="511" y="623"/>
                    </a:lnTo>
                    <a:lnTo>
                      <a:pt x="516" y="621"/>
                    </a:lnTo>
                    <a:lnTo>
                      <a:pt x="520" y="618"/>
                    </a:lnTo>
                    <a:lnTo>
                      <a:pt x="525" y="615"/>
                    </a:lnTo>
                    <a:lnTo>
                      <a:pt x="529" y="613"/>
                    </a:lnTo>
                    <a:lnTo>
                      <a:pt x="533" y="609"/>
                    </a:lnTo>
                    <a:lnTo>
                      <a:pt x="537" y="607"/>
                    </a:lnTo>
                    <a:lnTo>
                      <a:pt x="541" y="604"/>
                    </a:lnTo>
                    <a:lnTo>
                      <a:pt x="618" y="648"/>
                    </a:lnTo>
                    <a:lnTo>
                      <a:pt x="629" y="638"/>
                    </a:lnTo>
                    <a:lnTo>
                      <a:pt x="636" y="630"/>
                    </a:lnTo>
                    <a:lnTo>
                      <a:pt x="643" y="623"/>
                    </a:lnTo>
                    <a:lnTo>
                      <a:pt x="651" y="615"/>
                    </a:lnTo>
                    <a:lnTo>
                      <a:pt x="657" y="607"/>
                    </a:lnTo>
                    <a:lnTo>
                      <a:pt x="665" y="597"/>
                    </a:lnTo>
                    <a:lnTo>
                      <a:pt x="616" y="520"/>
                    </a:lnTo>
                    <a:lnTo>
                      <a:pt x="620" y="511"/>
                    </a:lnTo>
                    <a:lnTo>
                      <a:pt x="625" y="504"/>
                    </a:lnTo>
                    <a:lnTo>
                      <a:pt x="628" y="496"/>
                    </a:lnTo>
                    <a:lnTo>
                      <a:pt x="632" y="488"/>
                    </a:lnTo>
                    <a:lnTo>
                      <a:pt x="723" y="486"/>
                    </a:lnTo>
                    <a:lnTo>
                      <a:pt x="728" y="473"/>
                    </a:lnTo>
                    <a:lnTo>
                      <a:pt x="731" y="463"/>
                    </a:lnTo>
                    <a:lnTo>
                      <a:pt x="733" y="452"/>
                    </a:lnTo>
                    <a:lnTo>
                      <a:pt x="735" y="442"/>
                    </a:lnTo>
                    <a:lnTo>
                      <a:pt x="737" y="431"/>
                    </a:lnTo>
                    <a:lnTo>
                      <a:pt x="739" y="418"/>
                    </a:lnTo>
                    <a:lnTo>
                      <a:pt x="656" y="375"/>
                    </a:lnTo>
                    <a:lnTo>
                      <a:pt x="656" y="367"/>
                    </a:lnTo>
                    <a:lnTo>
                      <a:pt x="655" y="358"/>
                    </a:lnTo>
                    <a:lnTo>
                      <a:pt x="655" y="351"/>
                    </a:lnTo>
                    <a:lnTo>
                      <a:pt x="654" y="343"/>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Poppins SemiBold"/>
                </a:endParaRPr>
              </a:p>
            </p:txBody>
          </p:sp>
          <p:sp>
            <p:nvSpPr>
              <p:cNvPr id="36" name="Oval 52">
                <a:extLst>
                  <a:ext uri="{FF2B5EF4-FFF2-40B4-BE49-F238E27FC236}">
                    <a16:creationId xmlns:a16="http://schemas.microsoft.com/office/drawing/2014/main" id="{C98B50D0-4BF8-78DB-A714-E59BAF2B5142}"/>
                  </a:ext>
                </a:extLst>
              </p:cNvPr>
              <p:cNvSpPr>
                <a:spLocks noChangeAspect="1" noChangeArrowheads="1"/>
              </p:cNvSpPr>
              <p:nvPr/>
            </p:nvSpPr>
            <p:spPr bwMode="blackWhite">
              <a:xfrm>
                <a:off x="2526" y="2110"/>
                <a:ext cx="618" cy="618"/>
              </a:xfrm>
              <a:prstGeom prst="ellipse">
                <a:avLst/>
              </a:prstGeom>
              <a:solidFill>
                <a:sysClr val="window" lastClr="FFFFFF"/>
              </a:solidFill>
              <a:ln w="9525" algn="ctr">
                <a:noFill/>
                <a:round/>
                <a:headEnd/>
                <a:tailEnd/>
              </a:ln>
            </p:spPr>
            <p:txBody>
              <a:bodyPr wrap="none" lIns="72434" tIns="0" rIns="73917" bIns="0" anchor="ctr"/>
              <a:lstStyle/>
              <a:p>
                <a:pPr marL="0" marR="0" lvl="0" indent="0" algn="ctr" defTabSz="1042988"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0" normalizeH="0" baseline="0" noProof="0" dirty="0">
                  <a:ln>
                    <a:noFill/>
                  </a:ln>
                  <a:solidFill>
                    <a:srgbClr val="000000"/>
                  </a:solidFill>
                  <a:effectLst/>
                  <a:uLnTx/>
                  <a:uFillTx/>
                  <a:latin typeface="Poppins SemiBold"/>
                  <a:cs typeface="Arial" charset="0"/>
                </a:endParaRPr>
              </a:p>
            </p:txBody>
          </p:sp>
        </p:grpSp>
        <p:grpSp>
          <p:nvGrpSpPr>
            <p:cNvPr id="26" name="Group 50">
              <a:extLst>
                <a:ext uri="{FF2B5EF4-FFF2-40B4-BE49-F238E27FC236}">
                  <a16:creationId xmlns:a16="http://schemas.microsoft.com/office/drawing/2014/main" id="{196485E1-8AAF-4E4A-0325-0D8CD4876505}"/>
                </a:ext>
              </a:extLst>
            </p:cNvPr>
            <p:cNvGrpSpPr>
              <a:grpSpLocks noChangeAspect="1"/>
            </p:cNvGrpSpPr>
            <p:nvPr/>
          </p:nvGrpSpPr>
          <p:grpSpPr bwMode="auto">
            <a:xfrm>
              <a:off x="639779" y="5016633"/>
              <a:ext cx="733386" cy="733387"/>
              <a:chOff x="2341" y="1925"/>
              <a:chExt cx="987" cy="987"/>
            </a:xfrm>
            <a:grpFill/>
            <a:effectLst/>
          </p:grpSpPr>
          <p:sp>
            <p:nvSpPr>
              <p:cNvPr id="33" name="Freeform 51">
                <a:extLst>
                  <a:ext uri="{FF2B5EF4-FFF2-40B4-BE49-F238E27FC236}">
                    <a16:creationId xmlns:a16="http://schemas.microsoft.com/office/drawing/2014/main" id="{B75D46BF-2C64-4114-1E00-94D0125DB511}"/>
                  </a:ext>
                </a:extLst>
              </p:cNvPr>
              <p:cNvSpPr>
                <a:spLocks noChangeAspect="1"/>
              </p:cNvSpPr>
              <p:nvPr/>
            </p:nvSpPr>
            <p:spPr bwMode="auto">
              <a:xfrm>
                <a:off x="2341" y="1925"/>
                <a:ext cx="987" cy="987"/>
              </a:xfrm>
              <a:custGeom>
                <a:avLst/>
                <a:gdLst>
                  <a:gd name="T0" fmla="*/ 1744 w 739"/>
                  <a:gd name="T1" fmla="*/ 669 h 739"/>
                  <a:gd name="T2" fmla="*/ 1734 w 739"/>
                  <a:gd name="T3" fmla="*/ 637 h 739"/>
                  <a:gd name="T4" fmla="*/ 1723 w 739"/>
                  <a:gd name="T5" fmla="*/ 597 h 739"/>
                  <a:gd name="T6" fmla="*/ 1702 w 739"/>
                  <a:gd name="T7" fmla="*/ 541 h 739"/>
                  <a:gd name="T8" fmla="*/ 1457 w 739"/>
                  <a:gd name="T9" fmla="*/ 521 h 739"/>
                  <a:gd name="T10" fmla="*/ 1547 w 739"/>
                  <a:gd name="T11" fmla="*/ 292 h 739"/>
                  <a:gd name="T12" fmla="*/ 1508 w 739"/>
                  <a:gd name="T13" fmla="*/ 254 h 739"/>
                  <a:gd name="T14" fmla="*/ 1478 w 739"/>
                  <a:gd name="T15" fmla="*/ 224 h 739"/>
                  <a:gd name="T16" fmla="*/ 1450 w 739"/>
                  <a:gd name="T17" fmla="*/ 198 h 739"/>
                  <a:gd name="T18" fmla="*/ 1221 w 739"/>
                  <a:gd name="T19" fmla="*/ 291 h 739"/>
                  <a:gd name="T20" fmla="*/ 1171 w 739"/>
                  <a:gd name="T21" fmla="*/ 267 h 739"/>
                  <a:gd name="T22" fmla="*/ 1127 w 739"/>
                  <a:gd name="T23" fmla="*/ 28 h 739"/>
                  <a:gd name="T24" fmla="*/ 1089 w 739"/>
                  <a:gd name="T25" fmla="*/ 16 h 739"/>
                  <a:gd name="T26" fmla="*/ 1048 w 739"/>
                  <a:gd name="T27" fmla="*/ 7 h 739"/>
                  <a:gd name="T28" fmla="*/ 903 w 739"/>
                  <a:gd name="T29" fmla="*/ 198 h 739"/>
                  <a:gd name="T30" fmla="*/ 873 w 739"/>
                  <a:gd name="T31" fmla="*/ 198 h 739"/>
                  <a:gd name="T32" fmla="*/ 845 w 739"/>
                  <a:gd name="T33" fmla="*/ 198 h 739"/>
                  <a:gd name="T34" fmla="*/ 712 w 739"/>
                  <a:gd name="T35" fmla="*/ 7 h 739"/>
                  <a:gd name="T36" fmla="*/ 653 w 739"/>
                  <a:gd name="T37" fmla="*/ 20 h 739"/>
                  <a:gd name="T38" fmla="*/ 617 w 739"/>
                  <a:gd name="T39" fmla="*/ 31 h 739"/>
                  <a:gd name="T40" fmla="*/ 584 w 739"/>
                  <a:gd name="T41" fmla="*/ 43 h 739"/>
                  <a:gd name="T42" fmla="*/ 546 w 739"/>
                  <a:gd name="T43" fmla="*/ 283 h 739"/>
                  <a:gd name="T44" fmla="*/ 490 w 739"/>
                  <a:gd name="T45" fmla="*/ 314 h 739"/>
                  <a:gd name="T46" fmla="*/ 256 w 739"/>
                  <a:gd name="T47" fmla="*/ 246 h 739"/>
                  <a:gd name="T48" fmla="*/ 206 w 739"/>
                  <a:gd name="T49" fmla="*/ 299 h 739"/>
                  <a:gd name="T50" fmla="*/ 288 w 739"/>
                  <a:gd name="T51" fmla="*/ 526 h 739"/>
                  <a:gd name="T52" fmla="*/ 254 w 739"/>
                  <a:gd name="T53" fmla="*/ 589 h 739"/>
                  <a:gd name="T54" fmla="*/ 21 w 739"/>
                  <a:gd name="T55" fmla="*/ 645 h 739"/>
                  <a:gd name="T56" fmla="*/ 5 w 739"/>
                  <a:gd name="T57" fmla="*/ 717 h 739"/>
                  <a:gd name="T58" fmla="*/ 184 w 739"/>
                  <a:gd name="T59" fmla="*/ 868 h 739"/>
                  <a:gd name="T60" fmla="*/ 186 w 739"/>
                  <a:gd name="T61" fmla="*/ 950 h 739"/>
                  <a:gd name="T62" fmla="*/ 20 w 739"/>
                  <a:gd name="T63" fmla="*/ 1110 h 739"/>
                  <a:gd name="T64" fmla="*/ 43 w 739"/>
                  <a:gd name="T65" fmla="*/ 1179 h 739"/>
                  <a:gd name="T66" fmla="*/ 270 w 739"/>
                  <a:gd name="T67" fmla="*/ 1223 h 739"/>
                  <a:gd name="T68" fmla="*/ 314 w 739"/>
                  <a:gd name="T69" fmla="*/ 1292 h 739"/>
                  <a:gd name="T70" fmla="*/ 254 w 739"/>
                  <a:gd name="T71" fmla="*/ 1511 h 739"/>
                  <a:gd name="T72" fmla="*/ 305 w 739"/>
                  <a:gd name="T73" fmla="*/ 1557 h 739"/>
                  <a:gd name="T74" fmla="*/ 514 w 739"/>
                  <a:gd name="T75" fmla="*/ 1477 h 739"/>
                  <a:gd name="T76" fmla="*/ 552 w 739"/>
                  <a:gd name="T77" fmla="*/ 1497 h 739"/>
                  <a:gd name="T78" fmla="*/ 586 w 739"/>
                  <a:gd name="T79" fmla="*/ 1513 h 739"/>
                  <a:gd name="T80" fmla="*/ 632 w 739"/>
                  <a:gd name="T81" fmla="*/ 1732 h 739"/>
                  <a:gd name="T82" fmla="*/ 668 w 739"/>
                  <a:gd name="T83" fmla="*/ 1742 h 739"/>
                  <a:gd name="T84" fmla="*/ 703 w 739"/>
                  <a:gd name="T85" fmla="*/ 1748 h 739"/>
                  <a:gd name="T86" fmla="*/ 759 w 739"/>
                  <a:gd name="T87" fmla="*/ 1760 h 739"/>
                  <a:gd name="T88" fmla="*/ 879 w 739"/>
                  <a:gd name="T89" fmla="*/ 1575 h 739"/>
                  <a:gd name="T90" fmla="*/ 916 w 739"/>
                  <a:gd name="T91" fmla="*/ 1575 h 739"/>
                  <a:gd name="T92" fmla="*/ 958 w 739"/>
                  <a:gd name="T93" fmla="*/ 1572 h 739"/>
                  <a:gd name="T94" fmla="*/ 1102 w 739"/>
                  <a:gd name="T95" fmla="*/ 1738 h 739"/>
                  <a:gd name="T96" fmla="*/ 1134 w 739"/>
                  <a:gd name="T97" fmla="*/ 1731 h 739"/>
                  <a:gd name="T98" fmla="*/ 1171 w 739"/>
                  <a:gd name="T99" fmla="*/ 1718 h 739"/>
                  <a:gd name="T100" fmla="*/ 1207 w 739"/>
                  <a:gd name="T101" fmla="*/ 1492 h 739"/>
                  <a:gd name="T102" fmla="*/ 1239 w 739"/>
                  <a:gd name="T103" fmla="*/ 1472 h 739"/>
                  <a:gd name="T104" fmla="*/ 1270 w 739"/>
                  <a:gd name="T105" fmla="*/ 1450 h 739"/>
                  <a:gd name="T106" fmla="*/ 1472 w 739"/>
                  <a:gd name="T107" fmla="*/ 1543 h 739"/>
                  <a:gd name="T108" fmla="*/ 1532 w 739"/>
                  <a:gd name="T109" fmla="*/ 1484 h 739"/>
                  <a:gd name="T110" fmla="*/ 1584 w 739"/>
                  <a:gd name="T111" fmla="*/ 1421 h 739"/>
                  <a:gd name="T112" fmla="*/ 1489 w 739"/>
                  <a:gd name="T113" fmla="*/ 1201 h 739"/>
                  <a:gd name="T114" fmla="*/ 1723 w 739"/>
                  <a:gd name="T115" fmla="*/ 1158 h 739"/>
                  <a:gd name="T116" fmla="*/ 1747 w 739"/>
                  <a:gd name="T117" fmla="*/ 1078 h 739"/>
                  <a:gd name="T118" fmla="*/ 1760 w 739"/>
                  <a:gd name="T119" fmla="*/ 995 h 739"/>
                  <a:gd name="T120" fmla="*/ 1561 w 739"/>
                  <a:gd name="T121" fmla="*/ 852 h 7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9"/>
                  <a:gd name="T184" fmla="*/ 0 h 739"/>
                  <a:gd name="T185" fmla="*/ 739 w 739"/>
                  <a:gd name="T186" fmla="*/ 739 h 7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9" h="739">
                    <a:moveTo>
                      <a:pt x="654" y="343"/>
                    </a:moveTo>
                    <a:lnTo>
                      <a:pt x="735" y="295"/>
                    </a:lnTo>
                    <a:lnTo>
                      <a:pt x="732" y="281"/>
                    </a:lnTo>
                    <a:lnTo>
                      <a:pt x="731" y="276"/>
                    </a:lnTo>
                    <a:lnTo>
                      <a:pt x="730" y="272"/>
                    </a:lnTo>
                    <a:lnTo>
                      <a:pt x="728" y="267"/>
                    </a:lnTo>
                    <a:lnTo>
                      <a:pt x="727" y="263"/>
                    </a:lnTo>
                    <a:lnTo>
                      <a:pt x="724" y="257"/>
                    </a:lnTo>
                    <a:lnTo>
                      <a:pt x="723" y="251"/>
                    </a:lnTo>
                    <a:lnTo>
                      <a:pt x="721" y="246"/>
                    </a:lnTo>
                    <a:lnTo>
                      <a:pt x="719" y="240"/>
                    </a:lnTo>
                    <a:lnTo>
                      <a:pt x="714" y="227"/>
                    </a:lnTo>
                    <a:lnTo>
                      <a:pt x="619" y="231"/>
                    </a:lnTo>
                    <a:lnTo>
                      <a:pt x="615" y="225"/>
                    </a:lnTo>
                    <a:lnTo>
                      <a:pt x="612" y="219"/>
                    </a:lnTo>
                    <a:lnTo>
                      <a:pt x="608" y="213"/>
                    </a:lnTo>
                    <a:lnTo>
                      <a:pt x="604" y="206"/>
                    </a:lnTo>
                    <a:lnTo>
                      <a:pt x="649" y="123"/>
                    </a:lnTo>
                    <a:lnTo>
                      <a:pt x="640" y="114"/>
                    </a:lnTo>
                    <a:lnTo>
                      <a:pt x="637" y="109"/>
                    </a:lnTo>
                    <a:lnTo>
                      <a:pt x="633" y="106"/>
                    </a:lnTo>
                    <a:lnTo>
                      <a:pt x="629" y="102"/>
                    </a:lnTo>
                    <a:lnTo>
                      <a:pt x="625" y="98"/>
                    </a:lnTo>
                    <a:lnTo>
                      <a:pt x="621" y="94"/>
                    </a:lnTo>
                    <a:lnTo>
                      <a:pt x="617" y="91"/>
                    </a:lnTo>
                    <a:lnTo>
                      <a:pt x="613" y="87"/>
                    </a:lnTo>
                    <a:lnTo>
                      <a:pt x="609" y="83"/>
                    </a:lnTo>
                    <a:lnTo>
                      <a:pt x="598" y="75"/>
                    </a:lnTo>
                    <a:lnTo>
                      <a:pt x="518" y="126"/>
                    </a:lnTo>
                    <a:lnTo>
                      <a:pt x="512" y="122"/>
                    </a:lnTo>
                    <a:lnTo>
                      <a:pt x="506" y="119"/>
                    </a:lnTo>
                    <a:lnTo>
                      <a:pt x="499" y="115"/>
                    </a:lnTo>
                    <a:lnTo>
                      <a:pt x="492" y="112"/>
                    </a:lnTo>
                    <a:lnTo>
                      <a:pt x="490" y="17"/>
                    </a:lnTo>
                    <a:lnTo>
                      <a:pt x="478" y="13"/>
                    </a:lnTo>
                    <a:lnTo>
                      <a:pt x="473" y="12"/>
                    </a:lnTo>
                    <a:lnTo>
                      <a:pt x="467" y="9"/>
                    </a:lnTo>
                    <a:lnTo>
                      <a:pt x="462" y="8"/>
                    </a:lnTo>
                    <a:lnTo>
                      <a:pt x="457" y="7"/>
                    </a:lnTo>
                    <a:lnTo>
                      <a:pt x="452" y="5"/>
                    </a:lnTo>
                    <a:lnTo>
                      <a:pt x="445" y="4"/>
                    </a:lnTo>
                    <a:lnTo>
                      <a:pt x="440" y="3"/>
                    </a:lnTo>
                    <a:lnTo>
                      <a:pt x="435" y="2"/>
                    </a:lnTo>
                    <a:lnTo>
                      <a:pt x="422" y="0"/>
                    </a:lnTo>
                    <a:lnTo>
                      <a:pt x="379" y="83"/>
                    </a:lnTo>
                    <a:lnTo>
                      <a:pt x="375" y="83"/>
                    </a:lnTo>
                    <a:lnTo>
                      <a:pt x="371" y="83"/>
                    </a:lnTo>
                    <a:lnTo>
                      <a:pt x="367" y="83"/>
                    </a:lnTo>
                    <a:lnTo>
                      <a:pt x="363" y="83"/>
                    </a:lnTo>
                    <a:lnTo>
                      <a:pt x="359" y="83"/>
                    </a:lnTo>
                    <a:lnTo>
                      <a:pt x="355" y="83"/>
                    </a:lnTo>
                    <a:lnTo>
                      <a:pt x="351" y="84"/>
                    </a:lnTo>
                    <a:lnTo>
                      <a:pt x="347" y="84"/>
                    </a:lnTo>
                    <a:lnTo>
                      <a:pt x="299" y="3"/>
                    </a:lnTo>
                    <a:lnTo>
                      <a:pt x="285" y="6"/>
                    </a:lnTo>
                    <a:lnTo>
                      <a:pt x="280" y="7"/>
                    </a:lnTo>
                    <a:lnTo>
                      <a:pt x="274" y="8"/>
                    </a:lnTo>
                    <a:lnTo>
                      <a:pt x="269" y="9"/>
                    </a:lnTo>
                    <a:lnTo>
                      <a:pt x="264" y="12"/>
                    </a:lnTo>
                    <a:lnTo>
                      <a:pt x="259" y="13"/>
                    </a:lnTo>
                    <a:lnTo>
                      <a:pt x="254" y="15"/>
                    </a:lnTo>
                    <a:lnTo>
                      <a:pt x="250" y="16"/>
                    </a:lnTo>
                    <a:lnTo>
                      <a:pt x="245" y="18"/>
                    </a:lnTo>
                    <a:lnTo>
                      <a:pt x="232" y="22"/>
                    </a:lnTo>
                    <a:lnTo>
                      <a:pt x="236" y="115"/>
                    </a:lnTo>
                    <a:lnTo>
                      <a:pt x="229" y="119"/>
                    </a:lnTo>
                    <a:lnTo>
                      <a:pt x="221" y="123"/>
                    </a:lnTo>
                    <a:lnTo>
                      <a:pt x="213" y="128"/>
                    </a:lnTo>
                    <a:lnTo>
                      <a:pt x="206" y="132"/>
                    </a:lnTo>
                    <a:lnTo>
                      <a:pt x="125" y="88"/>
                    </a:lnTo>
                    <a:lnTo>
                      <a:pt x="116" y="96"/>
                    </a:lnTo>
                    <a:lnTo>
                      <a:pt x="108" y="103"/>
                    </a:lnTo>
                    <a:lnTo>
                      <a:pt x="100" y="110"/>
                    </a:lnTo>
                    <a:lnTo>
                      <a:pt x="93" y="119"/>
                    </a:lnTo>
                    <a:lnTo>
                      <a:pt x="86" y="126"/>
                    </a:lnTo>
                    <a:lnTo>
                      <a:pt x="77" y="137"/>
                    </a:lnTo>
                    <a:lnTo>
                      <a:pt x="126" y="213"/>
                    </a:lnTo>
                    <a:lnTo>
                      <a:pt x="121" y="221"/>
                    </a:lnTo>
                    <a:lnTo>
                      <a:pt x="116" y="229"/>
                    </a:lnTo>
                    <a:lnTo>
                      <a:pt x="110" y="239"/>
                    </a:lnTo>
                    <a:lnTo>
                      <a:pt x="106" y="247"/>
                    </a:lnTo>
                    <a:lnTo>
                      <a:pt x="17" y="248"/>
                    </a:lnTo>
                    <a:lnTo>
                      <a:pt x="12" y="260"/>
                    </a:lnTo>
                    <a:lnTo>
                      <a:pt x="9" y="271"/>
                    </a:lnTo>
                    <a:lnTo>
                      <a:pt x="7" y="280"/>
                    </a:lnTo>
                    <a:lnTo>
                      <a:pt x="4" y="291"/>
                    </a:lnTo>
                    <a:lnTo>
                      <a:pt x="2" y="301"/>
                    </a:lnTo>
                    <a:lnTo>
                      <a:pt x="0" y="315"/>
                    </a:lnTo>
                    <a:lnTo>
                      <a:pt x="78" y="354"/>
                    </a:lnTo>
                    <a:lnTo>
                      <a:pt x="77" y="365"/>
                    </a:lnTo>
                    <a:lnTo>
                      <a:pt x="77" y="376"/>
                    </a:lnTo>
                    <a:lnTo>
                      <a:pt x="77" y="386"/>
                    </a:lnTo>
                    <a:lnTo>
                      <a:pt x="78" y="398"/>
                    </a:lnTo>
                    <a:lnTo>
                      <a:pt x="3" y="443"/>
                    </a:lnTo>
                    <a:lnTo>
                      <a:pt x="6" y="455"/>
                    </a:lnTo>
                    <a:lnTo>
                      <a:pt x="8" y="466"/>
                    </a:lnTo>
                    <a:lnTo>
                      <a:pt x="11" y="476"/>
                    </a:lnTo>
                    <a:lnTo>
                      <a:pt x="15" y="485"/>
                    </a:lnTo>
                    <a:lnTo>
                      <a:pt x="18" y="495"/>
                    </a:lnTo>
                    <a:lnTo>
                      <a:pt x="22" y="507"/>
                    </a:lnTo>
                    <a:lnTo>
                      <a:pt x="108" y="503"/>
                    </a:lnTo>
                    <a:lnTo>
                      <a:pt x="113" y="514"/>
                    </a:lnTo>
                    <a:lnTo>
                      <a:pt x="120" y="523"/>
                    </a:lnTo>
                    <a:lnTo>
                      <a:pt x="126" y="532"/>
                    </a:lnTo>
                    <a:lnTo>
                      <a:pt x="132" y="542"/>
                    </a:lnTo>
                    <a:lnTo>
                      <a:pt x="89" y="618"/>
                    </a:lnTo>
                    <a:lnTo>
                      <a:pt x="99" y="627"/>
                    </a:lnTo>
                    <a:lnTo>
                      <a:pt x="106" y="634"/>
                    </a:lnTo>
                    <a:lnTo>
                      <a:pt x="113" y="641"/>
                    </a:lnTo>
                    <a:lnTo>
                      <a:pt x="121" y="648"/>
                    </a:lnTo>
                    <a:lnTo>
                      <a:pt x="128" y="654"/>
                    </a:lnTo>
                    <a:lnTo>
                      <a:pt x="138" y="664"/>
                    </a:lnTo>
                    <a:lnTo>
                      <a:pt x="211" y="617"/>
                    </a:lnTo>
                    <a:lnTo>
                      <a:pt x="216" y="620"/>
                    </a:lnTo>
                    <a:lnTo>
                      <a:pt x="221" y="623"/>
                    </a:lnTo>
                    <a:lnTo>
                      <a:pt x="226" y="626"/>
                    </a:lnTo>
                    <a:lnTo>
                      <a:pt x="231" y="628"/>
                    </a:lnTo>
                    <a:lnTo>
                      <a:pt x="235" y="631"/>
                    </a:lnTo>
                    <a:lnTo>
                      <a:pt x="240" y="633"/>
                    </a:lnTo>
                    <a:lnTo>
                      <a:pt x="246" y="635"/>
                    </a:lnTo>
                    <a:lnTo>
                      <a:pt x="251" y="638"/>
                    </a:lnTo>
                    <a:lnTo>
                      <a:pt x="252" y="723"/>
                    </a:lnTo>
                    <a:lnTo>
                      <a:pt x="265" y="727"/>
                    </a:lnTo>
                    <a:lnTo>
                      <a:pt x="271" y="728"/>
                    </a:lnTo>
                    <a:lnTo>
                      <a:pt x="275" y="730"/>
                    </a:lnTo>
                    <a:lnTo>
                      <a:pt x="280" y="731"/>
                    </a:lnTo>
                    <a:lnTo>
                      <a:pt x="285" y="732"/>
                    </a:lnTo>
                    <a:lnTo>
                      <a:pt x="289" y="733"/>
                    </a:lnTo>
                    <a:lnTo>
                      <a:pt x="295" y="734"/>
                    </a:lnTo>
                    <a:lnTo>
                      <a:pt x="300" y="735"/>
                    </a:lnTo>
                    <a:lnTo>
                      <a:pt x="305" y="736"/>
                    </a:lnTo>
                    <a:lnTo>
                      <a:pt x="318" y="739"/>
                    </a:lnTo>
                    <a:lnTo>
                      <a:pt x="358" y="661"/>
                    </a:lnTo>
                    <a:lnTo>
                      <a:pt x="363" y="661"/>
                    </a:lnTo>
                    <a:lnTo>
                      <a:pt x="369" y="661"/>
                    </a:lnTo>
                    <a:lnTo>
                      <a:pt x="375" y="661"/>
                    </a:lnTo>
                    <a:lnTo>
                      <a:pt x="380" y="661"/>
                    </a:lnTo>
                    <a:lnTo>
                      <a:pt x="385" y="661"/>
                    </a:lnTo>
                    <a:lnTo>
                      <a:pt x="391" y="661"/>
                    </a:lnTo>
                    <a:lnTo>
                      <a:pt x="397" y="660"/>
                    </a:lnTo>
                    <a:lnTo>
                      <a:pt x="402" y="660"/>
                    </a:lnTo>
                    <a:lnTo>
                      <a:pt x="447" y="734"/>
                    </a:lnTo>
                    <a:lnTo>
                      <a:pt x="459" y="730"/>
                    </a:lnTo>
                    <a:lnTo>
                      <a:pt x="463" y="729"/>
                    </a:lnTo>
                    <a:lnTo>
                      <a:pt x="468" y="728"/>
                    </a:lnTo>
                    <a:lnTo>
                      <a:pt x="473" y="727"/>
                    </a:lnTo>
                    <a:lnTo>
                      <a:pt x="476" y="726"/>
                    </a:lnTo>
                    <a:lnTo>
                      <a:pt x="481" y="724"/>
                    </a:lnTo>
                    <a:lnTo>
                      <a:pt x="487" y="723"/>
                    </a:lnTo>
                    <a:lnTo>
                      <a:pt x="492" y="721"/>
                    </a:lnTo>
                    <a:lnTo>
                      <a:pt x="499" y="719"/>
                    </a:lnTo>
                    <a:lnTo>
                      <a:pt x="511" y="714"/>
                    </a:lnTo>
                    <a:lnTo>
                      <a:pt x="507" y="626"/>
                    </a:lnTo>
                    <a:lnTo>
                      <a:pt x="511" y="623"/>
                    </a:lnTo>
                    <a:lnTo>
                      <a:pt x="516" y="621"/>
                    </a:lnTo>
                    <a:lnTo>
                      <a:pt x="520" y="618"/>
                    </a:lnTo>
                    <a:lnTo>
                      <a:pt x="525" y="615"/>
                    </a:lnTo>
                    <a:lnTo>
                      <a:pt x="529" y="613"/>
                    </a:lnTo>
                    <a:lnTo>
                      <a:pt x="533" y="609"/>
                    </a:lnTo>
                    <a:lnTo>
                      <a:pt x="537" y="607"/>
                    </a:lnTo>
                    <a:lnTo>
                      <a:pt x="541" y="604"/>
                    </a:lnTo>
                    <a:lnTo>
                      <a:pt x="618" y="648"/>
                    </a:lnTo>
                    <a:lnTo>
                      <a:pt x="629" y="638"/>
                    </a:lnTo>
                    <a:lnTo>
                      <a:pt x="636" y="630"/>
                    </a:lnTo>
                    <a:lnTo>
                      <a:pt x="643" y="623"/>
                    </a:lnTo>
                    <a:lnTo>
                      <a:pt x="651" y="615"/>
                    </a:lnTo>
                    <a:lnTo>
                      <a:pt x="657" y="607"/>
                    </a:lnTo>
                    <a:lnTo>
                      <a:pt x="665" y="597"/>
                    </a:lnTo>
                    <a:lnTo>
                      <a:pt x="616" y="520"/>
                    </a:lnTo>
                    <a:lnTo>
                      <a:pt x="620" y="511"/>
                    </a:lnTo>
                    <a:lnTo>
                      <a:pt x="625" y="504"/>
                    </a:lnTo>
                    <a:lnTo>
                      <a:pt x="628" y="496"/>
                    </a:lnTo>
                    <a:lnTo>
                      <a:pt x="632" y="488"/>
                    </a:lnTo>
                    <a:lnTo>
                      <a:pt x="723" y="486"/>
                    </a:lnTo>
                    <a:lnTo>
                      <a:pt x="728" y="473"/>
                    </a:lnTo>
                    <a:lnTo>
                      <a:pt x="731" y="463"/>
                    </a:lnTo>
                    <a:lnTo>
                      <a:pt x="733" y="452"/>
                    </a:lnTo>
                    <a:lnTo>
                      <a:pt x="735" y="442"/>
                    </a:lnTo>
                    <a:lnTo>
                      <a:pt x="737" y="431"/>
                    </a:lnTo>
                    <a:lnTo>
                      <a:pt x="739" y="418"/>
                    </a:lnTo>
                    <a:lnTo>
                      <a:pt x="656" y="375"/>
                    </a:lnTo>
                    <a:lnTo>
                      <a:pt x="656" y="367"/>
                    </a:lnTo>
                    <a:lnTo>
                      <a:pt x="655" y="358"/>
                    </a:lnTo>
                    <a:lnTo>
                      <a:pt x="655" y="351"/>
                    </a:lnTo>
                    <a:lnTo>
                      <a:pt x="654" y="343"/>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Poppins SemiBold"/>
                </a:endParaRPr>
              </a:p>
            </p:txBody>
          </p:sp>
          <p:sp>
            <p:nvSpPr>
              <p:cNvPr id="34" name="Oval 52">
                <a:extLst>
                  <a:ext uri="{FF2B5EF4-FFF2-40B4-BE49-F238E27FC236}">
                    <a16:creationId xmlns:a16="http://schemas.microsoft.com/office/drawing/2014/main" id="{B13ACB01-4D6A-6E69-19BE-776005201699}"/>
                  </a:ext>
                </a:extLst>
              </p:cNvPr>
              <p:cNvSpPr>
                <a:spLocks noChangeAspect="1" noChangeArrowheads="1"/>
              </p:cNvSpPr>
              <p:nvPr/>
            </p:nvSpPr>
            <p:spPr bwMode="blackWhite">
              <a:xfrm>
                <a:off x="2526" y="2110"/>
                <a:ext cx="618" cy="618"/>
              </a:xfrm>
              <a:prstGeom prst="ellipse">
                <a:avLst/>
              </a:prstGeom>
              <a:solidFill>
                <a:sysClr val="window" lastClr="FFFFFF"/>
              </a:solidFill>
              <a:ln w="9525" algn="ctr">
                <a:noFill/>
                <a:round/>
                <a:headEnd/>
                <a:tailEnd/>
              </a:ln>
            </p:spPr>
            <p:txBody>
              <a:bodyPr wrap="none" lIns="72434" tIns="0" rIns="73917" bIns="0" anchor="ctr"/>
              <a:lstStyle/>
              <a:p>
                <a:pPr marL="0" marR="0" lvl="0" indent="0" algn="ctr" defTabSz="1042988"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0" normalizeH="0" baseline="0" noProof="0" dirty="0">
                  <a:ln>
                    <a:noFill/>
                  </a:ln>
                  <a:solidFill>
                    <a:srgbClr val="000000"/>
                  </a:solidFill>
                  <a:effectLst/>
                  <a:uLnTx/>
                  <a:uFillTx/>
                  <a:latin typeface="Poppins SemiBold"/>
                  <a:cs typeface="Arial" charset="0"/>
                </a:endParaRPr>
              </a:p>
            </p:txBody>
          </p:sp>
        </p:grpSp>
        <p:grpSp>
          <p:nvGrpSpPr>
            <p:cNvPr id="27" name="Group 50">
              <a:extLst>
                <a:ext uri="{FF2B5EF4-FFF2-40B4-BE49-F238E27FC236}">
                  <a16:creationId xmlns:a16="http://schemas.microsoft.com/office/drawing/2014/main" id="{F7644E06-8214-D4B6-5733-87BF981304FD}"/>
                </a:ext>
              </a:extLst>
            </p:cNvPr>
            <p:cNvGrpSpPr>
              <a:grpSpLocks noChangeAspect="1"/>
            </p:cNvGrpSpPr>
            <p:nvPr/>
          </p:nvGrpSpPr>
          <p:grpSpPr bwMode="auto">
            <a:xfrm>
              <a:off x="-758844" y="4832012"/>
              <a:ext cx="733386" cy="733387"/>
              <a:chOff x="2341" y="1925"/>
              <a:chExt cx="987" cy="987"/>
            </a:xfrm>
            <a:grpFill/>
            <a:effectLst/>
          </p:grpSpPr>
          <p:sp>
            <p:nvSpPr>
              <p:cNvPr id="31" name="Freeform 51">
                <a:extLst>
                  <a:ext uri="{FF2B5EF4-FFF2-40B4-BE49-F238E27FC236}">
                    <a16:creationId xmlns:a16="http://schemas.microsoft.com/office/drawing/2014/main" id="{AC0040C7-72DD-2EE7-6861-652131E6ECE9}"/>
                  </a:ext>
                </a:extLst>
              </p:cNvPr>
              <p:cNvSpPr>
                <a:spLocks noChangeAspect="1"/>
              </p:cNvSpPr>
              <p:nvPr/>
            </p:nvSpPr>
            <p:spPr bwMode="auto">
              <a:xfrm>
                <a:off x="2341" y="1925"/>
                <a:ext cx="987" cy="987"/>
              </a:xfrm>
              <a:custGeom>
                <a:avLst/>
                <a:gdLst>
                  <a:gd name="T0" fmla="*/ 1744 w 739"/>
                  <a:gd name="T1" fmla="*/ 669 h 739"/>
                  <a:gd name="T2" fmla="*/ 1734 w 739"/>
                  <a:gd name="T3" fmla="*/ 637 h 739"/>
                  <a:gd name="T4" fmla="*/ 1723 w 739"/>
                  <a:gd name="T5" fmla="*/ 597 h 739"/>
                  <a:gd name="T6" fmla="*/ 1702 w 739"/>
                  <a:gd name="T7" fmla="*/ 541 h 739"/>
                  <a:gd name="T8" fmla="*/ 1457 w 739"/>
                  <a:gd name="T9" fmla="*/ 521 h 739"/>
                  <a:gd name="T10" fmla="*/ 1547 w 739"/>
                  <a:gd name="T11" fmla="*/ 292 h 739"/>
                  <a:gd name="T12" fmla="*/ 1508 w 739"/>
                  <a:gd name="T13" fmla="*/ 254 h 739"/>
                  <a:gd name="T14" fmla="*/ 1478 w 739"/>
                  <a:gd name="T15" fmla="*/ 224 h 739"/>
                  <a:gd name="T16" fmla="*/ 1450 w 739"/>
                  <a:gd name="T17" fmla="*/ 198 h 739"/>
                  <a:gd name="T18" fmla="*/ 1221 w 739"/>
                  <a:gd name="T19" fmla="*/ 291 h 739"/>
                  <a:gd name="T20" fmla="*/ 1171 w 739"/>
                  <a:gd name="T21" fmla="*/ 267 h 739"/>
                  <a:gd name="T22" fmla="*/ 1127 w 739"/>
                  <a:gd name="T23" fmla="*/ 28 h 739"/>
                  <a:gd name="T24" fmla="*/ 1089 w 739"/>
                  <a:gd name="T25" fmla="*/ 16 h 739"/>
                  <a:gd name="T26" fmla="*/ 1048 w 739"/>
                  <a:gd name="T27" fmla="*/ 7 h 739"/>
                  <a:gd name="T28" fmla="*/ 903 w 739"/>
                  <a:gd name="T29" fmla="*/ 198 h 739"/>
                  <a:gd name="T30" fmla="*/ 873 w 739"/>
                  <a:gd name="T31" fmla="*/ 198 h 739"/>
                  <a:gd name="T32" fmla="*/ 845 w 739"/>
                  <a:gd name="T33" fmla="*/ 198 h 739"/>
                  <a:gd name="T34" fmla="*/ 712 w 739"/>
                  <a:gd name="T35" fmla="*/ 7 h 739"/>
                  <a:gd name="T36" fmla="*/ 653 w 739"/>
                  <a:gd name="T37" fmla="*/ 20 h 739"/>
                  <a:gd name="T38" fmla="*/ 617 w 739"/>
                  <a:gd name="T39" fmla="*/ 31 h 739"/>
                  <a:gd name="T40" fmla="*/ 584 w 739"/>
                  <a:gd name="T41" fmla="*/ 43 h 739"/>
                  <a:gd name="T42" fmla="*/ 546 w 739"/>
                  <a:gd name="T43" fmla="*/ 283 h 739"/>
                  <a:gd name="T44" fmla="*/ 490 w 739"/>
                  <a:gd name="T45" fmla="*/ 314 h 739"/>
                  <a:gd name="T46" fmla="*/ 256 w 739"/>
                  <a:gd name="T47" fmla="*/ 246 h 739"/>
                  <a:gd name="T48" fmla="*/ 206 w 739"/>
                  <a:gd name="T49" fmla="*/ 299 h 739"/>
                  <a:gd name="T50" fmla="*/ 288 w 739"/>
                  <a:gd name="T51" fmla="*/ 526 h 739"/>
                  <a:gd name="T52" fmla="*/ 254 w 739"/>
                  <a:gd name="T53" fmla="*/ 589 h 739"/>
                  <a:gd name="T54" fmla="*/ 21 w 739"/>
                  <a:gd name="T55" fmla="*/ 645 h 739"/>
                  <a:gd name="T56" fmla="*/ 5 w 739"/>
                  <a:gd name="T57" fmla="*/ 717 h 739"/>
                  <a:gd name="T58" fmla="*/ 184 w 739"/>
                  <a:gd name="T59" fmla="*/ 868 h 739"/>
                  <a:gd name="T60" fmla="*/ 186 w 739"/>
                  <a:gd name="T61" fmla="*/ 950 h 739"/>
                  <a:gd name="T62" fmla="*/ 20 w 739"/>
                  <a:gd name="T63" fmla="*/ 1110 h 739"/>
                  <a:gd name="T64" fmla="*/ 43 w 739"/>
                  <a:gd name="T65" fmla="*/ 1179 h 739"/>
                  <a:gd name="T66" fmla="*/ 270 w 739"/>
                  <a:gd name="T67" fmla="*/ 1223 h 739"/>
                  <a:gd name="T68" fmla="*/ 314 w 739"/>
                  <a:gd name="T69" fmla="*/ 1292 h 739"/>
                  <a:gd name="T70" fmla="*/ 254 w 739"/>
                  <a:gd name="T71" fmla="*/ 1511 h 739"/>
                  <a:gd name="T72" fmla="*/ 305 w 739"/>
                  <a:gd name="T73" fmla="*/ 1557 h 739"/>
                  <a:gd name="T74" fmla="*/ 514 w 739"/>
                  <a:gd name="T75" fmla="*/ 1477 h 739"/>
                  <a:gd name="T76" fmla="*/ 552 w 739"/>
                  <a:gd name="T77" fmla="*/ 1497 h 739"/>
                  <a:gd name="T78" fmla="*/ 586 w 739"/>
                  <a:gd name="T79" fmla="*/ 1513 h 739"/>
                  <a:gd name="T80" fmla="*/ 632 w 739"/>
                  <a:gd name="T81" fmla="*/ 1732 h 739"/>
                  <a:gd name="T82" fmla="*/ 668 w 739"/>
                  <a:gd name="T83" fmla="*/ 1742 h 739"/>
                  <a:gd name="T84" fmla="*/ 703 w 739"/>
                  <a:gd name="T85" fmla="*/ 1748 h 739"/>
                  <a:gd name="T86" fmla="*/ 759 w 739"/>
                  <a:gd name="T87" fmla="*/ 1760 h 739"/>
                  <a:gd name="T88" fmla="*/ 879 w 739"/>
                  <a:gd name="T89" fmla="*/ 1575 h 739"/>
                  <a:gd name="T90" fmla="*/ 916 w 739"/>
                  <a:gd name="T91" fmla="*/ 1575 h 739"/>
                  <a:gd name="T92" fmla="*/ 958 w 739"/>
                  <a:gd name="T93" fmla="*/ 1572 h 739"/>
                  <a:gd name="T94" fmla="*/ 1102 w 739"/>
                  <a:gd name="T95" fmla="*/ 1738 h 739"/>
                  <a:gd name="T96" fmla="*/ 1134 w 739"/>
                  <a:gd name="T97" fmla="*/ 1731 h 739"/>
                  <a:gd name="T98" fmla="*/ 1171 w 739"/>
                  <a:gd name="T99" fmla="*/ 1718 h 739"/>
                  <a:gd name="T100" fmla="*/ 1207 w 739"/>
                  <a:gd name="T101" fmla="*/ 1492 h 739"/>
                  <a:gd name="T102" fmla="*/ 1239 w 739"/>
                  <a:gd name="T103" fmla="*/ 1472 h 739"/>
                  <a:gd name="T104" fmla="*/ 1270 w 739"/>
                  <a:gd name="T105" fmla="*/ 1450 h 739"/>
                  <a:gd name="T106" fmla="*/ 1472 w 739"/>
                  <a:gd name="T107" fmla="*/ 1543 h 739"/>
                  <a:gd name="T108" fmla="*/ 1532 w 739"/>
                  <a:gd name="T109" fmla="*/ 1484 h 739"/>
                  <a:gd name="T110" fmla="*/ 1584 w 739"/>
                  <a:gd name="T111" fmla="*/ 1421 h 739"/>
                  <a:gd name="T112" fmla="*/ 1489 w 739"/>
                  <a:gd name="T113" fmla="*/ 1201 h 739"/>
                  <a:gd name="T114" fmla="*/ 1723 w 739"/>
                  <a:gd name="T115" fmla="*/ 1158 h 739"/>
                  <a:gd name="T116" fmla="*/ 1747 w 739"/>
                  <a:gd name="T117" fmla="*/ 1078 h 739"/>
                  <a:gd name="T118" fmla="*/ 1760 w 739"/>
                  <a:gd name="T119" fmla="*/ 995 h 739"/>
                  <a:gd name="T120" fmla="*/ 1561 w 739"/>
                  <a:gd name="T121" fmla="*/ 852 h 7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9"/>
                  <a:gd name="T184" fmla="*/ 0 h 739"/>
                  <a:gd name="T185" fmla="*/ 739 w 739"/>
                  <a:gd name="T186" fmla="*/ 739 h 7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9" h="739">
                    <a:moveTo>
                      <a:pt x="654" y="343"/>
                    </a:moveTo>
                    <a:lnTo>
                      <a:pt x="735" y="295"/>
                    </a:lnTo>
                    <a:lnTo>
                      <a:pt x="732" y="281"/>
                    </a:lnTo>
                    <a:lnTo>
                      <a:pt x="731" y="276"/>
                    </a:lnTo>
                    <a:lnTo>
                      <a:pt x="730" y="272"/>
                    </a:lnTo>
                    <a:lnTo>
                      <a:pt x="728" y="267"/>
                    </a:lnTo>
                    <a:lnTo>
                      <a:pt x="727" y="263"/>
                    </a:lnTo>
                    <a:lnTo>
                      <a:pt x="724" y="257"/>
                    </a:lnTo>
                    <a:lnTo>
                      <a:pt x="723" y="251"/>
                    </a:lnTo>
                    <a:lnTo>
                      <a:pt x="721" y="246"/>
                    </a:lnTo>
                    <a:lnTo>
                      <a:pt x="719" y="240"/>
                    </a:lnTo>
                    <a:lnTo>
                      <a:pt x="714" y="227"/>
                    </a:lnTo>
                    <a:lnTo>
                      <a:pt x="619" y="231"/>
                    </a:lnTo>
                    <a:lnTo>
                      <a:pt x="615" y="225"/>
                    </a:lnTo>
                    <a:lnTo>
                      <a:pt x="612" y="219"/>
                    </a:lnTo>
                    <a:lnTo>
                      <a:pt x="608" y="213"/>
                    </a:lnTo>
                    <a:lnTo>
                      <a:pt x="604" y="206"/>
                    </a:lnTo>
                    <a:lnTo>
                      <a:pt x="649" y="123"/>
                    </a:lnTo>
                    <a:lnTo>
                      <a:pt x="640" y="114"/>
                    </a:lnTo>
                    <a:lnTo>
                      <a:pt x="637" y="109"/>
                    </a:lnTo>
                    <a:lnTo>
                      <a:pt x="633" y="106"/>
                    </a:lnTo>
                    <a:lnTo>
                      <a:pt x="629" y="102"/>
                    </a:lnTo>
                    <a:lnTo>
                      <a:pt x="625" y="98"/>
                    </a:lnTo>
                    <a:lnTo>
                      <a:pt x="621" y="94"/>
                    </a:lnTo>
                    <a:lnTo>
                      <a:pt x="617" y="91"/>
                    </a:lnTo>
                    <a:lnTo>
                      <a:pt x="613" y="87"/>
                    </a:lnTo>
                    <a:lnTo>
                      <a:pt x="609" y="83"/>
                    </a:lnTo>
                    <a:lnTo>
                      <a:pt x="598" y="75"/>
                    </a:lnTo>
                    <a:lnTo>
                      <a:pt x="518" y="126"/>
                    </a:lnTo>
                    <a:lnTo>
                      <a:pt x="512" y="122"/>
                    </a:lnTo>
                    <a:lnTo>
                      <a:pt x="506" y="119"/>
                    </a:lnTo>
                    <a:lnTo>
                      <a:pt x="499" y="115"/>
                    </a:lnTo>
                    <a:lnTo>
                      <a:pt x="492" y="112"/>
                    </a:lnTo>
                    <a:lnTo>
                      <a:pt x="490" y="17"/>
                    </a:lnTo>
                    <a:lnTo>
                      <a:pt x="478" y="13"/>
                    </a:lnTo>
                    <a:lnTo>
                      <a:pt x="473" y="12"/>
                    </a:lnTo>
                    <a:lnTo>
                      <a:pt x="467" y="9"/>
                    </a:lnTo>
                    <a:lnTo>
                      <a:pt x="462" y="8"/>
                    </a:lnTo>
                    <a:lnTo>
                      <a:pt x="457" y="7"/>
                    </a:lnTo>
                    <a:lnTo>
                      <a:pt x="452" y="5"/>
                    </a:lnTo>
                    <a:lnTo>
                      <a:pt x="445" y="4"/>
                    </a:lnTo>
                    <a:lnTo>
                      <a:pt x="440" y="3"/>
                    </a:lnTo>
                    <a:lnTo>
                      <a:pt x="435" y="2"/>
                    </a:lnTo>
                    <a:lnTo>
                      <a:pt x="422" y="0"/>
                    </a:lnTo>
                    <a:lnTo>
                      <a:pt x="379" y="83"/>
                    </a:lnTo>
                    <a:lnTo>
                      <a:pt x="375" y="83"/>
                    </a:lnTo>
                    <a:lnTo>
                      <a:pt x="371" y="83"/>
                    </a:lnTo>
                    <a:lnTo>
                      <a:pt x="367" y="83"/>
                    </a:lnTo>
                    <a:lnTo>
                      <a:pt x="363" y="83"/>
                    </a:lnTo>
                    <a:lnTo>
                      <a:pt x="359" y="83"/>
                    </a:lnTo>
                    <a:lnTo>
                      <a:pt x="355" y="83"/>
                    </a:lnTo>
                    <a:lnTo>
                      <a:pt x="351" y="84"/>
                    </a:lnTo>
                    <a:lnTo>
                      <a:pt x="347" y="84"/>
                    </a:lnTo>
                    <a:lnTo>
                      <a:pt x="299" y="3"/>
                    </a:lnTo>
                    <a:lnTo>
                      <a:pt x="285" y="6"/>
                    </a:lnTo>
                    <a:lnTo>
                      <a:pt x="280" y="7"/>
                    </a:lnTo>
                    <a:lnTo>
                      <a:pt x="274" y="8"/>
                    </a:lnTo>
                    <a:lnTo>
                      <a:pt x="269" y="9"/>
                    </a:lnTo>
                    <a:lnTo>
                      <a:pt x="264" y="12"/>
                    </a:lnTo>
                    <a:lnTo>
                      <a:pt x="259" y="13"/>
                    </a:lnTo>
                    <a:lnTo>
                      <a:pt x="254" y="15"/>
                    </a:lnTo>
                    <a:lnTo>
                      <a:pt x="250" y="16"/>
                    </a:lnTo>
                    <a:lnTo>
                      <a:pt x="245" y="18"/>
                    </a:lnTo>
                    <a:lnTo>
                      <a:pt x="232" y="22"/>
                    </a:lnTo>
                    <a:lnTo>
                      <a:pt x="236" y="115"/>
                    </a:lnTo>
                    <a:lnTo>
                      <a:pt x="229" y="119"/>
                    </a:lnTo>
                    <a:lnTo>
                      <a:pt x="221" y="123"/>
                    </a:lnTo>
                    <a:lnTo>
                      <a:pt x="213" y="128"/>
                    </a:lnTo>
                    <a:lnTo>
                      <a:pt x="206" y="132"/>
                    </a:lnTo>
                    <a:lnTo>
                      <a:pt x="125" y="88"/>
                    </a:lnTo>
                    <a:lnTo>
                      <a:pt x="116" y="96"/>
                    </a:lnTo>
                    <a:lnTo>
                      <a:pt x="108" y="103"/>
                    </a:lnTo>
                    <a:lnTo>
                      <a:pt x="100" y="110"/>
                    </a:lnTo>
                    <a:lnTo>
                      <a:pt x="93" y="119"/>
                    </a:lnTo>
                    <a:lnTo>
                      <a:pt x="86" y="126"/>
                    </a:lnTo>
                    <a:lnTo>
                      <a:pt x="77" y="137"/>
                    </a:lnTo>
                    <a:lnTo>
                      <a:pt x="126" y="213"/>
                    </a:lnTo>
                    <a:lnTo>
                      <a:pt x="121" y="221"/>
                    </a:lnTo>
                    <a:lnTo>
                      <a:pt x="116" y="229"/>
                    </a:lnTo>
                    <a:lnTo>
                      <a:pt x="110" y="239"/>
                    </a:lnTo>
                    <a:lnTo>
                      <a:pt x="106" y="247"/>
                    </a:lnTo>
                    <a:lnTo>
                      <a:pt x="17" y="248"/>
                    </a:lnTo>
                    <a:lnTo>
                      <a:pt x="12" y="260"/>
                    </a:lnTo>
                    <a:lnTo>
                      <a:pt x="9" y="271"/>
                    </a:lnTo>
                    <a:lnTo>
                      <a:pt x="7" y="280"/>
                    </a:lnTo>
                    <a:lnTo>
                      <a:pt x="4" y="291"/>
                    </a:lnTo>
                    <a:lnTo>
                      <a:pt x="2" y="301"/>
                    </a:lnTo>
                    <a:lnTo>
                      <a:pt x="0" y="315"/>
                    </a:lnTo>
                    <a:lnTo>
                      <a:pt x="78" y="354"/>
                    </a:lnTo>
                    <a:lnTo>
                      <a:pt x="77" y="365"/>
                    </a:lnTo>
                    <a:lnTo>
                      <a:pt x="77" y="376"/>
                    </a:lnTo>
                    <a:lnTo>
                      <a:pt x="77" y="386"/>
                    </a:lnTo>
                    <a:lnTo>
                      <a:pt x="78" y="398"/>
                    </a:lnTo>
                    <a:lnTo>
                      <a:pt x="3" y="443"/>
                    </a:lnTo>
                    <a:lnTo>
                      <a:pt x="6" y="455"/>
                    </a:lnTo>
                    <a:lnTo>
                      <a:pt x="8" y="466"/>
                    </a:lnTo>
                    <a:lnTo>
                      <a:pt x="11" y="476"/>
                    </a:lnTo>
                    <a:lnTo>
                      <a:pt x="15" y="485"/>
                    </a:lnTo>
                    <a:lnTo>
                      <a:pt x="18" y="495"/>
                    </a:lnTo>
                    <a:lnTo>
                      <a:pt x="22" y="507"/>
                    </a:lnTo>
                    <a:lnTo>
                      <a:pt x="108" y="503"/>
                    </a:lnTo>
                    <a:lnTo>
                      <a:pt x="113" y="514"/>
                    </a:lnTo>
                    <a:lnTo>
                      <a:pt x="120" y="523"/>
                    </a:lnTo>
                    <a:lnTo>
                      <a:pt x="126" y="532"/>
                    </a:lnTo>
                    <a:lnTo>
                      <a:pt x="132" y="542"/>
                    </a:lnTo>
                    <a:lnTo>
                      <a:pt x="89" y="618"/>
                    </a:lnTo>
                    <a:lnTo>
                      <a:pt x="99" y="627"/>
                    </a:lnTo>
                    <a:lnTo>
                      <a:pt x="106" y="634"/>
                    </a:lnTo>
                    <a:lnTo>
                      <a:pt x="113" y="641"/>
                    </a:lnTo>
                    <a:lnTo>
                      <a:pt x="121" y="648"/>
                    </a:lnTo>
                    <a:lnTo>
                      <a:pt x="128" y="654"/>
                    </a:lnTo>
                    <a:lnTo>
                      <a:pt x="138" y="664"/>
                    </a:lnTo>
                    <a:lnTo>
                      <a:pt x="211" y="617"/>
                    </a:lnTo>
                    <a:lnTo>
                      <a:pt x="216" y="620"/>
                    </a:lnTo>
                    <a:lnTo>
                      <a:pt x="221" y="623"/>
                    </a:lnTo>
                    <a:lnTo>
                      <a:pt x="226" y="626"/>
                    </a:lnTo>
                    <a:lnTo>
                      <a:pt x="231" y="628"/>
                    </a:lnTo>
                    <a:lnTo>
                      <a:pt x="235" y="631"/>
                    </a:lnTo>
                    <a:lnTo>
                      <a:pt x="240" y="633"/>
                    </a:lnTo>
                    <a:lnTo>
                      <a:pt x="246" y="635"/>
                    </a:lnTo>
                    <a:lnTo>
                      <a:pt x="251" y="638"/>
                    </a:lnTo>
                    <a:lnTo>
                      <a:pt x="252" y="723"/>
                    </a:lnTo>
                    <a:lnTo>
                      <a:pt x="265" y="727"/>
                    </a:lnTo>
                    <a:lnTo>
                      <a:pt x="271" y="728"/>
                    </a:lnTo>
                    <a:lnTo>
                      <a:pt x="275" y="730"/>
                    </a:lnTo>
                    <a:lnTo>
                      <a:pt x="280" y="731"/>
                    </a:lnTo>
                    <a:lnTo>
                      <a:pt x="285" y="732"/>
                    </a:lnTo>
                    <a:lnTo>
                      <a:pt x="289" y="733"/>
                    </a:lnTo>
                    <a:lnTo>
                      <a:pt x="295" y="734"/>
                    </a:lnTo>
                    <a:lnTo>
                      <a:pt x="300" y="735"/>
                    </a:lnTo>
                    <a:lnTo>
                      <a:pt x="305" y="736"/>
                    </a:lnTo>
                    <a:lnTo>
                      <a:pt x="318" y="739"/>
                    </a:lnTo>
                    <a:lnTo>
                      <a:pt x="358" y="661"/>
                    </a:lnTo>
                    <a:lnTo>
                      <a:pt x="363" y="661"/>
                    </a:lnTo>
                    <a:lnTo>
                      <a:pt x="369" y="661"/>
                    </a:lnTo>
                    <a:lnTo>
                      <a:pt x="375" y="661"/>
                    </a:lnTo>
                    <a:lnTo>
                      <a:pt x="380" y="661"/>
                    </a:lnTo>
                    <a:lnTo>
                      <a:pt x="385" y="661"/>
                    </a:lnTo>
                    <a:lnTo>
                      <a:pt x="391" y="661"/>
                    </a:lnTo>
                    <a:lnTo>
                      <a:pt x="397" y="660"/>
                    </a:lnTo>
                    <a:lnTo>
                      <a:pt x="402" y="660"/>
                    </a:lnTo>
                    <a:lnTo>
                      <a:pt x="447" y="734"/>
                    </a:lnTo>
                    <a:lnTo>
                      <a:pt x="459" y="730"/>
                    </a:lnTo>
                    <a:lnTo>
                      <a:pt x="463" y="729"/>
                    </a:lnTo>
                    <a:lnTo>
                      <a:pt x="468" y="728"/>
                    </a:lnTo>
                    <a:lnTo>
                      <a:pt x="473" y="727"/>
                    </a:lnTo>
                    <a:lnTo>
                      <a:pt x="476" y="726"/>
                    </a:lnTo>
                    <a:lnTo>
                      <a:pt x="481" y="724"/>
                    </a:lnTo>
                    <a:lnTo>
                      <a:pt x="487" y="723"/>
                    </a:lnTo>
                    <a:lnTo>
                      <a:pt x="492" y="721"/>
                    </a:lnTo>
                    <a:lnTo>
                      <a:pt x="499" y="719"/>
                    </a:lnTo>
                    <a:lnTo>
                      <a:pt x="511" y="714"/>
                    </a:lnTo>
                    <a:lnTo>
                      <a:pt x="507" y="626"/>
                    </a:lnTo>
                    <a:lnTo>
                      <a:pt x="511" y="623"/>
                    </a:lnTo>
                    <a:lnTo>
                      <a:pt x="516" y="621"/>
                    </a:lnTo>
                    <a:lnTo>
                      <a:pt x="520" y="618"/>
                    </a:lnTo>
                    <a:lnTo>
                      <a:pt x="525" y="615"/>
                    </a:lnTo>
                    <a:lnTo>
                      <a:pt x="529" y="613"/>
                    </a:lnTo>
                    <a:lnTo>
                      <a:pt x="533" y="609"/>
                    </a:lnTo>
                    <a:lnTo>
                      <a:pt x="537" y="607"/>
                    </a:lnTo>
                    <a:lnTo>
                      <a:pt x="541" y="604"/>
                    </a:lnTo>
                    <a:lnTo>
                      <a:pt x="618" y="648"/>
                    </a:lnTo>
                    <a:lnTo>
                      <a:pt x="629" y="638"/>
                    </a:lnTo>
                    <a:lnTo>
                      <a:pt x="636" y="630"/>
                    </a:lnTo>
                    <a:lnTo>
                      <a:pt x="643" y="623"/>
                    </a:lnTo>
                    <a:lnTo>
                      <a:pt x="651" y="615"/>
                    </a:lnTo>
                    <a:lnTo>
                      <a:pt x="657" y="607"/>
                    </a:lnTo>
                    <a:lnTo>
                      <a:pt x="665" y="597"/>
                    </a:lnTo>
                    <a:lnTo>
                      <a:pt x="616" y="520"/>
                    </a:lnTo>
                    <a:lnTo>
                      <a:pt x="620" y="511"/>
                    </a:lnTo>
                    <a:lnTo>
                      <a:pt x="625" y="504"/>
                    </a:lnTo>
                    <a:lnTo>
                      <a:pt x="628" y="496"/>
                    </a:lnTo>
                    <a:lnTo>
                      <a:pt x="632" y="488"/>
                    </a:lnTo>
                    <a:lnTo>
                      <a:pt x="723" y="486"/>
                    </a:lnTo>
                    <a:lnTo>
                      <a:pt x="728" y="473"/>
                    </a:lnTo>
                    <a:lnTo>
                      <a:pt x="731" y="463"/>
                    </a:lnTo>
                    <a:lnTo>
                      <a:pt x="733" y="452"/>
                    </a:lnTo>
                    <a:lnTo>
                      <a:pt x="735" y="442"/>
                    </a:lnTo>
                    <a:lnTo>
                      <a:pt x="737" y="431"/>
                    </a:lnTo>
                    <a:lnTo>
                      <a:pt x="739" y="418"/>
                    </a:lnTo>
                    <a:lnTo>
                      <a:pt x="656" y="375"/>
                    </a:lnTo>
                    <a:lnTo>
                      <a:pt x="656" y="367"/>
                    </a:lnTo>
                    <a:lnTo>
                      <a:pt x="655" y="358"/>
                    </a:lnTo>
                    <a:lnTo>
                      <a:pt x="655" y="351"/>
                    </a:lnTo>
                    <a:lnTo>
                      <a:pt x="654" y="343"/>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Poppins SemiBold"/>
                </a:endParaRPr>
              </a:p>
            </p:txBody>
          </p:sp>
          <p:sp>
            <p:nvSpPr>
              <p:cNvPr id="32" name="Oval 52">
                <a:extLst>
                  <a:ext uri="{FF2B5EF4-FFF2-40B4-BE49-F238E27FC236}">
                    <a16:creationId xmlns:a16="http://schemas.microsoft.com/office/drawing/2014/main" id="{B1471EFE-264A-3FCC-E7CC-395DD54EBDDA}"/>
                  </a:ext>
                </a:extLst>
              </p:cNvPr>
              <p:cNvSpPr>
                <a:spLocks noChangeAspect="1" noChangeArrowheads="1"/>
              </p:cNvSpPr>
              <p:nvPr/>
            </p:nvSpPr>
            <p:spPr bwMode="blackWhite">
              <a:xfrm>
                <a:off x="2526" y="2110"/>
                <a:ext cx="618" cy="618"/>
              </a:xfrm>
              <a:prstGeom prst="ellipse">
                <a:avLst/>
              </a:prstGeom>
              <a:solidFill>
                <a:sysClr val="window" lastClr="FFFFFF"/>
              </a:solidFill>
              <a:ln w="9525" algn="ctr">
                <a:noFill/>
                <a:round/>
                <a:headEnd/>
                <a:tailEnd/>
              </a:ln>
            </p:spPr>
            <p:txBody>
              <a:bodyPr wrap="none" lIns="72434" tIns="0" rIns="73917" bIns="0" anchor="ctr"/>
              <a:lstStyle/>
              <a:p>
                <a:pPr marL="0" marR="0" lvl="0" indent="0" algn="ctr" defTabSz="1042988"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0" normalizeH="0" baseline="0" noProof="0" dirty="0">
                  <a:ln>
                    <a:noFill/>
                  </a:ln>
                  <a:solidFill>
                    <a:srgbClr val="000000"/>
                  </a:solidFill>
                  <a:effectLst/>
                  <a:uLnTx/>
                  <a:uFillTx/>
                  <a:latin typeface="Poppins SemiBold"/>
                  <a:cs typeface="Arial" charset="0"/>
                </a:endParaRPr>
              </a:p>
            </p:txBody>
          </p:sp>
        </p:grpSp>
        <p:grpSp>
          <p:nvGrpSpPr>
            <p:cNvPr id="28" name="Group 50">
              <a:extLst>
                <a:ext uri="{FF2B5EF4-FFF2-40B4-BE49-F238E27FC236}">
                  <a16:creationId xmlns:a16="http://schemas.microsoft.com/office/drawing/2014/main" id="{E569E047-11D3-4EF7-FE86-6CF23B6193FF}"/>
                </a:ext>
              </a:extLst>
            </p:cNvPr>
            <p:cNvGrpSpPr>
              <a:grpSpLocks noChangeAspect="1"/>
            </p:cNvGrpSpPr>
            <p:nvPr/>
          </p:nvGrpSpPr>
          <p:grpSpPr bwMode="auto">
            <a:xfrm>
              <a:off x="-1094657" y="3781348"/>
              <a:ext cx="1075231" cy="1075233"/>
              <a:chOff x="2341" y="1925"/>
              <a:chExt cx="987" cy="987"/>
            </a:xfrm>
            <a:grpFill/>
            <a:effectLst/>
          </p:grpSpPr>
          <p:sp>
            <p:nvSpPr>
              <p:cNvPr id="29" name="Freeform 104">
                <a:extLst>
                  <a:ext uri="{FF2B5EF4-FFF2-40B4-BE49-F238E27FC236}">
                    <a16:creationId xmlns:a16="http://schemas.microsoft.com/office/drawing/2014/main" id="{C3B7D403-8F48-5698-28E4-22C7E7B6CA2D}"/>
                  </a:ext>
                </a:extLst>
              </p:cNvPr>
              <p:cNvSpPr>
                <a:spLocks noChangeAspect="1"/>
              </p:cNvSpPr>
              <p:nvPr/>
            </p:nvSpPr>
            <p:spPr bwMode="auto">
              <a:xfrm>
                <a:off x="2341" y="1925"/>
                <a:ext cx="987" cy="987"/>
              </a:xfrm>
              <a:custGeom>
                <a:avLst/>
                <a:gdLst>
                  <a:gd name="T0" fmla="*/ 1744 w 739"/>
                  <a:gd name="T1" fmla="*/ 669 h 739"/>
                  <a:gd name="T2" fmla="*/ 1734 w 739"/>
                  <a:gd name="T3" fmla="*/ 637 h 739"/>
                  <a:gd name="T4" fmla="*/ 1723 w 739"/>
                  <a:gd name="T5" fmla="*/ 597 h 739"/>
                  <a:gd name="T6" fmla="*/ 1702 w 739"/>
                  <a:gd name="T7" fmla="*/ 541 h 739"/>
                  <a:gd name="T8" fmla="*/ 1457 w 739"/>
                  <a:gd name="T9" fmla="*/ 521 h 739"/>
                  <a:gd name="T10" fmla="*/ 1547 w 739"/>
                  <a:gd name="T11" fmla="*/ 292 h 739"/>
                  <a:gd name="T12" fmla="*/ 1508 w 739"/>
                  <a:gd name="T13" fmla="*/ 254 h 739"/>
                  <a:gd name="T14" fmla="*/ 1478 w 739"/>
                  <a:gd name="T15" fmla="*/ 224 h 739"/>
                  <a:gd name="T16" fmla="*/ 1450 w 739"/>
                  <a:gd name="T17" fmla="*/ 198 h 739"/>
                  <a:gd name="T18" fmla="*/ 1221 w 739"/>
                  <a:gd name="T19" fmla="*/ 291 h 739"/>
                  <a:gd name="T20" fmla="*/ 1171 w 739"/>
                  <a:gd name="T21" fmla="*/ 267 h 739"/>
                  <a:gd name="T22" fmla="*/ 1127 w 739"/>
                  <a:gd name="T23" fmla="*/ 28 h 739"/>
                  <a:gd name="T24" fmla="*/ 1089 w 739"/>
                  <a:gd name="T25" fmla="*/ 16 h 739"/>
                  <a:gd name="T26" fmla="*/ 1048 w 739"/>
                  <a:gd name="T27" fmla="*/ 7 h 739"/>
                  <a:gd name="T28" fmla="*/ 903 w 739"/>
                  <a:gd name="T29" fmla="*/ 198 h 739"/>
                  <a:gd name="T30" fmla="*/ 873 w 739"/>
                  <a:gd name="T31" fmla="*/ 198 h 739"/>
                  <a:gd name="T32" fmla="*/ 845 w 739"/>
                  <a:gd name="T33" fmla="*/ 198 h 739"/>
                  <a:gd name="T34" fmla="*/ 712 w 739"/>
                  <a:gd name="T35" fmla="*/ 7 h 739"/>
                  <a:gd name="T36" fmla="*/ 653 w 739"/>
                  <a:gd name="T37" fmla="*/ 20 h 739"/>
                  <a:gd name="T38" fmla="*/ 617 w 739"/>
                  <a:gd name="T39" fmla="*/ 31 h 739"/>
                  <a:gd name="T40" fmla="*/ 584 w 739"/>
                  <a:gd name="T41" fmla="*/ 43 h 739"/>
                  <a:gd name="T42" fmla="*/ 546 w 739"/>
                  <a:gd name="T43" fmla="*/ 283 h 739"/>
                  <a:gd name="T44" fmla="*/ 490 w 739"/>
                  <a:gd name="T45" fmla="*/ 314 h 739"/>
                  <a:gd name="T46" fmla="*/ 256 w 739"/>
                  <a:gd name="T47" fmla="*/ 246 h 739"/>
                  <a:gd name="T48" fmla="*/ 206 w 739"/>
                  <a:gd name="T49" fmla="*/ 299 h 739"/>
                  <a:gd name="T50" fmla="*/ 288 w 739"/>
                  <a:gd name="T51" fmla="*/ 526 h 739"/>
                  <a:gd name="T52" fmla="*/ 254 w 739"/>
                  <a:gd name="T53" fmla="*/ 589 h 739"/>
                  <a:gd name="T54" fmla="*/ 21 w 739"/>
                  <a:gd name="T55" fmla="*/ 645 h 739"/>
                  <a:gd name="T56" fmla="*/ 5 w 739"/>
                  <a:gd name="T57" fmla="*/ 717 h 739"/>
                  <a:gd name="T58" fmla="*/ 184 w 739"/>
                  <a:gd name="T59" fmla="*/ 868 h 739"/>
                  <a:gd name="T60" fmla="*/ 186 w 739"/>
                  <a:gd name="T61" fmla="*/ 950 h 739"/>
                  <a:gd name="T62" fmla="*/ 20 w 739"/>
                  <a:gd name="T63" fmla="*/ 1110 h 739"/>
                  <a:gd name="T64" fmla="*/ 43 w 739"/>
                  <a:gd name="T65" fmla="*/ 1179 h 739"/>
                  <a:gd name="T66" fmla="*/ 270 w 739"/>
                  <a:gd name="T67" fmla="*/ 1223 h 739"/>
                  <a:gd name="T68" fmla="*/ 314 w 739"/>
                  <a:gd name="T69" fmla="*/ 1292 h 739"/>
                  <a:gd name="T70" fmla="*/ 254 w 739"/>
                  <a:gd name="T71" fmla="*/ 1511 h 739"/>
                  <a:gd name="T72" fmla="*/ 305 w 739"/>
                  <a:gd name="T73" fmla="*/ 1557 h 739"/>
                  <a:gd name="T74" fmla="*/ 514 w 739"/>
                  <a:gd name="T75" fmla="*/ 1477 h 739"/>
                  <a:gd name="T76" fmla="*/ 552 w 739"/>
                  <a:gd name="T77" fmla="*/ 1497 h 739"/>
                  <a:gd name="T78" fmla="*/ 586 w 739"/>
                  <a:gd name="T79" fmla="*/ 1513 h 739"/>
                  <a:gd name="T80" fmla="*/ 632 w 739"/>
                  <a:gd name="T81" fmla="*/ 1732 h 739"/>
                  <a:gd name="T82" fmla="*/ 668 w 739"/>
                  <a:gd name="T83" fmla="*/ 1742 h 739"/>
                  <a:gd name="T84" fmla="*/ 703 w 739"/>
                  <a:gd name="T85" fmla="*/ 1748 h 739"/>
                  <a:gd name="T86" fmla="*/ 759 w 739"/>
                  <a:gd name="T87" fmla="*/ 1760 h 739"/>
                  <a:gd name="T88" fmla="*/ 879 w 739"/>
                  <a:gd name="T89" fmla="*/ 1575 h 739"/>
                  <a:gd name="T90" fmla="*/ 916 w 739"/>
                  <a:gd name="T91" fmla="*/ 1575 h 739"/>
                  <a:gd name="T92" fmla="*/ 958 w 739"/>
                  <a:gd name="T93" fmla="*/ 1572 h 739"/>
                  <a:gd name="T94" fmla="*/ 1102 w 739"/>
                  <a:gd name="T95" fmla="*/ 1738 h 739"/>
                  <a:gd name="T96" fmla="*/ 1134 w 739"/>
                  <a:gd name="T97" fmla="*/ 1731 h 739"/>
                  <a:gd name="T98" fmla="*/ 1171 w 739"/>
                  <a:gd name="T99" fmla="*/ 1718 h 739"/>
                  <a:gd name="T100" fmla="*/ 1207 w 739"/>
                  <a:gd name="T101" fmla="*/ 1492 h 739"/>
                  <a:gd name="T102" fmla="*/ 1239 w 739"/>
                  <a:gd name="T103" fmla="*/ 1472 h 739"/>
                  <a:gd name="T104" fmla="*/ 1270 w 739"/>
                  <a:gd name="T105" fmla="*/ 1450 h 739"/>
                  <a:gd name="T106" fmla="*/ 1472 w 739"/>
                  <a:gd name="T107" fmla="*/ 1543 h 739"/>
                  <a:gd name="T108" fmla="*/ 1532 w 739"/>
                  <a:gd name="T109" fmla="*/ 1484 h 739"/>
                  <a:gd name="T110" fmla="*/ 1584 w 739"/>
                  <a:gd name="T111" fmla="*/ 1421 h 739"/>
                  <a:gd name="T112" fmla="*/ 1489 w 739"/>
                  <a:gd name="T113" fmla="*/ 1201 h 739"/>
                  <a:gd name="T114" fmla="*/ 1723 w 739"/>
                  <a:gd name="T115" fmla="*/ 1158 h 739"/>
                  <a:gd name="T116" fmla="*/ 1747 w 739"/>
                  <a:gd name="T117" fmla="*/ 1078 h 739"/>
                  <a:gd name="T118" fmla="*/ 1760 w 739"/>
                  <a:gd name="T119" fmla="*/ 995 h 739"/>
                  <a:gd name="T120" fmla="*/ 1561 w 739"/>
                  <a:gd name="T121" fmla="*/ 852 h 7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9"/>
                  <a:gd name="T184" fmla="*/ 0 h 739"/>
                  <a:gd name="T185" fmla="*/ 739 w 739"/>
                  <a:gd name="T186" fmla="*/ 739 h 7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9" h="739">
                    <a:moveTo>
                      <a:pt x="654" y="343"/>
                    </a:moveTo>
                    <a:lnTo>
                      <a:pt x="735" y="295"/>
                    </a:lnTo>
                    <a:lnTo>
                      <a:pt x="732" y="281"/>
                    </a:lnTo>
                    <a:lnTo>
                      <a:pt x="731" y="276"/>
                    </a:lnTo>
                    <a:lnTo>
                      <a:pt x="730" y="272"/>
                    </a:lnTo>
                    <a:lnTo>
                      <a:pt x="728" y="267"/>
                    </a:lnTo>
                    <a:lnTo>
                      <a:pt x="727" y="263"/>
                    </a:lnTo>
                    <a:lnTo>
                      <a:pt x="724" y="257"/>
                    </a:lnTo>
                    <a:lnTo>
                      <a:pt x="723" y="251"/>
                    </a:lnTo>
                    <a:lnTo>
                      <a:pt x="721" y="246"/>
                    </a:lnTo>
                    <a:lnTo>
                      <a:pt x="719" y="240"/>
                    </a:lnTo>
                    <a:lnTo>
                      <a:pt x="714" y="227"/>
                    </a:lnTo>
                    <a:lnTo>
                      <a:pt x="619" y="231"/>
                    </a:lnTo>
                    <a:lnTo>
                      <a:pt x="615" y="225"/>
                    </a:lnTo>
                    <a:lnTo>
                      <a:pt x="612" y="219"/>
                    </a:lnTo>
                    <a:lnTo>
                      <a:pt x="608" y="213"/>
                    </a:lnTo>
                    <a:lnTo>
                      <a:pt x="604" y="206"/>
                    </a:lnTo>
                    <a:lnTo>
                      <a:pt x="649" y="123"/>
                    </a:lnTo>
                    <a:lnTo>
                      <a:pt x="640" y="114"/>
                    </a:lnTo>
                    <a:lnTo>
                      <a:pt x="637" y="109"/>
                    </a:lnTo>
                    <a:lnTo>
                      <a:pt x="633" y="106"/>
                    </a:lnTo>
                    <a:lnTo>
                      <a:pt x="629" y="102"/>
                    </a:lnTo>
                    <a:lnTo>
                      <a:pt x="625" y="98"/>
                    </a:lnTo>
                    <a:lnTo>
                      <a:pt x="621" y="94"/>
                    </a:lnTo>
                    <a:lnTo>
                      <a:pt x="617" y="91"/>
                    </a:lnTo>
                    <a:lnTo>
                      <a:pt x="613" y="87"/>
                    </a:lnTo>
                    <a:lnTo>
                      <a:pt x="609" y="83"/>
                    </a:lnTo>
                    <a:lnTo>
                      <a:pt x="598" y="75"/>
                    </a:lnTo>
                    <a:lnTo>
                      <a:pt x="518" y="126"/>
                    </a:lnTo>
                    <a:lnTo>
                      <a:pt x="512" y="122"/>
                    </a:lnTo>
                    <a:lnTo>
                      <a:pt x="506" y="119"/>
                    </a:lnTo>
                    <a:lnTo>
                      <a:pt x="499" y="115"/>
                    </a:lnTo>
                    <a:lnTo>
                      <a:pt x="492" y="112"/>
                    </a:lnTo>
                    <a:lnTo>
                      <a:pt x="490" y="17"/>
                    </a:lnTo>
                    <a:lnTo>
                      <a:pt x="478" y="13"/>
                    </a:lnTo>
                    <a:lnTo>
                      <a:pt x="473" y="12"/>
                    </a:lnTo>
                    <a:lnTo>
                      <a:pt x="467" y="9"/>
                    </a:lnTo>
                    <a:lnTo>
                      <a:pt x="462" y="8"/>
                    </a:lnTo>
                    <a:lnTo>
                      <a:pt x="457" y="7"/>
                    </a:lnTo>
                    <a:lnTo>
                      <a:pt x="452" y="5"/>
                    </a:lnTo>
                    <a:lnTo>
                      <a:pt x="445" y="4"/>
                    </a:lnTo>
                    <a:lnTo>
                      <a:pt x="440" y="3"/>
                    </a:lnTo>
                    <a:lnTo>
                      <a:pt x="435" y="2"/>
                    </a:lnTo>
                    <a:lnTo>
                      <a:pt x="422" y="0"/>
                    </a:lnTo>
                    <a:lnTo>
                      <a:pt x="379" y="83"/>
                    </a:lnTo>
                    <a:lnTo>
                      <a:pt x="375" y="83"/>
                    </a:lnTo>
                    <a:lnTo>
                      <a:pt x="371" y="83"/>
                    </a:lnTo>
                    <a:lnTo>
                      <a:pt x="367" y="83"/>
                    </a:lnTo>
                    <a:lnTo>
                      <a:pt x="363" y="83"/>
                    </a:lnTo>
                    <a:lnTo>
                      <a:pt x="359" y="83"/>
                    </a:lnTo>
                    <a:lnTo>
                      <a:pt x="355" y="83"/>
                    </a:lnTo>
                    <a:lnTo>
                      <a:pt x="351" y="84"/>
                    </a:lnTo>
                    <a:lnTo>
                      <a:pt x="347" y="84"/>
                    </a:lnTo>
                    <a:lnTo>
                      <a:pt x="299" y="3"/>
                    </a:lnTo>
                    <a:lnTo>
                      <a:pt x="285" y="6"/>
                    </a:lnTo>
                    <a:lnTo>
                      <a:pt x="280" y="7"/>
                    </a:lnTo>
                    <a:lnTo>
                      <a:pt x="274" y="8"/>
                    </a:lnTo>
                    <a:lnTo>
                      <a:pt x="269" y="9"/>
                    </a:lnTo>
                    <a:lnTo>
                      <a:pt x="264" y="12"/>
                    </a:lnTo>
                    <a:lnTo>
                      <a:pt x="259" y="13"/>
                    </a:lnTo>
                    <a:lnTo>
                      <a:pt x="254" y="15"/>
                    </a:lnTo>
                    <a:lnTo>
                      <a:pt x="250" y="16"/>
                    </a:lnTo>
                    <a:lnTo>
                      <a:pt x="245" y="18"/>
                    </a:lnTo>
                    <a:lnTo>
                      <a:pt x="232" y="22"/>
                    </a:lnTo>
                    <a:lnTo>
                      <a:pt x="236" y="115"/>
                    </a:lnTo>
                    <a:lnTo>
                      <a:pt x="229" y="119"/>
                    </a:lnTo>
                    <a:lnTo>
                      <a:pt x="221" y="123"/>
                    </a:lnTo>
                    <a:lnTo>
                      <a:pt x="213" y="128"/>
                    </a:lnTo>
                    <a:lnTo>
                      <a:pt x="206" y="132"/>
                    </a:lnTo>
                    <a:lnTo>
                      <a:pt x="125" y="88"/>
                    </a:lnTo>
                    <a:lnTo>
                      <a:pt x="116" y="96"/>
                    </a:lnTo>
                    <a:lnTo>
                      <a:pt x="108" y="103"/>
                    </a:lnTo>
                    <a:lnTo>
                      <a:pt x="100" y="110"/>
                    </a:lnTo>
                    <a:lnTo>
                      <a:pt x="93" y="119"/>
                    </a:lnTo>
                    <a:lnTo>
                      <a:pt x="86" y="126"/>
                    </a:lnTo>
                    <a:lnTo>
                      <a:pt x="77" y="137"/>
                    </a:lnTo>
                    <a:lnTo>
                      <a:pt x="126" y="213"/>
                    </a:lnTo>
                    <a:lnTo>
                      <a:pt x="121" y="221"/>
                    </a:lnTo>
                    <a:lnTo>
                      <a:pt x="116" y="229"/>
                    </a:lnTo>
                    <a:lnTo>
                      <a:pt x="110" y="239"/>
                    </a:lnTo>
                    <a:lnTo>
                      <a:pt x="106" y="247"/>
                    </a:lnTo>
                    <a:lnTo>
                      <a:pt x="17" y="248"/>
                    </a:lnTo>
                    <a:lnTo>
                      <a:pt x="12" y="260"/>
                    </a:lnTo>
                    <a:lnTo>
                      <a:pt x="9" y="271"/>
                    </a:lnTo>
                    <a:lnTo>
                      <a:pt x="7" y="280"/>
                    </a:lnTo>
                    <a:lnTo>
                      <a:pt x="4" y="291"/>
                    </a:lnTo>
                    <a:lnTo>
                      <a:pt x="2" y="301"/>
                    </a:lnTo>
                    <a:lnTo>
                      <a:pt x="0" y="315"/>
                    </a:lnTo>
                    <a:lnTo>
                      <a:pt x="78" y="354"/>
                    </a:lnTo>
                    <a:lnTo>
                      <a:pt x="77" y="365"/>
                    </a:lnTo>
                    <a:lnTo>
                      <a:pt x="77" y="376"/>
                    </a:lnTo>
                    <a:lnTo>
                      <a:pt x="77" y="386"/>
                    </a:lnTo>
                    <a:lnTo>
                      <a:pt x="78" y="398"/>
                    </a:lnTo>
                    <a:lnTo>
                      <a:pt x="3" y="443"/>
                    </a:lnTo>
                    <a:lnTo>
                      <a:pt x="6" y="455"/>
                    </a:lnTo>
                    <a:lnTo>
                      <a:pt x="8" y="466"/>
                    </a:lnTo>
                    <a:lnTo>
                      <a:pt x="11" y="476"/>
                    </a:lnTo>
                    <a:lnTo>
                      <a:pt x="15" y="485"/>
                    </a:lnTo>
                    <a:lnTo>
                      <a:pt x="18" y="495"/>
                    </a:lnTo>
                    <a:lnTo>
                      <a:pt x="22" y="507"/>
                    </a:lnTo>
                    <a:lnTo>
                      <a:pt x="108" y="503"/>
                    </a:lnTo>
                    <a:lnTo>
                      <a:pt x="113" y="514"/>
                    </a:lnTo>
                    <a:lnTo>
                      <a:pt x="120" y="523"/>
                    </a:lnTo>
                    <a:lnTo>
                      <a:pt x="126" y="532"/>
                    </a:lnTo>
                    <a:lnTo>
                      <a:pt x="132" y="542"/>
                    </a:lnTo>
                    <a:lnTo>
                      <a:pt x="89" y="618"/>
                    </a:lnTo>
                    <a:lnTo>
                      <a:pt x="99" y="627"/>
                    </a:lnTo>
                    <a:lnTo>
                      <a:pt x="106" y="634"/>
                    </a:lnTo>
                    <a:lnTo>
                      <a:pt x="113" y="641"/>
                    </a:lnTo>
                    <a:lnTo>
                      <a:pt x="121" y="648"/>
                    </a:lnTo>
                    <a:lnTo>
                      <a:pt x="128" y="654"/>
                    </a:lnTo>
                    <a:lnTo>
                      <a:pt x="138" y="664"/>
                    </a:lnTo>
                    <a:lnTo>
                      <a:pt x="211" y="617"/>
                    </a:lnTo>
                    <a:lnTo>
                      <a:pt x="216" y="620"/>
                    </a:lnTo>
                    <a:lnTo>
                      <a:pt x="221" y="623"/>
                    </a:lnTo>
                    <a:lnTo>
                      <a:pt x="226" y="626"/>
                    </a:lnTo>
                    <a:lnTo>
                      <a:pt x="231" y="628"/>
                    </a:lnTo>
                    <a:lnTo>
                      <a:pt x="235" y="631"/>
                    </a:lnTo>
                    <a:lnTo>
                      <a:pt x="240" y="633"/>
                    </a:lnTo>
                    <a:lnTo>
                      <a:pt x="246" y="635"/>
                    </a:lnTo>
                    <a:lnTo>
                      <a:pt x="251" y="638"/>
                    </a:lnTo>
                    <a:lnTo>
                      <a:pt x="252" y="723"/>
                    </a:lnTo>
                    <a:lnTo>
                      <a:pt x="265" y="727"/>
                    </a:lnTo>
                    <a:lnTo>
                      <a:pt x="271" y="728"/>
                    </a:lnTo>
                    <a:lnTo>
                      <a:pt x="275" y="730"/>
                    </a:lnTo>
                    <a:lnTo>
                      <a:pt x="280" y="731"/>
                    </a:lnTo>
                    <a:lnTo>
                      <a:pt x="285" y="732"/>
                    </a:lnTo>
                    <a:lnTo>
                      <a:pt x="289" y="733"/>
                    </a:lnTo>
                    <a:lnTo>
                      <a:pt x="295" y="734"/>
                    </a:lnTo>
                    <a:lnTo>
                      <a:pt x="300" y="735"/>
                    </a:lnTo>
                    <a:lnTo>
                      <a:pt x="305" y="736"/>
                    </a:lnTo>
                    <a:lnTo>
                      <a:pt x="318" y="739"/>
                    </a:lnTo>
                    <a:lnTo>
                      <a:pt x="358" y="661"/>
                    </a:lnTo>
                    <a:lnTo>
                      <a:pt x="363" y="661"/>
                    </a:lnTo>
                    <a:lnTo>
                      <a:pt x="369" y="661"/>
                    </a:lnTo>
                    <a:lnTo>
                      <a:pt x="375" y="661"/>
                    </a:lnTo>
                    <a:lnTo>
                      <a:pt x="380" y="661"/>
                    </a:lnTo>
                    <a:lnTo>
                      <a:pt x="385" y="661"/>
                    </a:lnTo>
                    <a:lnTo>
                      <a:pt x="391" y="661"/>
                    </a:lnTo>
                    <a:lnTo>
                      <a:pt x="397" y="660"/>
                    </a:lnTo>
                    <a:lnTo>
                      <a:pt x="402" y="660"/>
                    </a:lnTo>
                    <a:lnTo>
                      <a:pt x="447" y="734"/>
                    </a:lnTo>
                    <a:lnTo>
                      <a:pt x="459" y="730"/>
                    </a:lnTo>
                    <a:lnTo>
                      <a:pt x="463" y="729"/>
                    </a:lnTo>
                    <a:lnTo>
                      <a:pt x="468" y="728"/>
                    </a:lnTo>
                    <a:lnTo>
                      <a:pt x="473" y="727"/>
                    </a:lnTo>
                    <a:lnTo>
                      <a:pt x="476" y="726"/>
                    </a:lnTo>
                    <a:lnTo>
                      <a:pt x="481" y="724"/>
                    </a:lnTo>
                    <a:lnTo>
                      <a:pt x="487" y="723"/>
                    </a:lnTo>
                    <a:lnTo>
                      <a:pt x="492" y="721"/>
                    </a:lnTo>
                    <a:lnTo>
                      <a:pt x="499" y="719"/>
                    </a:lnTo>
                    <a:lnTo>
                      <a:pt x="511" y="714"/>
                    </a:lnTo>
                    <a:lnTo>
                      <a:pt x="507" y="626"/>
                    </a:lnTo>
                    <a:lnTo>
                      <a:pt x="511" y="623"/>
                    </a:lnTo>
                    <a:lnTo>
                      <a:pt x="516" y="621"/>
                    </a:lnTo>
                    <a:lnTo>
                      <a:pt x="520" y="618"/>
                    </a:lnTo>
                    <a:lnTo>
                      <a:pt x="525" y="615"/>
                    </a:lnTo>
                    <a:lnTo>
                      <a:pt x="529" y="613"/>
                    </a:lnTo>
                    <a:lnTo>
                      <a:pt x="533" y="609"/>
                    </a:lnTo>
                    <a:lnTo>
                      <a:pt x="537" y="607"/>
                    </a:lnTo>
                    <a:lnTo>
                      <a:pt x="541" y="604"/>
                    </a:lnTo>
                    <a:lnTo>
                      <a:pt x="618" y="648"/>
                    </a:lnTo>
                    <a:lnTo>
                      <a:pt x="629" y="638"/>
                    </a:lnTo>
                    <a:lnTo>
                      <a:pt x="636" y="630"/>
                    </a:lnTo>
                    <a:lnTo>
                      <a:pt x="643" y="623"/>
                    </a:lnTo>
                    <a:lnTo>
                      <a:pt x="651" y="615"/>
                    </a:lnTo>
                    <a:lnTo>
                      <a:pt x="657" y="607"/>
                    </a:lnTo>
                    <a:lnTo>
                      <a:pt x="665" y="597"/>
                    </a:lnTo>
                    <a:lnTo>
                      <a:pt x="616" y="520"/>
                    </a:lnTo>
                    <a:lnTo>
                      <a:pt x="620" y="511"/>
                    </a:lnTo>
                    <a:lnTo>
                      <a:pt x="625" y="504"/>
                    </a:lnTo>
                    <a:lnTo>
                      <a:pt x="628" y="496"/>
                    </a:lnTo>
                    <a:lnTo>
                      <a:pt x="632" y="488"/>
                    </a:lnTo>
                    <a:lnTo>
                      <a:pt x="723" y="486"/>
                    </a:lnTo>
                    <a:lnTo>
                      <a:pt x="728" y="473"/>
                    </a:lnTo>
                    <a:lnTo>
                      <a:pt x="731" y="463"/>
                    </a:lnTo>
                    <a:lnTo>
                      <a:pt x="733" y="452"/>
                    </a:lnTo>
                    <a:lnTo>
                      <a:pt x="735" y="442"/>
                    </a:lnTo>
                    <a:lnTo>
                      <a:pt x="737" y="431"/>
                    </a:lnTo>
                    <a:lnTo>
                      <a:pt x="739" y="418"/>
                    </a:lnTo>
                    <a:lnTo>
                      <a:pt x="656" y="375"/>
                    </a:lnTo>
                    <a:lnTo>
                      <a:pt x="656" y="367"/>
                    </a:lnTo>
                    <a:lnTo>
                      <a:pt x="655" y="358"/>
                    </a:lnTo>
                    <a:lnTo>
                      <a:pt x="655" y="351"/>
                    </a:lnTo>
                    <a:lnTo>
                      <a:pt x="654" y="343"/>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Poppins SemiBold"/>
                </a:endParaRPr>
              </a:p>
            </p:txBody>
          </p:sp>
          <p:sp>
            <p:nvSpPr>
              <p:cNvPr id="30" name="Oval 29">
                <a:extLst>
                  <a:ext uri="{FF2B5EF4-FFF2-40B4-BE49-F238E27FC236}">
                    <a16:creationId xmlns:a16="http://schemas.microsoft.com/office/drawing/2014/main" id="{CBF829C4-EA12-3FE2-F884-DEE7D87492FD}"/>
                  </a:ext>
                </a:extLst>
              </p:cNvPr>
              <p:cNvSpPr>
                <a:spLocks noChangeAspect="1" noChangeArrowheads="1"/>
              </p:cNvSpPr>
              <p:nvPr/>
            </p:nvSpPr>
            <p:spPr bwMode="blackWhite">
              <a:xfrm>
                <a:off x="2526" y="2110"/>
                <a:ext cx="618" cy="618"/>
              </a:xfrm>
              <a:prstGeom prst="ellipse">
                <a:avLst/>
              </a:prstGeom>
              <a:solidFill>
                <a:sysClr val="window" lastClr="FFFFFF"/>
              </a:solidFill>
              <a:ln w="9525" algn="ctr">
                <a:noFill/>
                <a:round/>
                <a:headEnd/>
                <a:tailEnd/>
              </a:ln>
            </p:spPr>
            <p:txBody>
              <a:bodyPr wrap="none" lIns="72434" tIns="0" rIns="73917" bIns="0" anchor="ctr"/>
              <a:lstStyle/>
              <a:p>
                <a:pPr marL="0" marR="0" lvl="0" indent="0" algn="ctr" defTabSz="1042988"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0" normalizeH="0" baseline="0" noProof="0" dirty="0">
                  <a:ln>
                    <a:noFill/>
                  </a:ln>
                  <a:solidFill>
                    <a:srgbClr val="000000"/>
                  </a:solidFill>
                  <a:effectLst/>
                  <a:uLnTx/>
                  <a:uFillTx/>
                  <a:latin typeface="Poppins SemiBold"/>
                  <a:cs typeface="Arial" charset="0"/>
                </a:endParaRPr>
              </a:p>
            </p:txBody>
          </p:sp>
        </p:grpSp>
      </p:grpSp>
    </p:spTree>
    <p:extLst>
      <p:ext uri="{BB962C8B-B14F-4D97-AF65-F5344CB8AC3E}">
        <p14:creationId xmlns:p14="http://schemas.microsoft.com/office/powerpoint/2010/main" val="88517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Structure your plan</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graphicFrame>
        <p:nvGraphicFramePr>
          <p:cNvPr id="9" name="Diagram 8">
            <a:extLst>
              <a:ext uri="{FF2B5EF4-FFF2-40B4-BE49-F238E27FC236}">
                <a16:creationId xmlns:a16="http://schemas.microsoft.com/office/drawing/2014/main" id="{4DA4DBBB-D3CB-E949-9599-73D47B303B4B}"/>
              </a:ext>
            </a:extLst>
          </p:cNvPr>
          <p:cNvGraphicFramePr/>
          <p:nvPr>
            <p:extLst>
              <p:ext uri="{D42A27DB-BD31-4B8C-83A1-F6EECF244321}">
                <p14:modId xmlns:p14="http://schemas.microsoft.com/office/powerpoint/2010/main" val="229193899"/>
              </p:ext>
            </p:extLst>
          </p:nvPr>
        </p:nvGraphicFramePr>
        <p:xfrm>
          <a:off x="3552303" y="778084"/>
          <a:ext cx="6364848" cy="36463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Diagram 9">
            <a:extLst>
              <a:ext uri="{FF2B5EF4-FFF2-40B4-BE49-F238E27FC236}">
                <a16:creationId xmlns:a16="http://schemas.microsoft.com/office/drawing/2014/main" id="{8060F6A0-8D33-E08A-56AE-C9B25A5E08FB}"/>
              </a:ext>
            </a:extLst>
          </p:cNvPr>
          <p:cNvGraphicFramePr/>
          <p:nvPr>
            <p:extLst>
              <p:ext uri="{D42A27DB-BD31-4B8C-83A1-F6EECF244321}">
                <p14:modId xmlns:p14="http://schemas.microsoft.com/office/powerpoint/2010/main" val="584776807"/>
              </p:ext>
            </p:extLst>
          </p:nvPr>
        </p:nvGraphicFramePr>
        <p:xfrm>
          <a:off x="441883" y="961775"/>
          <a:ext cx="3884789" cy="303496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07608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black square with orange border&#10;&#10;Description automatically generated">
            <a:extLst>
              <a:ext uri="{FF2B5EF4-FFF2-40B4-BE49-F238E27FC236}">
                <a16:creationId xmlns:a16="http://schemas.microsoft.com/office/drawing/2014/main" id="{4DF58742-EE94-83AD-D51C-BF7D66E85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08" y="793535"/>
            <a:ext cx="1938566" cy="1938566"/>
          </a:xfrm>
          <a:prstGeom prst="rect">
            <a:avLst/>
          </a:prstGeom>
        </p:spPr>
      </p:pic>
      <p:pic>
        <p:nvPicPr>
          <p:cNvPr id="10" name="Picture 9">
            <a:extLst>
              <a:ext uri="{FF2B5EF4-FFF2-40B4-BE49-F238E27FC236}">
                <a16:creationId xmlns:a16="http://schemas.microsoft.com/office/drawing/2014/main" id="{98F14147-9912-F946-DBB4-B09AB2ED19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17678" y="644537"/>
            <a:ext cx="3498403" cy="3573435"/>
          </a:xfrm>
          <a:prstGeom prst="rect">
            <a:avLst/>
          </a:prstGeom>
        </p:spPr>
      </p:pic>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a:solidFill>
                  <a:schemeClr val="accent6"/>
                </a:solidFill>
              </a:rPr>
              <a:t>A little about me…</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604746" y="2909182"/>
            <a:ext cx="2469232" cy="1124191"/>
          </a:xfrm>
          <a:prstGeom prst="rect">
            <a:avLst/>
          </a:prstGeom>
        </p:spPr>
        <p:txBody>
          <a:bodyPr vert="horz" lIns="0" tIns="0" rIns="0" bIns="0" rtlCol="0" anchor="t">
            <a:normAutofit/>
          </a:bodyPr>
          <a:lstStyle/>
          <a:p>
            <a:pPr marL="0" indent="0">
              <a:lnSpc>
                <a:spcPts val="1880"/>
              </a:lnSpc>
              <a:buNone/>
            </a:pPr>
            <a:r>
              <a:rPr lang="en-GB">
                <a:latin typeface="Sofia Pro Light"/>
                <a:cs typeface="Poppins Light"/>
              </a:rPr>
              <a:t>- Insert name</a:t>
            </a:r>
          </a:p>
          <a:p>
            <a:pPr marL="0" indent="0">
              <a:lnSpc>
                <a:spcPts val="1880"/>
              </a:lnSpc>
              <a:buNone/>
            </a:pPr>
            <a:r>
              <a:rPr lang="en-GB" sz="1400">
                <a:latin typeface="Sofia Pro Light"/>
                <a:cs typeface="Poppins Light"/>
              </a:rPr>
              <a:t>-</a:t>
            </a:r>
            <a:r>
              <a:rPr lang="en-GB">
                <a:latin typeface="Sofia Pro Light"/>
                <a:cs typeface="Poppins Light"/>
              </a:rPr>
              <a:t> Insert Experience</a:t>
            </a:r>
          </a:p>
          <a:p>
            <a:r>
              <a:rPr lang="en-GB" sz="1400">
                <a:latin typeface="Sofia Pro Light"/>
                <a:cs typeface="Poppins Light"/>
              </a:rPr>
              <a:t>- </a:t>
            </a:r>
            <a:r>
              <a:rPr lang="en-GB">
                <a:latin typeface="Sofia Pro Light"/>
                <a:cs typeface="Poppins Light"/>
              </a:rPr>
              <a:t>My f</a:t>
            </a:r>
            <a:r>
              <a:rPr lang="en-GB" sz="1400">
                <a:latin typeface="Sofia Pro Light"/>
                <a:cs typeface="Poppins Light"/>
              </a:rPr>
              <a:t>avourite …</a:t>
            </a:r>
            <a:r>
              <a:rPr lang="en-GB">
                <a:latin typeface="Sofia Pro Light"/>
                <a:cs typeface="Poppins Light"/>
              </a:rPr>
              <a:t> </a:t>
            </a:r>
            <a:endParaRPr lang="en-GB" sz="1400"/>
          </a:p>
        </p:txBody>
      </p:sp>
      <p:sp>
        <p:nvSpPr>
          <p:cNvPr id="13" name="TextBox 12">
            <a:extLst>
              <a:ext uri="{FF2B5EF4-FFF2-40B4-BE49-F238E27FC236}">
                <a16:creationId xmlns:a16="http://schemas.microsoft.com/office/drawing/2014/main" id="{DBD52859-566A-154D-8464-576051942917}"/>
              </a:ext>
            </a:extLst>
          </p:cNvPr>
          <p:cNvSpPr txBox="1"/>
          <p:nvPr/>
        </p:nvSpPr>
        <p:spPr>
          <a:xfrm>
            <a:off x="4385885" y="869534"/>
            <a:ext cx="3635825" cy="769441"/>
          </a:xfrm>
          <a:prstGeom prst="rect">
            <a:avLst/>
          </a:prstGeom>
          <a:noFill/>
        </p:spPr>
        <p:txBody>
          <a:bodyPr wrap="square" rtlCol="0">
            <a:spAutoFit/>
          </a:bodyPr>
          <a:lstStyle/>
          <a:p>
            <a:r>
              <a:rPr lang="en-US" sz="4400">
                <a:solidFill>
                  <a:schemeClr val="bg1"/>
                </a:solidFill>
                <a:latin typeface="Sofia Pro Regular" panose="020B0000000000000000" pitchFamily="34" charset="0"/>
                <a:cs typeface="Poppins" panose="02000000000000000000" pitchFamily="2" charset="77"/>
              </a:rPr>
              <a:t>… and you! </a:t>
            </a:r>
          </a:p>
        </p:txBody>
      </p:sp>
      <p:pic>
        <p:nvPicPr>
          <p:cNvPr id="11" name="Graphic 10">
            <a:extLst>
              <a:ext uri="{FF2B5EF4-FFF2-40B4-BE49-F238E27FC236}">
                <a16:creationId xmlns:a16="http://schemas.microsoft.com/office/drawing/2014/main" id="{94B6FA20-16A7-3047-9733-EA8641AEC78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75333" y="305280"/>
            <a:ext cx="694623" cy="183578"/>
          </a:xfrm>
          <a:prstGeom prst="rect">
            <a:avLst/>
          </a:prstGeom>
        </p:spPr>
      </p:pic>
      <p:sp>
        <p:nvSpPr>
          <p:cNvPr id="14" name="TextBox 13">
            <a:extLst>
              <a:ext uri="{FF2B5EF4-FFF2-40B4-BE49-F238E27FC236}">
                <a16:creationId xmlns:a16="http://schemas.microsoft.com/office/drawing/2014/main" id="{385A53D4-1204-F732-D56C-16B161615BB8}"/>
              </a:ext>
            </a:extLst>
          </p:cNvPr>
          <p:cNvSpPr txBox="1"/>
          <p:nvPr/>
        </p:nvSpPr>
        <p:spPr>
          <a:xfrm>
            <a:off x="4507751" y="1914168"/>
            <a:ext cx="3110687" cy="2523768"/>
          </a:xfrm>
          <a:prstGeom prst="rect">
            <a:avLst/>
          </a:prstGeom>
          <a:noFill/>
        </p:spPr>
        <p:txBody>
          <a:bodyPr wrap="square" lIns="91440" tIns="45720" rIns="91440" bIns="45720" anchor="t">
            <a:spAutoFit/>
          </a:bodyPr>
          <a:lstStyle/>
          <a:p>
            <a:pPr>
              <a:spcAft>
                <a:spcPts val="1800"/>
              </a:spcAft>
            </a:pPr>
            <a:r>
              <a:rPr lang="en-US" sz="1400" dirty="0">
                <a:solidFill>
                  <a:schemeClr val="bg1"/>
                </a:solidFill>
                <a:latin typeface="Sofia Pro Regular" panose="020B0000000000000000" pitchFamily="34" charset="0"/>
                <a:cs typeface="Poppins" panose="02000000000000000000" pitchFamily="2" charset="77"/>
              </a:rPr>
              <a:t>Add some info about you in the chat box:</a:t>
            </a:r>
          </a:p>
          <a:p>
            <a:pPr>
              <a:spcAft>
                <a:spcPts val="1800"/>
              </a:spcAft>
            </a:pPr>
            <a:r>
              <a:rPr lang="en-US" sz="1400" dirty="0">
                <a:solidFill>
                  <a:schemeClr val="bg1"/>
                </a:solidFill>
                <a:latin typeface="Sofia Pro Regular" panose="020B0000000000000000" pitchFamily="34" charset="0"/>
                <a:cs typeface="Poppins" panose="02000000000000000000" pitchFamily="2" charset="77"/>
              </a:rPr>
              <a:t>- Your Club/</a:t>
            </a:r>
            <a:r>
              <a:rPr lang="en-US" sz="1400" dirty="0" err="1">
                <a:solidFill>
                  <a:schemeClr val="bg1"/>
                </a:solidFill>
                <a:latin typeface="Sofia Pro Regular" panose="020B0000000000000000" pitchFamily="34" charset="0"/>
                <a:cs typeface="Poppins" panose="02000000000000000000" pitchFamily="2" charset="77"/>
              </a:rPr>
              <a:t>Organisation</a:t>
            </a:r>
            <a:r>
              <a:rPr lang="en-US" sz="1400" dirty="0">
                <a:solidFill>
                  <a:schemeClr val="bg1"/>
                </a:solidFill>
                <a:latin typeface="Sofia Pro Regular" panose="020B0000000000000000" pitchFamily="34" charset="0"/>
                <a:cs typeface="Poppins" panose="02000000000000000000" pitchFamily="2" charset="77"/>
              </a:rPr>
              <a:t> Name</a:t>
            </a:r>
          </a:p>
          <a:p>
            <a:pPr>
              <a:spcAft>
                <a:spcPts val="1800"/>
              </a:spcAft>
            </a:pPr>
            <a:r>
              <a:rPr lang="en-US" sz="1400" dirty="0">
                <a:solidFill>
                  <a:schemeClr val="bg1"/>
                </a:solidFill>
                <a:latin typeface="Sofia Pro Regular" panose="020B0000000000000000" pitchFamily="34" charset="0"/>
                <a:cs typeface="Poppins" panose="02000000000000000000" pitchFamily="2" charset="77"/>
              </a:rPr>
              <a:t>- Where you are based</a:t>
            </a:r>
          </a:p>
          <a:p>
            <a:pPr>
              <a:spcAft>
                <a:spcPts val="1800"/>
              </a:spcAft>
            </a:pPr>
            <a:r>
              <a:rPr lang="en-US" sz="1400" dirty="0">
                <a:solidFill>
                  <a:schemeClr val="bg1"/>
                </a:solidFill>
                <a:latin typeface="Sofia Pro Regular"/>
                <a:cs typeface="Poppins"/>
              </a:rPr>
              <a:t>- What would you like to gain from this workshop?</a:t>
            </a:r>
          </a:p>
          <a:p>
            <a:pPr algn="r"/>
            <a:endParaRPr lang="en-US" sz="1400" dirty="0">
              <a:solidFill>
                <a:schemeClr val="bg1"/>
              </a:solidFill>
              <a:latin typeface="Sofia Pro Regular" panose="020B0000000000000000" pitchFamily="34" charset="0"/>
              <a:cs typeface="Poppins" panose="02000000000000000000" pitchFamily="2" charset="77"/>
            </a:endParaRPr>
          </a:p>
        </p:txBody>
      </p:sp>
      <p:sp>
        <p:nvSpPr>
          <p:cNvPr id="16" name="Oval 15">
            <a:extLst>
              <a:ext uri="{FF2B5EF4-FFF2-40B4-BE49-F238E27FC236}">
                <a16:creationId xmlns:a16="http://schemas.microsoft.com/office/drawing/2014/main" id="{51FAF4E7-63F0-FF2A-E626-FB68FC039F02}"/>
              </a:ext>
            </a:extLst>
          </p:cNvPr>
          <p:cNvSpPr/>
          <p:nvPr/>
        </p:nvSpPr>
        <p:spPr>
          <a:xfrm>
            <a:off x="1825008" y="793535"/>
            <a:ext cx="358218" cy="34379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6">
            <a:extLst>
              <a:ext uri="{FF2B5EF4-FFF2-40B4-BE49-F238E27FC236}">
                <a16:creationId xmlns:a16="http://schemas.microsoft.com/office/drawing/2014/main" id="{359EEBA1-C146-0488-0A10-7074BD02AFE4}"/>
              </a:ext>
            </a:extLst>
          </p:cNvPr>
          <p:cNvSpPr txBox="1">
            <a:spLocks/>
          </p:cNvSpPr>
          <p:nvPr/>
        </p:nvSpPr>
        <p:spPr>
          <a:xfrm>
            <a:off x="1066233" y="1674397"/>
            <a:ext cx="968715" cy="449317"/>
          </a:xfrm>
          <a:prstGeom prst="rect">
            <a:avLst/>
          </a:prstGeom>
        </p:spPr>
        <p:txBody>
          <a:bodyPr vert="horz" lIns="0" tIns="0" rIns="0" bIns="0" rtlCol="0">
            <a:normAutofit fontScale="62500" lnSpcReduction="20000"/>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Sofia Pro Light" panose="020B0000000000000000" pitchFamily="34" charset="0"/>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Sofia Pro Light" panose="020B0000000000000000" pitchFamily="34" charset="0"/>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Add Tutor Picture</a:t>
            </a:r>
          </a:p>
        </p:txBody>
      </p:sp>
      <p:pic>
        <p:nvPicPr>
          <p:cNvPr id="4" name="Picture 3">
            <a:extLst>
              <a:ext uri="{FF2B5EF4-FFF2-40B4-BE49-F238E27FC236}">
                <a16:creationId xmlns:a16="http://schemas.microsoft.com/office/drawing/2014/main" id="{708BFACF-4878-1DAF-53B6-493926EAF60A}"/>
              </a:ext>
            </a:extLst>
          </p:cNvPr>
          <p:cNvPicPr>
            <a:picLocks noChangeAspect="1"/>
          </p:cNvPicPr>
          <p:nvPr/>
        </p:nvPicPr>
        <p:blipFill rotWithShape="1">
          <a:blip r:embed="rId6">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5" name="TextBox 4">
            <a:extLst>
              <a:ext uri="{FF2B5EF4-FFF2-40B4-BE49-F238E27FC236}">
                <a16:creationId xmlns:a16="http://schemas.microsoft.com/office/drawing/2014/main" id="{2C874974-2518-9861-B6EA-3CF34CABC345}"/>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6" name="Picture 5" descr="A white and black logo&#10;&#10;Description automatically generated">
            <a:extLst>
              <a:ext uri="{FF2B5EF4-FFF2-40B4-BE49-F238E27FC236}">
                <a16:creationId xmlns:a16="http://schemas.microsoft.com/office/drawing/2014/main" id="{87B4FCBA-8D96-661E-15AE-2FCEC8E00A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129255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GB" sz="2400" dirty="0">
                <a:solidFill>
                  <a:schemeClr val="accent6"/>
                </a:solidFill>
              </a:rPr>
              <a:t>When do I use my plan?</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514801" y="1092694"/>
            <a:ext cx="7914681" cy="3536940"/>
          </a:xfrm>
          <a:prstGeom prst="rect">
            <a:avLst/>
          </a:prstGeom>
        </p:spPr>
        <p:txBody>
          <a:bodyPr lIns="0" tIns="0" rIns="0" bIns="0">
            <a:normAutofit/>
          </a:bodyPr>
          <a:lstStyle/>
          <a:p>
            <a:pPr marL="285750" indent="-285750">
              <a:lnSpc>
                <a:spcPts val="1880"/>
              </a:lnSpc>
              <a:buClr>
                <a:srgbClr val="DB4A3D"/>
              </a:buClr>
              <a:buFont typeface="Arial" panose="020B0604020202020204" pitchFamily="34" charset="0"/>
              <a:buChar char="•"/>
            </a:pPr>
            <a:r>
              <a:rPr lang="en-GB" sz="1400" dirty="0"/>
              <a:t>Main agenda at Management/committee meetings</a:t>
            </a:r>
          </a:p>
          <a:p>
            <a:pPr marL="285750" indent="-285750">
              <a:lnSpc>
                <a:spcPts val="1880"/>
              </a:lnSpc>
              <a:buClr>
                <a:srgbClr val="DB4A3D"/>
              </a:buClr>
              <a:buFont typeface="Arial" panose="020B0604020202020204" pitchFamily="34" charset="0"/>
              <a:buChar char="•"/>
            </a:pPr>
            <a:r>
              <a:rPr lang="en-GB" sz="1400" dirty="0"/>
              <a:t>Regular reviews  - as frequent as appropriate</a:t>
            </a:r>
          </a:p>
          <a:p>
            <a:pPr marL="285750" indent="-285750">
              <a:lnSpc>
                <a:spcPts val="1880"/>
              </a:lnSpc>
              <a:buClr>
                <a:srgbClr val="DB4A3D"/>
              </a:buClr>
              <a:buFont typeface="Arial" panose="020B0604020202020204" pitchFamily="34" charset="0"/>
              <a:buChar char="•"/>
            </a:pPr>
            <a:r>
              <a:rPr lang="en-GB" sz="1400" dirty="0"/>
              <a:t>AGM</a:t>
            </a:r>
          </a:p>
          <a:p>
            <a:pPr marL="285750" indent="-285750">
              <a:lnSpc>
                <a:spcPts val="1880"/>
              </a:lnSpc>
              <a:buClr>
                <a:srgbClr val="DB4A3D"/>
              </a:buClr>
              <a:buFont typeface="Arial" panose="020B0604020202020204" pitchFamily="34" charset="0"/>
              <a:buChar char="•"/>
            </a:pPr>
            <a:r>
              <a:rPr lang="en-GB" sz="1400" dirty="0"/>
              <a:t>When making key decisions</a:t>
            </a:r>
          </a:p>
          <a:p>
            <a:pPr marL="285750" indent="-285750">
              <a:lnSpc>
                <a:spcPts val="1880"/>
              </a:lnSpc>
              <a:buClr>
                <a:srgbClr val="DB4A3D"/>
              </a:buClr>
              <a:buFont typeface="Arial" panose="020B0604020202020204" pitchFamily="34" charset="0"/>
              <a:buChar char="•"/>
            </a:pPr>
            <a:r>
              <a:rPr lang="en-GB" sz="1400" dirty="0"/>
              <a:t>When applying for funding.</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
        <p:nvSpPr>
          <p:cNvPr id="6" name="Content Placeholder 4">
            <a:extLst>
              <a:ext uri="{FF2B5EF4-FFF2-40B4-BE49-F238E27FC236}">
                <a16:creationId xmlns:a16="http://schemas.microsoft.com/office/drawing/2014/main" id="{73526FC9-41FE-FC6D-C2F4-A844AA953651}"/>
              </a:ext>
            </a:extLst>
          </p:cNvPr>
          <p:cNvSpPr txBox="1">
            <a:spLocks/>
          </p:cNvSpPr>
          <p:nvPr/>
        </p:nvSpPr>
        <p:spPr>
          <a:xfrm>
            <a:off x="514801" y="3237454"/>
            <a:ext cx="4681667" cy="648072"/>
          </a:xfrm>
          <a:prstGeom prst="roundRect">
            <a:avLst/>
          </a:prstGeom>
          <a:solidFill>
            <a:srgbClr val="871E63"/>
          </a:solidFill>
          <a:ln>
            <a:solidFill>
              <a:srgbClr val="871E63"/>
            </a:solidFill>
          </a:ln>
        </p:spPr>
        <p:txBody>
          <a:bodyPr vert="horz" wrap="square" lIns="0" tIns="0" rIns="0" bIns="0" rtlCol="0" anchor="ctr">
            <a:noAutofit/>
          </a:bodyPr>
          <a:lstStyle/>
          <a:p>
            <a:pPr marL="781050" indent="-514350">
              <a:spcAft>
                <a:spcPts val="900"/>
              </a:spcAft>
              <a:buClr>
                <a:prstClr val="black"/>
              </a:buClr>
              <a:defRPr/>
            </a:pPr>
            <a:r>
              <a:rPr lang="en-GB" b="1" dirty="0">
                <a:solidFill>
                  <a:prstClr val="white"/>
                </a:solidFill>
                <a:latin typeface="Sofia Pro Light" panose="020B0604020202020204" charset="0"/>
              </a:rPr>
              <a:t> Your business plan is a living document</a:t>
            </a:r>
          </a:p>
        </p:txBody>
      </p:sp>
    </p:spTree>
    <p:extLst>
      <p:ext uri="{BB962C8B-B14F-4D97-AF65-F5344CB8AC3E}">
        <p14:creationId xmlns:p14="http://schemas.microsoft.com/office/powerpoint/2010/main" val="96279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GB" sz="2400" dirty="0">
                <a:solidFill>
                  <a:schemeClr val="accent6"/>
                </a:solidFill>
              </a:rPr>
              <a:t>Top tips </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prstGeom prst="rect">
            <a:avLst/>
          </a:prstGeom>
        </p:spPr>
        <p:txBody>
          <a:bodyPr lIns="0" tIns="0" rIns="0" bIns="0">
            <a:normAutofit/>
          </a:bodyPr>
          <a:lstStyle/>
          <a:p>
            <a:pPr marL="285750" indent="-285750">
              <a:lnSpc>
                <a:spcPts val="1880"/>
              </a:lnSpc>
              <a:buClr>
                <a:srgbClr val="DB4A3D"/>
              </a:buClr>
              <a:buFont typeface="Arial" panose="020B0604020202020204" pitchFamily="34" charset="0"/>
              <a:buChar char="•"/>
            </a:pPr>
            <a:r>
              <a:rPr lang="en-GB" sz="1400" dirty="0"/>
              <a:t>Start your </a:t>
            </a:r>
            <a:r>
              <a:rPr lang="en-GB" sz="1400" dirty="0">
                <a:solidFill>
                  <a:srgbClr val="871E63"/>
                </a:solidFill>
              </a:rPr>
              <a:t>planning early </a:t>
            </a:r>
            <a:r>
              <a:rPr lang="en-GB" sz="1400" dirty="0"/>
              <a:t>- time disappears faster than you think</a:t>
            </a:r>
          </a:p>
          <a:p>
            <a:pPr marL="285750" indent="-285750">
              <a:lnSpc>
                <a:spcPts val="1880"/>
              </a:lnSpc>
              <a:buClr>
                <a:srgbClr val="DB4A3D"/>
              </a:buClr>
              <a:buFont typeface="Arial" panose="020B0604020202020204" pitchFamily="34" charset="0"/>
              <a:buChar char="•"/>
            </a:pPr>
            <a:r>
              <a:rPr lang="en-GB" sz="1400" dirty="0">
                <a:solidFill>
                  <a:srgbClr val="871E63"/>
                </a:solidFill>
              </a:rPr>
              <a:t>Involve</a:t>
            </a:r>
            <a:r>
              <a:rPr lang="en-GB" sz="1400" dirty="0"/>
              <a:t> the right people and discuss the plan with affected parties </a:t>
            </a:r>
          </a:p>
          <a:p>
            <a:pPr marL="285750" indent="-285750">
              <a:lnSpc>
                <a:spcPts val="1880"/>
              </a:lnSpc>
              <a:buClr>
                <a:srgbClr val="DB4A3D"/>
              </a:buClr>
              <a:buFont typeface="Arial" panose="020B0604020202020204" pitchFamily="34" charset="0"/>
              <a:buChar char="•"/>
            </a:pPr>
            <a:r>
              <a:rPr lang="en-GB" sz="1400" dirty="0">
                <a:solidFill>
                  <a:srgbClr val="871E63"/>
                </a:solidFill>
              </a:rPr>
              <a:t>Don’t be afraid </a:t>
            </a:r>
            <a:r>
              <a:rPr lang="en-GB" sz="1400" dirty="0"/>
              <a:t>to change the plan if circumstances change radically, but also try to plan for changes</a:t>
            </a:r>
          </a:p>
          <a:p>
            <a:pPr marL="285750" indent="-285750">
              <a:lnSpc>
                <a:spcPts val="1880"/>
              </a:lnSpc>
              <a:buClr>
                <a:srgbClr val="DB4A3D"/>
              </a:buClr>
              <a:buFont typeface="Arial" panose="020B0604020202020204" pitchFamily="34" charset="0"/>
              <a:buChar char="•"/>
            </a:pPr>
            <a:r>
              <a:rPr lang="en-GB" sz="1400" dirty="0"/>
              <a:t>Set </a:t>
            </a:r>
            <a:r>
              <a:rPr lang="en-GB" sz="1400" dirty="0">
                <a:solidFill>
                  <a:srgbClr val="871E63"/>
                </a:solidFill>
              </a:rPr>
              <a:t>realistic and achievable targets</a:t>
            </a:r>
            <a:r>
              <a:rPr lang="en-GB" sz="1400" dirty="0"/>
              <a:t>; don’t make the plan over-optimistic</a:t>
            </a:r>
          </a:p>
          <a:p>
            <a:pPr marL="285750" indent="-285750">
              <a:lnSpc>
                <a:spcPts val="1880"/>
              </a:lnSpc>
              <a:buClr>
                <a:srgbClr val="DB4A3D"/>
              </a:buClr>
              <a:buFont typeface="Arial" panose="020B0604020202020204" pitchFamily="34" charset="0"/>
              <a:buChar char="•"/>
            </a:pPr>
            <a:r>
              <a:rPr lang="en-GB" sz="1400" dirty="0"/>
              <a:t>Get </a:t>
            </a:r>
            <a:r>
              <a:rPr lang="en-GB" sz="1400" dirty="0">
                <a:solidFill>
                  <a:srgbClr val="871E63"/>
                </a:solidFill>
              </a:rPr>
              <a:t>help</a:t>
            </a:r>
            <a:r>
              <a:rPr lang="en-GB" sz="1400" dirty="0"/>
              <a:t> where</a:t>
            </a:r>
          </a:p>
          <a:p>
            <a:pPr marL="285750" indent="-285750">
              <a:buClr>
                <a:srgbClr val="DB4A3D"/>
              </a:buClr>
              <a:buFont typeface="Arial" panose="020B0604020202020204" pitchFamily="34" charset="0"/>
              <a:buChar char="•"/>
            </a:pPr>
            <a:r>
              <a:rPr lang="en-GB" sz="1400" dirty="0"/>
              <a:t>Above all, create a business plan and </a:t>
            </a:r>
            <a:r>
              <a:rPr lang="en-GB" sz="1400" dirty="0">
                <a:solidFill>
                  <a:srgbClr val="871E63"/>
                </a:solidFill>
              </a:rPr>
              <a:t>use it </a:t>
            </a:r>
            <a:r>
              <a:rPr lang="en-GB" sz="1400" dirty="0"/>
              <a:t>regularly you need it.</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220553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a:solidFill>
                  <a:schemeClr val="accent6"/>
                </a:solidFill>
              </a:rPr>
              <a:t>Reflection</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1852138" y="1361343"/>
            <a:ext cx="5434758" cy="1150883"/>
          </a:xfrm>
          <a:prstGeom prst="rect">
            <a:avLst/>
          </a:prstGeom>
        </p:spPr>
        <p:txBody>
          <a:bodyPr lIns="0" tIns="0" rIns="0" bIns="0">
            <a:noAutofit/>
          </a:bodyPr>
          <a:lstStyle/>
          <a:p>
            <a:pPr marL="0" indent="0" algn="ctr">
              <a:lnSpc>
                <a:spcPct val="100000"/>
              </a:lnSpc>
              <a:buNone/>
            </a:pPr>
            <a:r>
              <a:rPr lang="en-GB" sz="3200" b="1"/>
              <a:t>What will you take away from this session?</a:t>
            </a:r>
            <a:endParaRPr lang="en-US" sz="3200" b="1"/>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Graphic 1" descr="Questions with solid fill">
            <a:extLst>
              <a:ext uri="{FF2B5EF4-FFF2-40B4-BE49-F238E27FC236}">
                <a16:creationId xmlns:a16="http://schemas.microsoft.com/office/drawing/2014/main" id="{4108F81B-3453-0EB7-8D05-EE3259E0DC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888" y="3003750"/>
            <a:ext cx="914400" cy="914400"/>
          </a:xfrm>
          <a:prstGeom prst="rect">
            <a:avLst/>
          </a:prstGeom>
        </p:spPr>
      </p:pic>
      <p:pic>
        <p:nvPicPr>
          <p:cNvPr id="4" name="Graphic 3" descr="Person eating with solid fill">
            <a:extLst>
              <a:ext uri="{FF2B5EF4-FFF2-40B4-BE49-F238E27FC236}">
                <a16:creationId xmlns:a16="http://schemas.microsoft.com/office/drawing/2014/main" id="{0C5D406B-090B-2BCC-D357-A487A9710C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49352" y="3038763"/>
            <a:ext cx="914400" cy="914400"/>
          </a:xfrm>
          <a:prstGeom prst="rect">
            <a:avLst/>
          </a:prstGeom>
        </p:spPr>
      </p:pic>
      <p:pic>
        <p:nvPicPr>
          <p:cNvPr id="5" name="Graphic 4" descr="Horseshoe with solid fill">
            <a:extLst>
              <a:ext uri="{FF2B5EF4-FFF2-40B4-BE49-F238E27FC236}">
                <a16:creationId xmlns:a16="http://schemas.microsoft.com/office/drawing/2014/main" id="{1F5D61A3-A546-8B88-9736-3C5A838D42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68952" y="3038763"/>
            <a:ext cx="914400" cy="914400"/>
          </a:xfrm>
          <a:prstGeom prst="rect">
            <a:avLst/>
          </a:prstGeom>
        </p:spPr>
      </p:pic>
      <p:sp>
        <p:nvSpPr>
          <p:cNvPr id="6" name="Content Placeholder 6">
            <a:extLst>
              <a:ext uri="{FF2B5EF4-FFF2-40B4-BE49-F238E27FC236}">
                <a16:creationId xmlns:a16="http://schemas.microsoft.com/office/drawing/2014/main" id="{C2B35353-8C75-C8B4-FAE7-74055554C36C}"/>
              </a:ext>
            </a:extLst>
          </p:cNvPr>
          <p:cNvSpPr txBox="1">
            <a:spLocks/>
          </p:cNvSpPr>
          <p:nvPr/>
        </p:nvSpPr>
        <p:spPr>
          <a:xfrm>
            <a:off x="1415538" y="3166751"/>
            <a:ext cx="1543898" cy="562767"/>
          </a:xfrm>
          <a:prstGeom prst="rect">
            <a:avLst/>
          </a:prstGeom>
        </p:spPr>
        <p:txBody>
          <a:bodyPr vert="horz" lIns="0" tIns="0" rIns="0" bIns="0" rtlCol="0">
            <a:noAutofit/>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Sofia Pro Light" panose="020B0000000000000000" pitchFamily="34" charset="0"/>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Sofia Pro Light" panose="020B0000000000000000" pitchFamily="34" charset="0"/>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t>Any questions?</a:t>
            </a:r>
          </a:p>
        </p:txBody>
      </p:sp>
      <p:sp>
        <p:nvSpPr>
          <p:cNvPr id="8" name="Content Placeholder 6">
            <a:extLst>
              <a:ext uri="{FF2B5EF4-FFF2-40B4-BE49-F238E27FC236}">
                <a16:creationId xmlns:a16="http://schemas.microsoft.com/office/drawing/2014/main" id="{5BE7A292-D935-5354-C068-8A114C709DC8}"/>
              </a:ext>
            </a:extLst>
          </p:cNvPr>
          <p:cNvSpPr txBox="1">
            <a:spLocks/>
          </p:cNvSpPr>
          <p:nvPr/>
        </p:nvSpPr>
        <p:spPr>
          <a:xfrm>
            <a:off x="4087269" y="3214580"/>
            <a:ext cx="2137136" cy="562767"/>
          </a:xfrm>
          <a:prstGeom prst="rect">
            <a:avLst/>
          </a:prstGeom>
        </p:spPr>
        <p:txBody>
          <a:bodyPr vert="horz" lIns="0" tIns="0" rIns="0" bIns="0" rtlCol="0">
            <a:noAutofit/>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Sofia Pro Light" panose="020B0000000000000000" pitchFamily="34" charset="0"/>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Sofia Pro Light" panose="020B0000000000000000" pitchFamily="34" charset="0"/>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t>Please complete the evaluation</a:t>
            </a:r>
          </a:p>
        </p:txBody>
      </p:sp>
      <p:sp>
        <p:nvSpPr>
          <p:cNvPr id="9" name="Content Placeholder 6">
            <a:extLst>
              <a:ext uri="{FF2B5EF4-FFF2-40B4-BE49-F238E27FC236}">
                <a16:creationId xmlns:a16="http://schemas.microsoft.com/office/drawing/2014/main" id="{E3B81D7B-5465-EFCA-AD35-CAEB2330400E}"/>
              </a:ext>
            </a:extLst>
          </p:cNvPr>
          <p:cNvSpPr txBox="1">
            <a:spLocks/>
          </p:cNvSpPr>
          <p:nvPr/>
        </p:nvSpPr>
        <p:spPr>
          <a:xfrm>
            <a:off x="7538531" y="3214580"/>
            <a:ext cx="1085933" cy="562767"/>
          </a:xfrm>
          <a:prstGeom prst="rect">
            <a:avLst/>
          </a:prstGeom>
        </p:spPr>
        <p:txBody>
          <a:bodyPr vert="horz" lIns="0" tIns="0" rIns="0" bIns="0" rtlCol="0">
            <a:noAutofit/>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Sofia Pro Light" panose="020B0000000000000000" pitchFamily="34" charset="0"/>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Sofia Pro Light" panose="020B0000000000000000" pitchFamily="34" charset="0"/>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t>Good luck!</a:t>
            </a:r>
          </a:p>
        </p:txBody>
      </p:sp>
      <p:pic>
        <p:nvPicPr>
          <p:cNvPr id="10" name="Picture 9">
            <a:extLst>
              <a:ext uri="{FF2B5EF4-FFF2-40B4-BE49-F238E27FC236}">
                <a16:creationId xmlns:a16="http://schemas.microsoft.com/office/drawing/2014/main" id="{1BAD600C-6DD0-27F6-BF73-3B2C65F83FF0}"/>
              </a:ext>
            </a:extLst>
          </p:cNvPr>
          <p:cNvPicPr>
            <a:picLocks noChangeAspect="1"/>
          </p:cNvPicPr>
          <p:nvPr/>
        </p:nvPicPr>
        <p:blipFill rotWithShape="1">
          <a:blip r:embed="rId10">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11" name="TextBox 10">
            <a:extLst>
              <a:ext uri="{FF2B5EF4-FFF2-40B4-BE49-F238E27FC236}">
                <a16:creationId xmlns:a16="http://schemas.microsoft.com/office/drawing/2014/main" id="{7DAEC00C-25BA-EAB6-408C-5277DBD51C2E}"/>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12" name="Picture 11" descr="A white and black logo&#10;&#10;Description automatically generated">
            <a:extLst>
              <a:ext uri="{FF2B5EF4-FFF2-40B4-BE49-F238E27FC236}">
                <a16:creationId xmlns:a16="http://schemas.microsoft.com/office/drawing/2014/main" id="{B9963C7D-6B02-EB19-F7E5-4B4D39FC63E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349193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431928" y="308088"/>
            <a:ext cx="7440833" cy="381671"/>
          </a:xfrm>
          <a:prstGeom prst="rect">
            <a:avLst/>
          </a:prstGeom>
        </p:spPr>
        <p:txBody>
          <a:bodyPr>
            <a:normAutofit fontScale="90000"/>
          </a:bodyPr>
          <a:lstStyle/>
          <a:p>
            <a:r>
              <a:rPr lang="en-US" sz="2400">
                <a:solidFill>
                  <a:schemeClr val="accent6"/>
                </a:solidFill>
              </a:rPr>
              <a:t>Feedback</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430243" y="1847373"/>
            <a:ext cx="5953120" cy="1061155"/>
          </a:xfrm>
          <a:prstGeom prst="rect">
            <a:avLst/>
          </a:prstGeom>
        </p:spPr>
        <p:txBody>
          <a:bodyPr vert="horz" lIns="0" tIns="0" rIns="0" bIns="0" rtlCol="0" anchor="t">
            <a:noAutofit/>
          </a:bodyPr>
          <a:lstStyle/>
          <a:p>
            <a:pPr marL="0" indent="0">
              <a:lnSpc>
                <a:spcPts val="1880"/>
              </a:lnSpc>
              <a:buNone/>
            </a:pPr>
            <a:r>
              <a:rPr lang="en-GB" dirty="0">
                <a:latin typeface="Sofia Pro Light"/>
                <a:cs typeface="Poppins Light"/>
              </a:rPr>
              <a:t>Please take the time to fill in the evaluation survey by scanning the QR code.</a:t>
            </a:r>
          </a:p>
          <a:p>
            <a:pPr marL="0" indent="0">
              <a:lnSpc>
                <a:spcPts val="1880"/>
              </a:lnSpc>
              <a:buNone/>
            </a:pPr>
            <a:r>
              <a:rPr lang="en-US" dirty="0">
                <a:latin typeface="Sofia Pro Light"/>
                <a:cs typeface="Poppins Light"/>
              </a:rPr>
              <a:t>Alternatively, the tutor will put the link in the chat box for you.</a:t>
            </a:r>
          </a:p>
          <a:p>
            <a:pPr marL="0" indent="0">
              <a:lnSpc>
                <a:spcPts val="1880"/>
              </a:lnSpc>
              <a:buNone/>
            </a:pPr>
            <a:r>
              <a:rPr lang="en-US" dirty="0">
                <a:latin typeface="Sofia Pro Light"/>
                <a:cs typeface="Poppins Light"/>
              </a:rPr>
              <a:t>- Thanks in advance, the Buddle Team.</a:t>
            </a:r>
            <a:endParaRPr lang="en-GB" dirty="0">
              <a:latin typeface="Sofia Pro Light"/>
              <a:cs typeface="Poppins Light"/>
            </a:endParaRP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Graphic 1" descr="Chat bubble">
            <a:extLst>
              <a:ext uri="{FF2B5EF4-FFF2-40B4-BE49-F238E27FC236}">
                <a16:creationId xmlns:a16="http://schemas.microsoft.com/office/drawing/2014/main" id="{D4E73D10-2F5C-2F2E-7EDA-3875E6096B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2768" y="4199117"/>
            <a:ext cx="654060" cy="654060"/>
          </a:xfrm>
          <a:prstGeom prst="rect">
            <a:avLst/>
          </a:prstGeom>
        </p:spPr>
      </p:pic>
      <p:pic>
        <p:nvPicPr>
          <p:cNvPr id="4" name="Graphic 3" descr="Radio microphone">
            <a:extLst>
              <a:ext uri="{FF2B5EF4-FFF2-40B4-BE49-F238E27FC236}">
                <a16:creationId xmlns:a16="http://schemas.microsoft.com/office/drawing/2014/main" id="{E3ED4AF2-BB9A-2C4A-542A-65EA54D3B0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46558" y="4199117"/>
            <a:ext cx="654060" cy="654060"/>
          </a:xfrm>
          <a:prstGeom prst="rect">
            <a:avLst/>
          </a:prstGeom>
        </p:spPr>
      </p:pic>
      <p:pic>
        <p:nvPicPr>
          <p:cNvPr id="5" name="Graphic 4" descr="Pen">
            <a:extLst>
              <a:ext uri="{FF2B5EF4-FFF2-40B4-BE49-F238E27FC236}">
                <a16:creationId xmlns:a16="http://schemas.microsoft.com/office/drawing/2014/main" id="{5C9B3943-DCDC-A9A1-61F9-EEE553BAB3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87924" y="4202095"/>
            <a:ext cx="587947" cy="587947"/>
          </a:xfrm>
          <a:prstGeom prst="rect">
            <a:avLst/>
          </a:prstGeom>
        </p:spPr>
      </p:pic>
      <p:pic>
        <p:nvPicPr>
          <p:cNvPr id="6" name="Graphic 5" descr="Smiling face outline">
            <a:extLst>
              <a:ext uri="{FF2B5EF4-FFF2-40B4-BE49-F238E27FC236}">
                <a16:creationId xmlns:a16="http://schemas.microsoft.com/office/drawing/2014/main" id="{EEED9B44-9EDF-97E3-326A-415C22D940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63123" y="4137430"/>
            <a:ext cx="769915" cy="769915"/>
          </a:xfrm>
          <a:prstGeom prst="rect">
            <a:avLst/>
          </a:prstGeom>
        </p:spPr>
      </p:pic>
      <p:pic>
        <p:nvPicPr>
          <p:cNvPr id="8" name="Graphic 7" descr="Clipboard">
            <a:extLst>
              <a:ext uri="{FF2B5EF4-FFF2-40B4-BE49-F238E27FC236}">
                <a16:creationId xmlns:a16="http://schemas.microsoft.com/office/drawing/2014/main" id="{569B1620-EFA2-524B-85FA-93B71CD3D45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7844" y="4202095"/>
            <a:ext cx="587947" cy="587947"/>
          </a:xfrm>
          <a:prstGeom prst="rect">
            <a:avLst/>
          </a:prstGeom>
        </p:spPr>
      </p:pic>
      <p:pic>
        <p:nvPicPr>
          <p:cNvPr id="11" name="Picture 10">
            <a:extLst>
              <a:ext uri="{FF2B5EF4-FFF2-40B4-BE49-F238E27FC236}">
                <a16:creationId xmlns:a16="http://schemas.microsoft.com/office/drawing/2014/main" id="{1ED6E5CD-F44D-FA41-DA27-087C3BFD86E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96751" y="1497266"/>
            <a:ext cx="1697295" cy="1689775"/>
          </a:xfrm>
          <a:prstGeom prst="rect">
            <a:avLst/>
          </a:prstGeom>
        </p:spPr>
      </p:pic>
    </p:spTree>
    <p:extLst>
      <p:ext uri="{BB962C8B-B14F-4D97-AF65-F5344CB8AC3E}">
        <p14:creationId xmlns:p14="http://schemas.microsoft.com/office/powerpoint/2010/main" val="329632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a:solidFill>
                  <a:schemeClr val="accent6"/>
                </a:solidFill>
              </a:rPr>
              <a:t>Recap:</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prstGeom prst="rect">
            <a:avLst/>
          </a:prstGeom>
        </p:spPr>
        <p:txBody>
          <a:bodyPr lIns="0" tIns="0" rIns="0" bIns="0">
            <a:normAutofit/>
          </a:bodyPr>
          <a:lstStyle/>
          <a:p>
            <a:pPr marL="0" indent="0">
              <a:lnSpc>
                <a:spcPts val="1880"/>
              </a:lnSpc>
              <a:buNone/>
            </a:pPr>
            <a:r>
              <a:rPr lang="en-GB" sz="1400" dirty="0"/>
              <a:t>By the end of this workshop, you will be able to:</a:t>
            </a:r>
          </a:p>
          <a:p>
            <a:pPr marL="342900" marR="0" lvl="0" indent="-342900" algn="l" defTabSz="914400" rtl="0" eaLnBrk="1" fontAlgn="base" latinLnBrk="0" hangingPunct="1">
              <a:lnSpc>
                <a:spcPct val="100000"/>
              </a:lnSpc>
              <a:spcBef>
                <a:spcPct val="20000"/>
              </a:spcBef>
              <a:spcAft>
                <a:spcPts val="0"/>
              </a:spcAft>
              <a:buClr>
                <a:srgbClr val="DB4A3D"/>
              </a:buClr>
              <a:buSzTx/>
              <a:buFont typeface="Arial" pitchFamily="34" charset="0"/>
              <a:buChar char="•"/>
              <a:tabLst/>
              <a:defRPr/>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Understand what constitutes a business plan, its value, function and who should be involved in the process</a:t>
            </a:r>
          </a:p>
          <a:p>
            <a:pPr marL="342900" marR="0" lvl="0" indent="-342900" algn="l" defTabSz="914400" rtl="0" eaLnBrk="1" fontAlgn="base" latinLnBrk="0" hangingPunct="1">
              <a:lnSpc>
                <a:spcPct val="100000"/>
              </a:lnSpc>
              <a:spcBef>
                <a:spcPct val="20000"/>
              </a:spcBef>
              <a:spcAft>
                <a:spcPts val="0"/>
              </a:spcAft>
              <a:buClr>
                <a:srgbClr val="DB4A3D"/>
              </a:buClr>
              <a:buSzTx/>
              <a:buFont typeface="Arial" pitchFamily="34" charset="0"/>
              <a:buChar char="•"/>
              <a:tabLst/>
              <a:defRPr/>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a:p>
            <a:pPr marL="342900" marR="0" lvl="0" indent="-342900" algn="l" defTabSz="914400" rtl="0" eaLnBrk="1" fontAlgn="base" latinLnBrk="0" hangingPunct="1">
              <a:lnSpc>
                <a:spcPct val="100000"/>
              </a:lnSpc>
              <a:spcBef>
                <a:spcPct val="20000"/>
              </a:spcBef>
              <a:spcAft>
                <a:spcPts val="0"/>
              </a:spcAft>
              <a:buClr>
                <a:srgbClr val="DB4A3D"/>
              </a:buClr>
              <a:buSzTx/>
              <a:buFont typeface="Arial" pitchFamily="34" charset="0"/>
              <a:buChar char="•"/>
              <a:tabLst/>
              <a:defRPr/>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Begin developing a business plan using a simple framework  </a:t>
            </a:r>
          </a:p>
          <a:p>
            <a:pPr marL="342900" marR="0" lvl="0" indent="-342900" algn="l" defTabSz="914400" rtl="0" eaLnBrk="1" fontAlgn="base" latinLnBrk="0" hangingPunct="1">
              <a:lnSpc>
                <a:spcPct val="100000"/>
              </a:lnSpc>
              <a:spcBef>
                <a:spcPct val="20000"/>
              </a:spcBef>
              <a:spcAft>
                <a:spcPts val="0"/>
              </a:spcAft>
              <a:buClr>
                <a:srgbClr val="DB4A3D"/>
              </a:buClr>
              <a:buSzTx/>
              <a:buFont typeface="Arial" pitchFamily="34" charset="0"/>
              <a:buChar char="•"/>
              <a:tabLst/>
              <a:defRPr/>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a:p>
            <a:pPr marL="342900" marR="0" lvl="0" indent="-342900" algn="l" defTabSz="914400" rtl="0" eaLnBrk="1" fontAlgn="base" latinLnBrk="0" hangingPunct="1">
              <a:lnSpc>
                <a:spcPct val="100000"/>
              </a:lnSpc>
              <a:spcBef>
                <a:spcPct val="20000"/>
              </a:spcBef>
              <a:spcAft>
                <a:spcPts val="0"/>
              </a:spcAft>
              <a:buClr>
                <a:srgbClr val="DB4A3D"/>
              </a:buClr>
              <a:buSzTx/>
              <a:buFont typeface="Arial" pitchFamily="34" charset="0"/>
              <a:buChar char="•"/>
              <a:tabLst/>
              <a:defRPr/>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Describe how to structure an effective business plan to meet the needs of their organisation </a:t>
            </a:r>
          </a:p>
          <a:p>
            <a:pPr marL="342900" marR="0" lvl="0" indent="-342900" algn="l" defTabSz="914400" rtl="0" eaLnBrk="1" fontAlgn="base" latinLnBrk="0" hangingPunct="1">
              <a:lnSpc>
                <a:spcPct val="100000"/>
              </a:lnSpc>
              <a:spcBef>
                <a:spcPct val="20000"/>
              </a:spcBef>
              <a:spcAft>
                <a:spcPts val="0"/>
              </a:spcAft>
              <a:buClr>
                <a:srgbClr val="DB4A3D"/>
              </a:buClr>
              <a:buSzTx/>
              <a:buFont typeface="Arial" pitchFamily="34" charset="0"/>
              <a:buChar char="•"/>
              <a:tabLst/>
              <a:defRPr/>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ct val="20000"/>
              </a:spcBef>
              <a:spcAft>
                <a:spcPts val="0"/>
              </a:spcAft>
              <a:buClr>
                <a:srgbClr val="DB4A3D"/>
              </a:buClr>
              <a:buSzTx/>
              <a:buFont typeface="Arial" pitchFamily="34" charset="0"/>
              <a:buChar char="•"/>
              <a:tabLst/>
              <a:defRPr/>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Understand how to access further information to support business planning.</a:t>
            </a:r>
            <a:endParaRPr lang="en-US" sz="1400" dirty="0"/>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837F9BA2-8101-63DB-54CE-92F77BCEA9E9}"/>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F07967C1-A8D8-9F9F-91E8-C0F0A38A4034}"/>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726F6A0D-7495-1A48-BFF2-0B93D8F258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286402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E430C3-FF94-DA0F-A157-CDE45C618E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40" y="502033"/>
            <a:ext cx="9137524" cy="4448784"/>
          </a:xfrm>
          <a:prstGeom prst="rect">
            <a:avLst/>
          </a:prstGeom>
        </p:spPr>
      </p:pic>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431928" y="308088"/>
            <a:ext cx="7440833" cy="381671"/>
          </a:xfrm>
          <a:prstGeom prst="rect">
            <a:avLst/>
          </a:prstGeom>
        </p:spPr>
        <p:txBody>
          <a:bodyPr>
            <a:normAutofit fontScale="90000"/>
          </a:bodyPr>
          <a:lstStyle/>
          <a:p>
            <a:r>
              <a:rPr lang="en-US" sz="2400">
                <a:solidFill>
                  <a:schemeClr val="accent6"/>
                </a:solidFill>
                <a:latin typeface="Sofia Pro Semi Bold"/>
                <a:cs typeface="Poppins SemiBold"/>
              </a:rPr>
              <a:t>Buddle training</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graphicFrame>
        <p:nvGraphicFramePr>
          <p:cNvPr id="8" name="Table 7">
            <a:extLst>
              <a:ext uri="{FF2B5EF4-FFF2-40B4-BE49-F238E27FC236}">
                <a16:creationId xmlns:a16="http://schemas.microsoft.com/office/drawing/2014/main" id="{67B716A7-9171-4CAB-04CD-CFCE63A3A8CC}"/>
              </a:ext>
            </a:extLst>
          </p:cNvPr>
          <p:cNvGraphicFramePr>
            <a:graphicFrameLocks noGrp="1"/>
          </p:cNvGraphicFramePr>
          <p:nvPr>
            <p:extLst>
              <p:ext uri="{D42A27DB-BD31-4B8C-83A1-F6EECF244321}">
                <p14:modId xmlns:p14="http://schemas.microsoft.com/office/powerpoint/2010/main" val="807373156"/>
              </p:ext>
            </p:extLst>
          </p:nvPr>
        </p:nvGraphicFramePr>
        <p:xfrm>
          <a:off x="1236141" y="1069194"/>
          <a:ext cx="6889535" cy="3422213"/>
        </p:xfrm>
        <a:graphic>
          <a:graphicData uri="http://schemas.openxmlformats.org/drawingml/2006/table">
            <a:tbl>
              <a:tblPr firstRow="1" bandRow="1">
                <a:tableStyleId>{5C22544A-7EE6-4342-B048-85BDC9FD1C3A}</a:tableStyleId>
              </a:tblPr>
              <a:tblGrid>
                <a:gridCol w="1377907">
                  <a:extLst>
                    <a:ext uri="{9D8B030D-6E8A-4147-A177-3AD203B41FA5}">
                      <a16:colId xmlns:a16="http://schemas.microsoft.com/office/drawing/2014/main" val="3601450900"/>
                    </a:ext>
                  </a:extLst>
                </a:gridCol>
                <a:gridCol w="1377907">
                  <a:extLst>
                    <a:ext uri="{9D8B030D-6E8A-4147-A177-3AD203B41FA5}">
                      <a16:colId xmlns:a16="http://schemas.microsoft.com/office/drawing/2014/main" val="1437472167"/>
                    </a:ext>
                  </a:extLst>
                </a:gridCol>
                <a:gridCol w="1377907">
                  <a:extLst>
                    <a:ext uri="{9D8B030D-6E8A-4147-A177-3AD203B41FA5}">
                      <a16:colId xmlns:a16="http://schemas.microsoft.com/office/drawing/2014/main" val="804639007"/>
                    </a:ext>
                  </a:extLst>
                </a:gridCol>
                <a:gridCol w="1377907">
                  <a:extLst>
                    <a:ext uri="{9D8B030D-6E8A-4147-A177-3AD203B41FA5}">
                      <a16:colId xmlns:a16="http://schemas.microsoft.com/office/drawing/2014/main" val="1373729571"/>
                    </a:ext>
                  </a:extLst>
                </a:gridCol>
                <a:gridCol w="1377907">
                  <a:extLst>
                    <a:ext uri="{9D8B030D-6E8A-4147-A177-3AD203B41FA5}">
                      <a16:colId xmlns:a16="http://schemas.microsoft.com/office/drawing/2014/main" val="1920962508"/>
                    </a:ext>
                  </a:extLst>
                </a:gridCol>
              </a:tblGrid>
              <a:tr h="918617">
                <a:tc>
                  <a:txBody>
                    <a:bodyPr/>
                    <a:lstStyle/>
                    <a:p>
                      <a:pPr algn="ctr"/>
                      <a:r>
                        <a:rPr lang="en-GB" sz="1600" dirty="0">
                          <a:latin typeface="Sofia Pro Regular"/>
                        </a:rPr>
                        <a:t>Getting Organised</a:t>
                      </a:r>
                    </a:p>
                  </a:txBody>
                  <a:tcPr>
                    <a:solidFill>
                      <a:srgbClr val="871E63"/>
                    </a:solidFill>
                  </a:tcPr>
                </a:tc>
                <a:tc>
                  <a:txBody>
                    <a:bodyPr/>
                    <a:lstStyle/>
                    <a:p>
                      <a:pPr algn="ctr"/>
                      <a:r>
                        <a:rPr lang="en-GB" sz="1600" dirty="0">
                          <a:latin typeface="Sofia Pro Regular"/>
                        </a:rPr>
                        <a:t>Inclusion</a:t>
                      </a:r>
                    </a:p>
                  </a:txBody>
                  <a:tcPr>
                    <a:solidFill>
                      <a:srgbClr val="871E63"/>
                    </a:solidFill>
                  </a:tcPr>
                </a:tc>
                <a:tc>
                  <a:txBody>
                    <a:bodyPr/>
                    <a:lstStyle/>
                    <a:p>
                      <a:pPr algn="ctr"/>
                      <a:r>
                        <a:rPr lang="en-GB" sz="1600" dirty="0">
                          <a:latin typeface="Sofia Pro Regular"/>
                        </a:rPr>
                        <a:t>Getting Help From People</a:t>
                      </a:r>
                    </a:p>
                  </a:txBody>
                  <a:tcPr>
                    <a:solidFill>
                      <a:srgbClr val="871E63"/>
                    </a:solidFill>
                  </a:tcPr>
                </a:tc>
                <a:tc>
                  <a:txBody>
                    <a:bodyPr/>
                    <a:lstStyle/>
                    <a:p>
                      <a:pPr algn="ctr"/>
                      <a:r>
                        <a:rPr lang="en-GB" sz="1600" dirty="0">
                          <a:latin typeface="Sofia Pro Regular"/>
                        </a:rPr>
                        <a:t>Money Matters</a:t>
                      </a:r>
                    </a:p>
                  </a:txBody>
                  <a:tcPr>
                    <a:solidFill>
                      <a:srgbClr val="871E63"/>
                    </a:solidFill>
                  </a:tcPr>
                </a:tc>
                <a:tc>
                  <a:txBody>
                    <a:bodyPr/>
                    <a:lstStyle/>
                    <a:p>
                      <a:pPr algn="ctr"/>
                      <a:r>
                        <a:rPr lang="en-GB" sz="1600" dirty="0">
                          <a:latin typeface="Sofia Pro Regular"/>
                        </a:rPr>
                        <a:t>Develop and Grow</a:t>
                      </a:r>
                    </a:p>
                  </a:txBody>
                  <a:tcPr>
                    <a:solidFill>
                      <a:srgbClr val="871E63"/>
                    </a:solidFill>
                  </a:tcPr>
                </a:tc>
                <a:extLst>
                  <a:ext uri="{0D108BD9-81ED-4DB2-BD59-A6C34878D82A}">
                    <a16:rowId xmlns:a16="http://schemas.microsoft.com/office/drawing/2014/main" val="4147662177"/>
                  </a:ext>
                </a:extLst>
              </a:tr>
              <a:tr h="834532">
                <a:tc>
                  <a:txBody>
                    <a:bodyPr/>
                    <a:lstStyle/>
                    <a:p>
                      <a:pPr algn="ctr"/>
                      <a:r>
                        <a:rPr lang="en-GB" sz="1200" kern="1200" dirty="0">
                          <a:solidFill>
                            <a:schemeClr val="dk1"/>
                          </a:solidFill>
                          <a:effectLst/>
                          <a:latin typeface="Sofia Pro Regular"/>
                          <a:ea typeface="+mn-ea"/>
                          <a:cs typeface="+mn-cs"/>
                        </a:rPr>
                        <a:t>Leadership and Governance </a:t>
                      </a:r>
                      <a:endParaRPr lang="en-GB" sz="1200" dirty="0">
                        <a:latin typeface="Sofia Pro Regular"/>
                      </a:endParaRPr>
                    </a:p>
                  </a:txBody>
                  <a:tcPr/>
                </a:tc>
                <a:tc>
                  <a:txBody>
                    <a:bodyPr/>
                    <a:lstStyle/>
                    <a:p>
                      <a:pPr algn="ctr"/>
                      <a:r>
                        <a:rPr lang="en-GB" sz="1200" dirty="0">
                          <a:latin typeface="Sofia Pro Regular"/>
                        </a:rPr>
                        <a:t>Your Culture and Values In Your Organisation</a:t>
                      </a:r>
                    </a:p>
                  </a:txBody>
                  <a:tcPr/>
                </a:tc>
                <a:tc rowSpan="3">
                  <a:txBody>
                    <a:bodyPr/>
                    <a:lstStyle/>
                    <a:p>
                      <a:pPr algn="ctr"/>
                      <a:endParaRPr lang="en-GB" sz="1200" dirty="0">
                        <a:latin typeface="Sofia Pro Regular"/>
                      </a:endParaRPr>
                    </a:p>
                    <a:p>
                      <a:pPr algn="ctr"/>
                      <a:endParaRPr lang="en-GB" sz="1200" dirty="0">
                        <a:latin typeface="Sofia Pro Regular"/>
                      </a:endParaRPr>
                    </a:p>
                    <a:p>
                      <a:pPr algn="ctr"/>
                      <a:endParaRPr lang="en-GB" sz="1200" dirty="0">
                        <a:latin typeface="Sofia Pro Regular"/>
                      </a:endParaRPr>
                    </a:p>
                    <a:p>
                      <a:pPr algn="ctr"/>
                      <a:endParaRPr lang="en-GB" sz="1200" dirty="0">
                        <a:latin typeface="Sofia Pro Regular"/>
                      </a:endParaRPr>
                    </a:p>
                    <a:p>
                      <a:pPr algn="ctr"/>
                      <a:r>
                        <a:rPr lang="en-GB" sz="1200" dirty="0">
                          <a:latin typeface="Sofia Pro Regular"/>
                        </a:rPr>
                        <a:t>Maximising Your Volunteers Experience</a:t>
                      </a:r>
                    </a:p>
                  </a:txBody>
                  <a:tcPr/>
                </a:tc>
                <a:tc>
                  <a:txBody>
                    <a:bodyPr/>
                    <a:lstStyle/>
                    <a:p>
                      <a:pPr algn="ctr"/>
                      <a:r>
                        <a:rPr lang="en-GB" sz="1200" dirty="0">
                          <a:latin typeface="Sofia Pro Regular"/>
                        </a:rPr>
                        <a:t>Raising Money to Sustain Your Organisation</a:t>
                      </a:r>
                    </a:p>
                  </a:txBody>
                  <a:tcPr/>
                </a:tc>
                <a:tc>
                  <a:txBody>
                    <a:bodyPr/>
                    <a:lstStyle/>
                    <a:p>
                      <a:pPr algn="ctr"/>
                      <a:r>
                        <a:rPr lang="en-GB" sz="1200" dirty="0">
                          <a:latin typeface="Sofia Pro Regular"/>
                        </a:rPr>
                        <a:t>Promoting Your Offer Using Social Media</a:t>
                      </a:r>
                    </a:p>
                  </a:txBody>
                  <a:tcPr/>
                </a:tc>
                <a:extLst>
                  <a:ext uri="{0D108BD9-81ED-4DB2-BD59-A6C34878D82A}">
                    <a16:rowId xmlns:a16="http://schemas.microsoft.com/office/drawing/2014/main" val="2832458543"/>
                  </a:ext>
                </a:extLst>
              </a:tr>
              <a:tr h="834532">
                <a:tc>
                  <a:txBody>
                    <a:bodyPr/>
                    <a:lstStyle/>
                    <a:p>
                      <a:pPr algn="ctr"/>
                      <a:r>
                        <a:rPr lang="en-GB" sz="1200" dirty="0">
                          <a:latin typeface="Sofia Pro Regular"/>
                        </a:rPr>
                        <a:t>Exploring Legal </a:t>
                      </a:r>
                      <a:br>
                        <a:rPr lang="en-GB" sz="1200" dirty="0">
                          <a:latin typeface="Sofia Pro Regular"/>
                        </a:rPr>
                      </a:br>
                      <a:r>
                        <a:rPr lang="en-GB" sz="1200" dirty="0">
                          <a:latin typeface="Sofia Pro Regular"/>
                        </a:rPr>
                        <a:t>Structures</a:t>
                      </a:r>
                    </a:p>
                  </a:txBody>
                  <a:tcPr/>
                </a:tc>
                <a:tc>
                  <a:txBody>
                    <a:bodyPr/>
                    <a:lstStyle/>
                    <a:p>
                      <a:pPr algn="ctr"/>
                      <a:r>
                        <a:rPr lang="en-GB" sz="1200" dirty="0">
                          <a:latin typeface="Sofia Pro Regular"/>
                        </a:rPr>
                        <a:t>Engaging different People</a:t>
                      </a:r>
                    </a:p>
                  </a:txBody>
                  <a:tcPr/>
                </a:tc>
                <a:tc vMerge="1">
                  <a:txBody>
                    <a:bodyPr/>
                    <a:lstStyle/>
                    <a:p>
                      <a:pPr algn="ctr"/>
                      <a:endParaRPr lang="en-GB" sz="1200"/>
                    </a:p>
                  </a:txBody>
                  <a:tcPr/>
                </a:tc>
                <a:tc>
                  <a:txBody>
                    <a:bodyPr/>
                    <a:lstStyle/>
                    <a:p>
                      <a:pPr algn="ctr"/>
                      <a:r>
                        <a:rPr lang="en-GB" sz="1200" dirty="0">
                          <a:latin typeface="Sofia Pro Regular"/>
                        </a:rPr>
                        <a:t>Financial Management</a:t>
                      </a:r>
                    </a:p>
                  </a:txBody>
                  <a:tcPr/>
                </a:tc>
                <a:tc>
                  <a:txBody>
                    <a:bodyPr/>
                    <a:lstStyle/>
                    <a:p>
                      <a:pPr algn="ctr"/>
                      <a:r>
                        <a:rPr lang="en-GB" sz="1200" dirty="0">
                          <a:latin typeface="Sofia Pro Regular"/>
                        </a:rPr>
                        <a:t>Creating a Marketing Strategy</a:t>
                      </a:r>
                    </a:p>
                  </a:txBody>
                  <a:tcPr/>
                </a:tc>
                <a:extLst>
                  <a:ext uri="{0D108BD9-81ED-4DB2-BD59-A6C34878D82A}">
                    <a16:rowId xmlns:a16="http://schemas.microsoft.com/office/drawing/2014/main" val="1552986903"/>
                  </a:ext>
                </a:extLst>
              </a:tr>
              <a:tr h="834532">
                <a:tc>
                  <a:txBody>
                    <a:bodyPr/>
                    <a:lstStyle/>
                    <a:p>
                      <a:pPr algn="ctr"/>
                      <a:r>
                        <a:rPr lang="en-GB" sz="1200" dirty="0">
                          <a:latin typeface="Sofia Pro Regular"/>
                        </a:rPr>
                        <a:t>Future Planning</a:t>
                      </a:r>
                    </a:p>
                  </a:txBody>
                  <a:tcPr/>
                </a:tc>
                <a:tc>
                  <a:txBody>
                    <a:bodyPr/>
                    <a:lstStyle/>
                    <a:p>
                      <a:pPr algn="ctr"/>
                      <a:r>
                        <a:rPr lang="en-GB" sz="1200" dirty="0">
                          <a:latin typeface="Sofia Pro Regular"/>
                        </a:rPr>
                        <a:t>Positive Experiences For All People</a:t>
                      </a:r>
                    </a:p>
                  </a:txBody>
                  <a:tcPr/>
                </a:tc>
                <a:tc vMerge="1">
                  <a:txBody>
                    <a:bodyPr/>
                    <a:lstStyle/>
                    <a:p>
                      <a:pPr algn="ctr"/>
                      <a:endParaRPr lang="en-GB" sz="1200"/>
                    </a:p>
                  </a:txBody>
                  <a:tcPr/>
                </a:tc>
                <a:tc>
                  <a:txBody>
                    <a:bodyPr/>
                    <a:lstStyle/>
                    <a:p>
                      <a:pPr algn="ctr"/>
                      <a:r>
                        <a:rPr lang="en-GB" sz="1200" dirty="0">
                          <a:latin typeface="Sofia Pro Regular"/>
                        </a:rPr>
                        <a:t>Dealing With Increasing Costs</a:t>
                      </a:r>
                    </a:p>
                  </a:txBody>
                  <a:tcPr/>
                </a:tc>
                <a:tc>
                  <a:txBody>
                    <a:bodyPr/>
                    <a:lstStyle/>
                    <a:p>
                      <a:pPr lvl="0" algn="ctr">
                        <a:buNone/>
                      </a:pPr>
                      <a:r>
                        <a:rPr lang="en-GB" sz="1200" dirty="0">
                          <a:latin typeface="Sofia Pro Regular"/>
                        </a:rPr>
                        <a:t>Engaging your community</a:t>
                      </a:r>
                      <a:endParaRPr lang="en-US" dirty="0">
                        <a:latin typeface="Sofia Pro Regular"/>
                      </a:endParaRPr>
                    </a:p>
                  </a:txBody>
                  <a:tcPr/>
                </a:tc>
                <a:extLst>
                  <a:ext uri="{0D108BD9-81ED-4DB2-BD59-A6C34878D82A}">
                    <a16:rowId xmlns:a16="http://schemas.microsoft.com/office/drawing/2014/main" val="1746597191"/>
                  </a:ext>
                </a:extLst>
              </a:tr>
            </a:tbl>
          </a:graphicData>
        </a:graphic>
      </p:graphicFrame>
      <p:sp>
        <p:nvSpPr>
          <p:cNvPr id="2" name="Content Placeholder 6">
            <a:extLst>
              <a:ext uri="{FF2B5EF4-FFF2-40B4-BE49-F238E27FC236}">
                <a16:creationId xmlns:a16="http://schemas.microsoft.com/office/drawing/2014/main" id="{8FE16E40-96D2-A1CE-CD06-B66C86465F12}"/>
              </a:ext>
            </a:extLst>
          </p:cNvPr>
          <p:cNvSpPr>
            <a:spLocks noGrp="1"/>
          </p:cNvSpPr>
          <p:nvPr>
            <p:ph idx="1"/>
          </p:nvPr>
        </p:nvSpPr>
        <p:spPr>
          <a:xfrm>
            <a:off x="720884" y="4769118"/>
            <a:ext cx="7914681" cy="479081"/>
          </a:xfrm>
          <a:prstGeom prst="rect">
            <a:avLst/>
          </a:prstGeom>
        </p:spPr>
        <p:txBody>
          <a:bodyPr lIns="0" tIns="0" rIns="0" bIns="0">
            <a:normAutofit/>
          </a:bodyPr>
          <a:lstStyle/>
          <a:p>
            <a:pPr algn="ctr">
              <a:lnSpc>
                <a:spcPts val="1880"/>
              </a:lnSpc>
              <a:buClr>
                <a:schemeClr val="tx2"/>
              </a:buClr>
            </a:pPr>
            <a:r>
              <a:rPr lang="en-US" sz="1600" b="1" dirty="0"/>
              <a:t>See future dates at www.Buddle.co</a:t>
            </a:r>
          </a:p>
        </p:txBody>
      </p:sp>
    </p:spTree>
    <p:extLst>
      <p:ext uri="{BB962C8B-B14F-4D97-AF65-F5344CB8AC3E}">
        <p14:creationId xmlns:p14="http://schemas.microsoft.com/office/powerpoint/2010/main" val="135059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5FDE38B-EF5F-ACE9-8154-EA5FE3BB0C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5099235"/>
            <a:ext cx="9144000" cy="67733"/>
          </a:xfrm>
          <a:prstGeom prst="rect">
            <a:avLst/>
          </a:prstGeom>
        </p:spPr>
      </p:pic>
      <p:pic>
        <p:nvPicPr>
          <p:cNvPr id="3" name="Graphic 10">
            <a:extLst>
              <a:ext uri="{FF2B5EF4-FFF2-40B4-BE49-F238E27FC236}">
                <a16:creationId xmlns:a16="http://schemas.microsoft.com/office/drawing/2014/main" id="{DFDF9BDC-2696-30CA-5DD6-D1A195C31E8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62040" y="307399"/>
            <a:ext cx="694623" cy="179339"/>
          </a:xfrm>
          <a:prstGeom prst="rect">
            <a:avLst/>
          </a:prstGeom>
        </p:spPr>
      </p:pic>
      <p:grpSp>
        <p:nvGrpSpPr>
          <p:cNvPr id="4" name="Group 3">
            <a:extLst>
              <a:ext uri="{FF2B5EF4-FFF2-40B4-BE49-F238E27FC236}">
                <a16:creationId xmlns:a16="http://schemas.microsoft.com/office/drawing/2014/main" id="{49155565-B25B-17BE-B197-98A0FF8D2AA5}"/>
              </a:ext>
            </a:extLst>
          </p:cNvPr>
          <p:cNvGrpSpPr/>
          <p:nvPr/>
        </p:nvGrpSpPr>
        <p:grpSpPr>
          <a:xfrm>
            <a:off x="3278970" y="629195"/>
            <a:ext cx="5288278" cy="3980085"/>
            <a:chOff x="3603722" y="817493"/>
            <a:chExt cx="5288278" cy="3980085"/>
          </a:xfrm>
        </p:grpSpPr>
        <p:pic>
          <p:nvPicPr>
            <p:cNvPr id="6" name="Picture 5" descr="A orange rectangle with black border&#10;&#10;Description automatically generated">
              <a:extLst>
                <a:ext uri="{FF2B5EF4-FFF2-40B4-BE49-F238E27FC236}">
                  <a16:creationId xmlns:a16="http://schemas.microsoft.com/office/drawing/2014/main" id="{967DFEA9-2FC6-6EFA-F2DD-7C5E2BECA0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817493"/>
              <a:ext cx="4320000" cy="3188191"/>
            </a:xfrm>
            <a:prstGeom prst="rect">
              <a:avLst/>
            </a:prstGeom>
          </p:spPr>
        </p:pic>
        <p:pic>
          <p:nvPicPr>
            <p:cNvPr id="7" name="Picture 6" descr="A person with his arms out in the water&#10;&#10;Description automatically generated">
              <a:extLst>
                <a:ext uri="{FF2B5EF4-FFF2-40B4-BE49-F238E27FC236}">
                  <a16:creationId xmlns:a16="http://schemas.microsoft.com/office/drawing/2014/main" id="{0AAE0D44-3A5F-E564-CAB8-9894996C79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3722" y="1280146"/>
              <a:ext cx="4593692" cy="3065088"/>
            </a:xfrm>
            <a:prstGeom prst="rect">
              <a:avLst/>
            </a:prstGeom>
          </p:spPr>
        </p:pic>
        <p:sp>
          <p:nvSpPr>
            <p:cNvPr id="8" name="Oval 7">
              <a:extLst>
                <a:ext uri="{FF2B5EF4-FFF2-40B4-BE49-F238E27FC236}">
                  <a16:creationId xmlns:a16="http://schemas.microsoft.com/office/drawing/2014/main" id="{1BC0BE27-3023-A4D5-CC0A-9E042C37D0DB}"/>
                </a:ext>
              </a:extLst>
            </p:cNvPr>
            <p:cNvSpPr/>
            <p:nvPr/>
          </p:nvSpPr>
          <p:spPr>
            <a:xfrm>
              <a:off x="4458322" y="1129696"/>
              <a:ext cx="568409" cy="56840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7255F4E7-1A7A-F006-CC69-A463DFC74CFD}"/>
                </a:ext>
              </a:extLst>
            </p:cNvPr>
            <p:cNvSpPr/>
            <p:nvPr/>
          </p:nvSpPr>
          <p:spPr>
            <a:xfrm>
              <a:off x="6245182" y="3794213"/>
              <a:ext cx="1003365" cy="1003365"/>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6C7D45D-200F-A05F-F1FC-7C876E3AB4A6}"/>
                </a:ext>
              </a:extLst>
            </p:cNvPr>
            <p:cNvPicPr>
              <a:picLocks noChangeAspect="1"/>
            </p:cNvPicPr>
            <p:nvPr/>
          </p:nvPicPr>
          <p:blipFill rotWithShape="1">
            <a:blip r:embed="rId8">
              <a:extLst>
                <a:ext uri="{28A0092B-C50C-407E-A947-70E740481C1C}">
                  <a14:useLocalDpi xmlns:a14="http://schemas.microsoft.com/office/drawing/2010/main" val="0"/>
                </a:ext>
              </a:extLst>
            </a:blip>
            <a:srcRect l="54676"/>
            <a:stretch/>
          </p:blipFill>
          <p:spPr>
            <a:xfrm>
              <a:off x="6934031" y="825613"/>
              <a:ext cx="1957968" cy="3188191"/>
            </a:xfrm>
            <a:prstGeom prst="rect">
              <a:avLst/>
            </a:prstGeom>
          </p:spPr>
        </p:pic>
      </p:grpSp>
      <p:sp>
        <p:nvSpPr>
          <p:cNvPr id="5" name="TextBox 4">
            <a:extLst>
              <a:ext uri="{FF2B5EF4-FFF2-40B4-BE49-F238E27FC236}">
                <a16:creationId xmlns:a16="http://schemas.microsoft.com/office/drawing/2014/main" id="{A28A07DF-F8EB-6522-375C-CCB12C61830D}"/>
              </a:ext>
            </a:extLst>
          </p:cNvPr>
          <p:cNvSpPr txBox="1"/>
          <p:nvPr/>
        </p:nvSpPr>
        <p:spPr>
          <a:xfrm>
            <a:off x="750056" y="1951019"/>
            <a:ext cx="3663778" cy="759182"/>
          </a:xfrm>
          <a:prstGeom prst="rect">
            <a:avLst/>
          </a:prstGeom>
          <a:noFill/>
        </p:spPr>
        <p:txBody>
          <a:bodyPr wrap="square">
            <a:spAutoFit/>
          </a:bodyPr>
          <a:lstStyle/>
          <a:p>
            <a:pPr marL="0" marR="0" lvl="0" indent="0" algn="l" defTabSz="457200" rtl="0" eaLnBrk="1" fontAlgn="auto" latinLnBrk="0" hangingPunct="1">
              <a:lnSpc>
                <a:spcPts val="5240"/>
              </a:lnSpc>
              <a:spcBef>
                <a:spcPts val="0"/>
              </a:spcBef>
              <a:spcAft>
                <a:spcPts val="0"/>
              </a:spcAft>
              <a:buClrTx/>
              <a:buSzTx/>
              <a:buFontTx/>
              <a:buNone/>
              <a:tabLst/>
              <a:defRPr/>
            </a:pPr>
            <a:r>
              <a:rPr kumimoji="0" lang="en-US" sz="4400" b="1" i="0" u="none" strike="noStrike" kern="1600" cap="none" spc="0" normalizeH="0" baseline="0" noProof="0" dirty="0">
                <a:ln>
                  <a:noFill/>
                </a:ln>
                <a:solidFill>
                  <a:srgbClr val="FFFFFF"/>
                </a:solidFill>
                <a:effectLst/>
                <a:highlight>
                  <a:srgbClr val="2F336C"/>
                </a:highlight>
                <a:uLnTx/>
                <a:uFillTx/>
                <a:latin typeface="Sofia Pro Semi Bold" panose="020B0000000000000000" pitchFamily="34" charset="0"/>
                <a:ea typeface="+mn-ea"/>
                <a:cs typeface="Poppins SemiBold" panose="02000000000000000000" pitchFamily="2" charset="77"/>
              </a:rPr>
              <a:t>Thank you!</a:t>
            </a:r>
          </a:p>
        </p:txBody>
      </p:sp>
      <p:sp>
        <p:nvSpPr>
          <p:cNvPr id="11" name="TextBox 10">
            <a:extLst>
              <a:ext uri="{FF2B5EF4-FFF2-40B4-BE49-F238E27FC236}">
                <a16:creationId xmlns:a16="http://schemas.microsoft.com/office/drawing/2014/main" id="{E33E4BE0-0935-1650-5529-2DFEB20CF2C4}"/>
              </a:ext>
            </a:extLst>
          </p:cNvPr>
          <p:cNvSpPr txBox="1"/>
          <p:nvPr/>
        </p:nvSpPr>
        <p:spPr>
          <a:xfrm>
            <a:off x="8137720" y="4725946"/>
            <a:ext cx="710451"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Sofia Pro Regular" panose="020B0000000000000000" pitchFamily="34" charset="0"/>
                <a:ea typeface="+mn-ea"/>
                <a:cs typeface="Poppins" panose="02000000000000000000" pitchFamily="2" charset="77"/>
              </a:rPr>
              <a:t>Buddle.co</a:t>
            </a:r>
          </a:p>
        </p:txBody>
      </p:sp>
      <p:pic>
        <p:nvPicPr>
          <p:cNvPr id="12" name="Picture 11" descr="A white and black logo&#10;&#10;Description automatically generated">
            <a:extLst>
              <a:ext uri="{FF2B5EF4-FFF2-40B4-BE49-F238E27FC236}">
                <a16:creationId xmlns:a16="http://schemas.microsoft.com/office/drawing/2014/main" id="{F45C3E31-B42D-5F44-6C25-A0D7B4F983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227113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xfrm>
            <a:off x="439448" y="308088"/>
            <a:ext cx="7440833" cy="381671"/>
          </a:xfrm>
          <a:prstGeom prst="rect">
            <a:avLst/>
          </a:prstGeom>
        </p:spPr>
        <p:txBody>
          <a:bodyPr>
            <a:normAutofit fontScale="90000"/>
          </a:bodyPr>
          <a:lstStyle/>
          <a:p>
            <a:r>
              <a:rPr lang="en-US" sz="2400">
                <a:solidFill>
                  <a:schemeClr val="accent6"/>
                </a:solidFill>
              </a:rPr>
              <a:t>Learning Agreement</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19" name="Graphic 18" descr="Questions">
            <a:extLst>
              <a:ext uri="{FF2B5EF4-FFF2-40B4-BE49-F238E27FC236}">
                <a16:creationId xmlns:a16="http://schemas.microsoft.com/office/drawing/2014/main" id="{D59CDCD1-1423-3F3E-0280-1198728C0A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76501" y="1621950"/>
            <a:ext cx="1128684" cy="1128684"/>
          </a:xfrm>
          <a:prstGeom prst="rect">
            <a:avLst/>
          </a:prstGeom>
        </p:spPr>
      </p:pic>
      <p:sp>
        <p:nvSpPr>
          <p:cNvPr id="25" name="Content Placeholder 6">
            <a:extLst>
              <a:ext uri="{FF2B5EF4-FFF2-40B4-BE49-F238E27FC236}">
                <a16:creationId xmlns:a16="http://schemas.microsoft.com/office/drawing/2014/main" id="{5BD0F8A1-82BA-8008-7E78-6CF96745BBCE}"/>
              </a:ext>
            </a:extLst>
          </p:cNvPr>
          <p:cNvSpPr txBox="1">
            <a:spLocks/>
          </p:cNvSpPr>
          <p:nvPr/>
        </p:nvSpPr>
        <p:spPr>
          <a:xfrm>
            <a:off x="438815" y="1136074"/>
            <a:ext cx="6514075" cy="2995556"/>
          </a:xfrm>
          <a:prstGeom prst="rect">
            <a:avLst/>
          </a:prstGeom>
        </p:spPr>
        <p:txBody>
          <a:bodyPr vert="horz" lIns="0" tIns="0" rIns="0" bIns="0" numCol="1" rtlCol="0">
            <a:normAutofit/>
          </a:bodyPr>
          <a:lstStyle>
            <a:lvl1pPr marL="0" indent="0" algn="l" defTabSz="914400" rtl="0" eaLnBrk="1" latinLnBrk="0" hangingPunct="1">
              <a:lnSpc>
                <a:spcPts val="1880"/>
              </a:lnSpc>
              <a:spcBef>
                <a:spcPts val="750"/>
              </a:spcBef>
              <a:buFont typeface="Arial" panose="020B0604020202020204" pitchFamily="34" charset="0"/>
              <a:buNone/>
              <a:defRPr sz="1400" b="0" i="0" kern="1200">
                <a:solidFill>
                  <a:schemeClr val="tx1"/>
                </a:solidFill>
                <a:latin typeface="Sofia Pro Light" panose="020B0000000000000000" pitchFamily="34" charset="0"/>
                <a:ea typeface="+mn-ea"/>
                <a:cs typeface="Poppins Light" pitchFamily="2" charset="77"/>
              </a:defRPr>
            </a:lvl1pPr>
            <a:lvl2pPr marL="685800" indent="-228600" algn="l" defTabSz="914400" rtl="0" eaLnBrk="1" latinLnBrk="0" hangingPunct="1">
              <a:lnSpc>
                <a:spcPts val="1880"/>
              </a:lnSpc>
              <a:spcBef>
                <a:spcPts val="750"/>
              </a:spcBef>
              <a:buClr>
                <a:schemeClr val="tx2"/>
              </a:buClr>
              <a:buFont typeface="Arial" panose="020B0604020202020204" pitchFamily="34" charset="0"/>
              <a:buChar char="•"/>
              <a:defRPr sz="1400" b="0" i="0" kern="1200">
                <a:solidFill>
                  <a:schemeClr val="tx1"/>
                </a:solidFill>
                <a:latin typeface="Sofia Pro Light" panose="020B0000000000000000" pitchFamily="34" charset="0"/>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Symbol" panose="05050102010706020507" pitchFamily="18" charset="2"/>
              <a:buChar char=""/>
            </a:pPr>
            <a:r>
              <a:rPr lang="en-GB" sz="2000" dirty="0">
                <a:effectLst/>
                <a:latin typeface="Sofia Pro Light" panose="020B0604020202020204" charset="0"/>
                <a:ea typeface="Times New Roman" panose="02020603050405020304" pitchFamily="18" charset="0"/>
                <a:cs typeface="Aptos" panose="020B0004020202020204" pitchFamily="34" charset="0"/>
              </a:rPr>
              <a:t>Respect everybody </a:t>
            </a:r>
            <a:endParaRPr lang="en-GB" sz="2000" dirty="0">
              <a:effectLst/>
              <a:latin typeface="Sofia Pro Light" panose="020B060402020202020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2000" dirty="0">
                <a:effectLst/>
                <a:latin typeface="Sofia Pro Light" panose="020B0604020202020204" charset="0"/>
                <a:ea typeface="Times New Roman" panose="02020603050405020304" pitchFamily="18" charset="0"/>
                <a:cs typeface="Aptos" panose="020B0004020202020204" pitchFamily="34" charset="0"/>
              </a:rPr>
              <a:t>Participate actively </a:t>
            </a:r>
          </a:p>
          <a:p>
            <a:pPr marL="342900" lvl="0" indent="-342900">
              <a:buFont typeface="Symbol" panose="05050102010706020507" pitchFamily="18" charset="2"/>
              <a:buChar char=""/>
            </a:pPr>
            <a:r>
              <a:rPr lang="en-GB" sz="2000" dirty="0">
                <a:effectLst/>
                <a:latin typeface="Sofia Pro Light" panose="020B0604020202020204" charset="0"/>
                <a:ea typeface="Times New Roman" panose="02020603050405020304" pitchFamily="18" charset="0"/>
                <a:cs typeface="Aptos" panose="020B0004020202020204" pitchFamily="34" charset="0"/>
              </a:rPr>
              <a:t>Use technology responsibly </a:t>
            </a:r>
          </a:p>
          <a:p>
            <a:pPr marL="342900" lvl="0" indent="-342900">
              <a:buFont typeface="Symbol" panose="05050102010706020507" pitchFamily="18" charset="2"/>
              <a:buChar char=""/>
            </a:pPr>
            <a:r>
              <a:rPr lang="en-GB" sz="2000" dirty="0">
                <a:effectLst/>
                <a:latin typeface="Sofia Pro Light" panose="020B0604020202020204" charset="0"/>
                <a:ea typeface="Times New Roman" panose="02020603050405020304" pitchFamily="18" charset="0"/>
                <a:cs typeface="Aptos" panose="020B0004020202020204" pitchFamily="34" charset="0"/>
              </a:rPr>
              <a:t>Be engaged </a:t>
            </a:r>
          </a:p>
          <a:p>
            <a:pPr marL="342900" lvl="0" indent="-342900">
              <a:buFont typeface="Symbol" panose="05050102010706020507" pitchFamily="18" charset="2"/>
              <a:buChar char=""/>
            </a:pPr>
            <a:r>
              <a:rPr lang="en-GB" sz="2000" dirty="0">
                <a:effectLst/>
                <a:latin typeface="Sofia Pro Light" panose="020B0604020202020204" charset="0"/>
                <a:ea typeface="Times New Roman" panose="02020603050405020304" pitchFamily="18" charset="0"/>
                <a:cs typeface="Aptos" panose="020B0004020202020204" pitchFamily="34" charset="0"/>
              </a:rPr>
              <a:t>Challenge each other positively</a:t>
            </a:r>
            <a:endParaRPr lang="en-GB" sz="2000" dirty="0">
              <a:effectLst/>
              <a:latin typeface="Sofia Pro Light" panose="020B060402020202020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2000" dirty="0">
                <a:effectLst/>
                <a:latin typeface="Sofia Pro Light" panose="020B0604020202020204" charset="0"/>
                <a:ea typeface="Times New Roman" panose="02020603050405020304" pitchFamily="18" charset="0"/>
                <a:cs typeface="Aptos" panose="020B0004020202020204" pitchFamily="34" charset="0"/>
              </a:rPr>
              <a:t>Put phones on silent and return calls at an appropriate time</a:t>
            </a:r>
            <a:endParaRPr lang="en-GB" sz="2000" dirty="0">
              <a:effectLst/>
              <a:latin typeface="Sofia Pro Light" panose="020B060402020202020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2000" dirty="0">
                <a:effectLst/>
                <a:latin typeface="Sofia Pro Light" panose="020B0604020202020204" charset="0"/>
                <a:ea typeface="Times New Roman" panose="02020603050405020304" pitchFamily="18" charset="0"/>
                <a:cs typeface="Aptos" panose="020B0004020202020204" pitchFamily="34" charset="0"/>
              </a:rPr>
              <a:t>Avoid sharing any personal/sensitive information outside of the session</a:t>
            </a:r>
            <a:endParaRPr lang="en-GB" sz="2000" dirty="0">
              <a:effectLst/>
              <a:latin typeface="Sofia Pro Light" panose="020B0604020202020204" charset="0"/>
              <a:ea typeface="Aptos" panose="020B0004020202020204" pitchFamily="34" charset="0"/>
              <a:cs typeface="Aptos" panose="020B0004020202020204" pitchFamily="34" charset="0"/>
            </a:endParaRPr>
          </a:p>
        </p:txBody>
      </p:sp>
      <p:pic>
        <p:nvPicPr>
          <p:cNvPr id="29" name="Picture 28">
            <a:extLst>
              <a:ext uri="{FF2B5EF4-FFF2-40B4-BE49-F238E27FC236}">
                <a16:creationId xmlns:a16="http://schemas.microsoft.com/office/drawing/2014/main" id="{B1B0AC99-CFB3-B823-371F-343FA0B87EB5}"/>
              </a:ext>
            </a:extLst>
          </p:cNvPr>
          <p:cNvPicPr>
            <a:picLocks noChangeAspect="1"/>
          </p:cNvPicPr>
          <p:nvPr/>
        </p:nvPicPr>
        <p:blipFill rotWithShape="1">
          <a:blip r:embed="rId6">
            <a:extLst>
              <a:ext uri="{28A0092B-C50C-407E-A947-70E740481C1C}">
                <a14:useLocalDpi xmlns:a14="http://schemas.microsoft.com/office/drawing/2010/main" val="0"/>
              </a:ext>
            </a:extLst>
          </a:blip>
          <a:srcRect b="19209"/>
          <a:stretch/>
        </p:blipFill>
        <p:spPr>
          <a:xfrm>
            <a:off x="0" y="4286095"/>
            <a:ext cx="9144000" cy="805450"/>
          </a:xfrm>
          <a:prstGeom prst="rect">
            <a:avLst/>
          </a:prstGeom>
        </p:spPr>
      </p:pic>
      <p:sp>
        <p:nvSpPr>
          <p:cNvPr id="30" name="TextBox 29">
            <a:extLst>
              <a:ext uri="{FF2B5EF4-FFF2-40B4-BE49-F238E27FC236}">
                <a16:creationId xmlns:a16="http://schemas.microsoft.com/office/drawing/2014/main" id="{809C9359-A055-0EB5-06BB-13B6C509BFDC}"/>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p>
        </p:txBody>
      </p:sp>
      <p:pic>
        <p:nvPicPr>
          <p:cNvPr id="31" name="Picture 30" descr="A white and black logo&#10;&#10;Description automatically generated">
            <a:extLst>
              <a:ext uri="{FF2B5EF4-FFF2-40B4-BE49-F238E27FC236}">
                <a16:creationId xmlns:a16="http://schemas.microsoft.com/office/drawing/2014/main" id="{116FC128-1295-D57D-AB60-E7C03FFEA1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401360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a:solidFill>
                  <a:schemeClr val="accent6"/>
                </a:solidFill>
              </a:rPr>
              <a:t>What we’ll cover:</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prstGeom prst="rect">
            <a:avLst/>
          </a:prstGeom>
        </p:spPr>
        <p:txBody>
          <a:bodyPr lIns="0" tIns="0" rIns="0" bIns="0">
            <a:normAutofit/>
          </a:bodyPr>
          <a:lstStyle/>
          <a:p>
            <a:pPr marL="0" indent="0">
              <a:lnSpc>
                <a:spcPts val="1880"/>
              </a:lnSpc>
              <a:buNone/>
            </a:pPr>
            <a:r>
              <a:rPr lang="en-GB" sz="1600" dirty="0"/>
              <a:t>By the end of this workshop, you will be able to:</a:t>
            </a:r>
          </a:p>
          <a:p>
            <a:pPr marL="342900" marR="0" lvl="0" indent="-342900" algn="l" defTabSz="914400" rtl="0" eaLnBrk="1" fontAlgn="base" latinLnBrk="0" hangingPunct="1">
              <a:lnSpc>
                <a:spcPct val="100000"/>
              </a:lnSpc>
              <a:spcBef>
                <a:spcPct val="20000"/>
              </a:spcBef>
              <a:spcAft>
                <a:spcPts val="0"/>
              </a:spcAft>
              <a:buClr>
                <a:srgbClr val="DB4A3D"/>
              </a:buClr>
              <a:buSzTx/>
              <a:buFont typeface="Arial" pitchFamily="34" charset="0"/>
              <a:buChar char="•"/>
              <a:tabLst/>
              <a:defRP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Understand what constitutes a business plan, its value, function and who should be involved in the process</a:t>
            </a:r>
          </a:p>
          <a:p>
            <a:pPr marL="342900" marR="0" lvl="0" indent="-342900" algn="l" defTabSz="914400" rtl="0" eaLnBrk="1" fontAlgn="base" latinLnBrk="0" hangingPunct="1">
              <a:lnSpc>
                <a:spcPct val="100000"/>
              </a:lnSpc>
              <a:spcBef>
                <a:spcPct val="20000"/>
              </a:spcBef>
              <a:spcAft>
                <a:spcPts val="0"/>
              </a:spcAft>
              <a:buClr>
                <a:srgbClr val="DB4A3D"/>
              </a:buClr>
              <a:buSzTx/>
              <a:buFont typeface="Arial" pitchFamily="34" charset="0"/>
              <a:buChar char="•"/>
              <a:tabLst/>
              <a:defRP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Begin developing a business plan using a simple framework  </a:t>
            </a:r>
          </a:p>
          <a:p>
            <a:pPr marL="342900" marR="0" lvl="0" indent="-342900" algn="l" defTabSz="914400" rtl="0" eaLnBrk="1" fontAlgn="base" latinLnBrk="0" hangingPunct="1">
              <a:lnSpc>
                <a:spcPct val="100000"/>
              </a:lnSpc>
              <a:spcBef>
                <a:spcPct val="20000"/>
              </a:spcBef>
              <a:spcAft>
                <a:spcPts val="0"/>
              </a:spcAft>
              <a:buClr>
                <a:srgbClr val="DB4A3D"/>
              </a:buClr>
              <a:buSzTx/>
              <a:buFont typeface="Arial" pitchFamily="34" charset="0"/>
              <a:buChar char="•"/>
              <a:tabLst/>
              <a:defRP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Describe how to structure an effective business plan to meet the needs of their organisation </a:t>
            </a:r>
          </a:p>
          <a:p>
            <a:pPr marL="342900" marR="0" lvl="0" indent="-342900" algn="l" defTabSz="914400" rtl="0" eaLnBrk="1" fontAlgn="auto" latinLnBrk="0" hangingPunct="1">
              <a:lnSpc>
                <a:spcPct val="100000"/>
              </a:lnSpc>
              <a:spcBef>
                <a:spcPct val="20000"/>
              </a:spcBef>
              <a:spcAft>
                <a:spcPts val="0"/>
              </a:spcAft>
              <a:buClr>
                <a:srgbClr val="DB4A3D"/>
              </a:buClr>
              <a:buSzTx/>
              <a:buFont typeface="Arial" pitchFamily="34" charset="0"/>
              <a:buChar char="•"/>
              <a:tabLst/>
              <a:defRP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Understand how to access further information to support business planning.  </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202470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Why Plan?</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prstGeom prst="rect">
            <a:avLst/>
          </a:prstGeom>
        </p:spPr>
        <p:txBody>
          <a:bodyPr lIns="0" tIns="0" rIns="0" bIns="0">
            <a:normAutofit/>
          </a:bodyPr>
          <a:lstStyle/>
          <a:p>
            <a:pPr marL="0" indent="0">
              <a:lnSpc>
                <a:spcPts val="1880"/>
              </a:lnSpc>
              <a:buNone/>
            </a:pPr>
            <a:r>
              <a:rPr kumimoji="0" lang="en-GB" sz="1600" b="1"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For you:</a:t>
            </a:r>
          </a:p>
          <a:p>
            <a:pPr marL="285750" indent="-285750">
              <a:lnSpc>
                <a:spcPts val="1880"/>
              </a:lnSpc>
              <a:buClr>
                <a:srgbClr val="DB4A3D"/>
              </a:buClr>
              <a:buFont typeface="Arial" panose="020B0604020202020204" pitchFamily="34" charset="0"/>
              <a:buChar cha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Clear goals and direction – shapes your thoughts</a:t>
            </a:r>
          </a:p>
          <a:p>
            <a:pPr marL="285750" indent="-285750">
              <a:lnSpc>
                <a:spcPts val="1880"/>
              </a:lnSpc>
              <a:buClr>
                <a:srgbClr val="DB4A3D"/>
              </a:buClr>
              <a:buFont typeface="Arial" panose="020B0604020202020204" pitchFamily="34" charset="0"/>
              <a:buChar cha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Identifies where to focus time and energy</a:t>
            </a:r>
          </a:p>
          <a:p>
            <a:pPr marL="285750" indent="-285750">
              <a:lnSpc>
                <a:spcPts val="1880"/>
              </a:lnSpc>
              <a:buClr>
                <a:srgbClr val="DB4A3D"/>
              </a:buClr>
              <a:buFont typeface="Arial" panose="020B0604020202020204" pitchFamily="34" charset="0"/>
              <a:buChar cha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Helps communicate your organisation plan within your organisation</a:t>
            </a:r>
          </a:p>
          <a:p>
            <a:pPr marL="285750" indent="-285750">
              <a:lnSpc>
                <a:spcPts val="1880"/>
              </a:lnSpc>
              <a:buClr>
                <a:srgbClr val="DB4A3D"/>
              </a:buClr>
              <a:buFont typeface="Arial" panose="020B0604020202020204" pitchFamily="34" charset="0"/>
              <a:buChar cha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Identifies weaknesses and opportunities</a:t>
            </a:r>
          </a:p>
          <a:p>
            <a:pPr marL="285750" indent="-285750">
              <a:lnSpc>
                <a:spcPts val="1880"/>
              </a:lnSpc>
              <a:buClr>
                <a:srgbClr val="DB4A3D"/>
              </a:buClr>
              <a:buFont typeface="Arial" panose="020B0604020202020204" pitchFamily="34" charset="0"/>
              <a:buChar cha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Motivates</a:t>
            </a:r>
          </a:p>
          <a:p>
            <a:pPr marL="285750" indent="-285750">
              <a:lnSpc>
                <a:spcPts val="1880"/>
              </a:lnSpc>
              <a:buClr>
                <a:srgbClr val="DB4A3D"/>
              </a:buClr>
              <a:buFont typeface="Arial" panose="020B0604020202020204" pitchFamily="34" charset="0"/>
              <a:buChar cha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Identifies the resources your organisation  needs</a:t>
            </a:r>
          </a:p>
          <a:p>
            <a:pPr marL="285750" indent="-285750">
              <a:lnSpc>
                <a:spcPts val="1880"/>
              </a:lnSpc>
              <a:buClr>
                <a:srgbClr val="DB4A3D"/>
              </a:buClr>
              <a:buFont typeface="Arial" panose="020B0604020202020204" pitchFamily="34" charset="0"/>
              <a:buChar cha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Long term sustainability</a:t>
            </a:r>
          </a:p>
          <a:p>
            <a:pPr marL="285750" indent="-285750">
              <a:lnSpc>
                <a:spcPts val="1880"/>
              </a:lnSpc>
              <a:buClr>
                <a:srgbClr val="DB4A3D"/>
              </a:buClr>
              <a:buFont typeface="Arial" panose="020B0604020202020204" pitchFamily="34" charset="0"/>
              <a:buChar cha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Identified how your organisation will measure impact</a:t>
            </a:r>
          </a:p>
          <a:p>
            <a:pPr marL="285750" indent="-285750">
              <a:lnSpc>
                <a:spcPts val="1880"/>
              </a:lnSpc>
              <a:buFont typeface="Arial" panose="020B0604020202020204" pitchFamily="34" charset="0"/>
              <a:buChar char="•"/>
            </a:pPr>
            <a:endPar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a:p>
            <a:pPr marL="0" indent="0">
              <a:lnSpc>
                <a:spcPts val="1880"/>
              </a:lnSpc>
              <a:buNone/>
            </a:pPr>
            <a:endPar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a:p>
            <a:pPr marL="0" indent="0">
              <a:lnSpc>
                <a:spcPts val="1880"/>
              </a:lnSpc>
              <a:buNone/>
            </a:pPr>
            <a:endPar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77567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Why Plan?</a:t>
            </a:r>
          </a:p>
        </p:txBody>
      </p:sp>
      <p:sp>
        <p:nvSpPr>
          <p:cNvPr id="7" name="Content Placeholder 6">
            <a:extLst>
              <a:ext uri="{FF2B5EF4-FFF2-40B4-BE49-F238E27FC236}">
                <a16:creationId xmlns:a16="http://schemas.microsoft.com/office/drawing/2014/main" id="{155ED4A6-9E3F-C045-B215-55281319965F}"/>
              </a:ext>
            </a:extLst>
          </p:cNvPr>
          <p:cNvSpPr>
            <a:spLocks noGrp="1"/>
          </p:cNvSpPr>
          <p:nvPr>
            <p:ph idx="1"/>
          </p:nvPr>
        </p:nvSpPr>
        <p:spPr>
          <a:xfrm>
            <a:off x="441883" y="1892032"/>
            <a:ext cx="7914681" cy="3536940"/>
          </a:xfrm>
          <a:prstGeom prst="rect">
            <a:avLst/>
          </a:prstGeom>
        </p:spPr>
        <p:txBody>
          <a:bodyPr lIns="0" tIns="0" rIns="0" bIns="0">
            <a:normAutofit/>
          </a:bodyPr>
          <a:lstStyle/>
          <a:p>
            <a:pPr marL="285750" indent="-285750">
              <a:lnSpc>
                <a:spcPts val="1880"/>
              </a:lnSpc>
              <a:buClr>
                <a:srgbClr val="DB4A3D"/>
              </a:buClr>
              <a:buFont typeface="Arial" panose="020B0604020202020204" pitchFamily="34" charset="0"/>
              <a:buChar cha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Helps communicate your organisations plan</a:t>
            </a:r>
          </a:p>
          <a:p>
            <a:pPr marL="285750" indent="-285750">
              <a:lnSpc>
                <a:spcPts val="1880"/>
              </a:lnSpc>
              <a:buClr>
                <a:srgbClr val="DB4A3D"/>
              </a:buClr>
              <a:buFont typeface="Arial" panose="020B0604020202020204" pitchFamily="34" charset="0"/>
              <a:buChar cha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It tells the organisation story; past, present and future </a:t>
            </a:r>
          </a:p>
          <a:p>
            <a:pPr marL="285750" indent="-285750">
              <a:lnSpc>
                <a:spcPts val="1880"/>
              </a:lnSpc>
              <a:buClr>
                <a:srgbClr val="DB4A3D"/>
              </a:buClr>
              <a:buFont typeface="Arial" panose="020B0604020202020204" pitchFamily="34" charset="0"/>
              <a:buChar cha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Demonstrates business control over your organisation  </a:t>
            </a:r>
          </a:p>
          <a:p>
            <a:pPr marL="285750" indent="-285750">
              <a:lnSpc>
                <a:spcPts val="1880"/>
              </a:lnSpc>
              <a:buClr>
                <a:srgbClr val="DB4A3D"/>
              </a:buClr>
              <a:buFont typeface="Arial" panose="020B0604020202020204" pitchFamily="34" charset="0"/>
              <a:buChar char="•"/>
            </a:pPr>
            <a:r>
              <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Shows how your organisation will make a difference</a:t>
            </a:r>
            <a:r>
              <a:rPr lang="en-GB" sz="1600" dirty="0">
                <a:latin typeface="Sofia Pro Light" panose="020B0604020202020204" charset="0"/>
                <a:ea typeface="Tahoma" panose="020B0604030504040204" pitchFamily="34" charset="0"/>
                <a:cs typeface="Tahoma" panose="020B0604030504040204" pitchFamily="34" charset="0"/>
              </a:rPr>
              <a:t>.</a:t>
            </a:r>
            <a:endParaRPr kumimoji="0" lang="en-GB" sz="16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
        <p:nvSpPr>
          <p:cNvPr id="6" name="TextBox 5">
            <a:extLst>
              <a:ext uri="{FF2B5EF4-FFF2-40B4-BE49-F238E27FC236}">
                <a16:creationId xmlns:a16="http://schemas.microsoft.com/office/drawing/2014/main" id="{769E7405-A119-AC1A-631F-1421522A1C08}"/>
              </a:ext>
            </a:extLst>
          </p:cNvPr>
          <p:cNvSpPr txBox="1"/>
          <p:nvPr/>
        </p:nvSpPr>
        <p:spPr>
          <a:xfrm>
            <a:off x="441883" y="1098360"/>
            <a:ext cx="6864352" cy="400110"/>
          </a:xfrm>
          <a:prstGeom prst="rect">
            <a:avLst/>
          </a:prstGeom>
          <a:noFill/>
        </p:spPr>
        <p:txBody>
          <a:bodyPr wrap="square" rtlCol="0">
            <a:spAutoFit/>
          </a:bodyPr>
          <a:lstStyle/>
          <a:p>
            <a:r>
              <a:rPr lang="en-GB" sz="2000" b="1" dirty="0">
                <a:solidFill>
                  <a:srgbClr val="871E63"/>
                </a:solidFill>
                <a:latin typeface="Sofia Pro Light" panose="020B0604020202020204" charset="0"/>
                <a:ea typeface="Tahoma" panose="020B0604030504040204" pitchFamily="34" charset="0"/>
                <a:cs typeface="Tahoma" panose="020B0604030504040204" pitchFamily="34" charset="0"/>
              </a:rPr>
              <a:t>For stakeholders (members, funders, sponsors etc):</a:t>
            </a:r>
          </a:p>
        </p:txBody>
      </p:sp>
    </p:spTree>
    <p:extLst>
      <p:ext uri="{BB962C8B-B14F-4D97-AF65-F5344CB8AC3E}">
        <p14:creationId xmlns:p14="http://schemas.microsoft.com/office/powerpoint/2010/main" val="387976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What is a business plan?</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Tree>
    <p:extLst>
      <p:ext uri="{BB962C8B-B14F-4D97-AF65-F5344CB8AC3E}">
        <p14:creationId xmlns:p14="http://schemas.microsoft.com/office/powerpoint/2010/main" val="331030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6C1C-B1F0-4F41-B35B-F0523244A9D6}"/>
              </a:ext>
            </a:extLst>
          </p:cNvPr>
          <p:cNvSpPr>
            <a:spLocks noGrp="1"/>
          </p:cNvSpPr>
          <p:nvPr>
            <p:ph type="title"/>
          </p:nvPr>
        </p:nvSpPr>
        <p:spPr>
          <a:prstGeom prst="rect">
            <a:avLst/>
          </a:prstGeom>
        </p:spPr>
        <p:txBody>
          <a:bodyPr>
            <a:normAutofit fontScale="90000"/>
          </a:bodyPr>
          <a:lstStyle/>
          <a:p>
            <a:r>
              <a:rPr lang="en-US" sz="2400" dirty="0">
                <a:solidFill>
                  <a:schemeClr val="accent6"/>
                </a:solidFill>
              </a:rPr>
              <a:t>What is a business plan?</a:t>
            </a:r>
          </a:p>
        </p:txBody>
      </p:sp>
      <p:pic>
        <p:nvPicPr>
          <p:cNvPr id="17" name="Graphic 16">
            <a:extLst>
              <a:ext uri="{FF2B5EF4-FFF2-40B4-BE49-F238E27FC236}">
                <a16:creationId xmlns:a16="http://schemas.microsoft.com/office/drawing/2014/main" id="{D84410A7-E607-AF47-9FFD-BA184D823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2040" y="305280"/>
            <a:ext cx="694623" cy="183578"/>
          </a:xfrm>
          <a:prstGeom prst="rect">
            <a:avLst/>
          </a:prstGeom>
        </p:spPr>
      </p:pic>
      <p:pic>
        <p:nvPicPr>
          <p:cNvPr id="2" name="Picture 1">
            <a:extLst>
              <a:ext uri="{FF2B5EF4-FFF2-40B4-BE49-F238E27FC236}">
                <a16:creationId xmlns:a16="http://schemas.microsoft.com/office/drawing/2014/main" id="{EF2B76D5-C6D6-137A-2861-1A17DE44AA9F}"/>
              </a:ext>
            </a:extLst>
          </p:cNvPr>
          <p:cNvPicPr>
            <a:picLocks noChangeAspect="1"/>
          </p:cNvPicPr>
          <p:nvPr/>
        </p:nvPicPr>
        <p:blipFill rotWithShape="1">
          <a:blip r:embed="rId4">
            <a:extLst>
              <a:ext uri="{28A0092B-C50C-407E-A947-70E740481C1C}">
                <a14:useLocalDpi xmlns:a14="http://schemas.microsoft.com/office/drawing/2010/main" val="0"/>
              </a:ext>
            </a:extLst>
          </a:blip>
          <a:srcRect b="19209"/>
          <a:stretch/>
        </p:blipFill>
        <p:spPr>
          <a:xfrm>
            <a:off x="0" y="4338050"/>
            <a:ext cx="9144000" cy="805450"/>
          </a:xfrm>
          <a:prstGeom prst="rect">
            <a:avLst/>
          </a:prstGeom>
        </p:spPr>
      </p:pic>
      <p:sp>
        <p:nvSpPr>
          <p:cNvPr id="4" name="TextBox 3">
            <a:extLst>
              <a:ext uri="{FF2B5EF4-FFF2-40B4-BE49-F238E27FC236}">
                <a16:creationId xmlns:a16="http://schemas.microsoft.com/office/drawing/2014/main" id="{77A9B24C-8971-5B97-59E7-4FFF6D865953}"/>
              </a:ext>
            </a:extLst>
          </p:cNvPr>
          <p:cNvSpPr txBox="1"/>
          <p:nvPr/>
        </p:nvSpPr>
        <p:spPr>
          <a:xfrm>
            <a:off x="8147721" y="4725946"/>
            <a:ext cx="710451" cy="230832"/>
          </a:xfrm>
          <a:prstGeom prst="rect">
            <a:avLst/>
          </a:prstGeom>
          <a:noFill/>
        </p:spPr>
        <p:txBody>
          <a:bodyPr wrap="none" rtlCol="0">
            <a:spAutoFit/>
          </a:bodyPr>
          <a:lstStyle/>
          <a:p>
            <a:r>
              <a:rPr lang="en-US" sz="900" dirty="0">
                <a:solidFill>
                  <a:schemeClr val="bg1"/>
                </a:solidFill>
                <a:latin typeface="Sofia Pro Regular" panose="020B0000000000000000" pitchFamily="34" charset="0"/>
                <a:cs typeface="Poppins" panose="02000000000000000000" pitchFamily="2" charset="77"/>
              </a:rPr>
              <a:t>Buddle.co</a:t>
            </a:r>
            <a:endParaRPr lang="en-US" sz="900">
              <a:solidFill>
                <a:schemeClr val="bg1"/>
              </a:solidFill>
              <a:latin typeface="Sofia Pro Regular" panose="020B0000000000000000" pitchFamily="34" charset="0"/>
              <a:cs typeface="Poppins" panose="02000000000000000000" pitchFamily="2" charset="77"/>
            </a:endParaRPr>
          </a:p>
        </p:txBody>
      </p:sp>
      <p:pic>
        <p:nvPicPr>
          <p:cNvPr id="5" name="Picture 4" descr="A white and black logo&#10;&#10;Description automatically generated">
            <a:extLst>
              <a:ext uri="{FF2B5EF4-FFF2-40B4-BE49-F238E27FC236}">
                <a16:creationId xmlns:a16="http://schemas.microsoft.com/office/drawing/2014/main" id="{0A58411B-90BE-7224-033D-7C1410102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83" y="4595027"/>
            <a:ext cx="1579872" cy="374353"/>
          </a:xfrm>
          <a:prstGeom prst="rect">
            <a:avLst/>
          </a:prstGeom>
        </p:spPr>
      </p:pic>
      <p:sp>
        <p:nvSpPr>
          <p:cNvPr id="6" name="Content Placeholder 6">
            <a:extLst>
              <a:ext uri="{FF2B5EF4-FFF2-40B4-BE49-F238E27FC236}">
                <a16:creationId xmlns:a16="http://schemas.microsoft.com/office/drawing/2014/main" id="{8767EE04-93C9-8FCE-0FAF-A81CCF16BE08}"/>
              </a:ext>
            </a:extLst>
          </p:cNvPr>
          <p:cNvSpPr>
            <a:spLocks noGrp="1"/>
          </p:cNvSpPr>
          <p:nvPr>
            <p:ph idx="1"/>
          </p:nvPr>
        </p:nvSpPr>
        <p:spPr>
          <a:xfrm>
            <a:off x="441883" y="1174012"/>
            <a:ext cx="7914681" cy="3536940"/>
          </a:xfrm>
          <a:prstGeom prst="rect">
            <a:avLst/>
          </a:prstGeom>
        </p:spPr>
        <p:txBody>
          <a:bodyPr lIns="0" tIns="0" rIns="0" bIns="0">
            <a:normAutofit/>
          </a:bodyPr>
          <a:lstStyle/>
          <a:p>
            <a:pPr marL="285750" indent="-285750">
              <a:lnSpc>
                <a:spcPts val="1880"/>
              </a:lnSpc>
              <a:buClr>
                <a:srgbClr val="DB4A3D"/>
              </a:buClr>
              <a:buFont typeface="Arial" panose="020B0604020202020204" pitchFamily="34" charset="0"/>
              <a:buChar char="•"/>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Is a </a:t>
            </a:r>
            <a:r>
              <a:rPr kumimoji="0" lang="en-GB" sz="1400" b="0" i="0" u="none" strike="noStrike" kern="1200" cap="none" spc="0" normalizeH="0" baseline="0" noProof="0" dirty="0">
                <a:ln>
                  <a:noFill/>
                </a:ln>
                <a:solidFill>
                  <a:srgbClr val="8B1F66"/>
                </a:solidFill>
                <a:effectLst/>
                <a:uLnTx/>
                <a:uFillTx/>
                <a:latin typeface="Sofia Pro Light" panose="020B0604020202020204" charset="0"/>
                <a:ea typeface="Tahoma" panose="020B0604030504040204" pitchFamily="34" charset="0"/>
                <a:cs typeface="Tahoma" panose="020B0604030504040204" pitchFamily="34" charset="0"/>
              </a:rPr>
              <a:t>decision-making</a:t>
            </a: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 tool</a:t>
            </a:r>
          </a:p>
          <a:p>
            <a:pPr marL="285750" indent="-285750">
              <a:lnSpc>
                <a:spcPts val="1880"/>
              </a:lnSpc>
              <a:buClr>
                <a:srgbClr val="DB4A3D"/>
              </a:buClr>
              <a:buFont typeface="Arial" panose="020B0604020202020204" pitchFamily="34" charset="0"/>
              <a:buChar char="•"/>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a:p>
            <a:pPr marL="285750" indent="-285750">
              <a:lnSpc>
                <a:spcPts val="1880"/>
              </a:lnSpc>
              <a:buClr>
                <a:srgbClr val="DB4A3D"/>
              </a:buClr>
              <a:buFont typeface="Arial" panose="020B0604020202020204" pitchFamily="34" charset="0"/>
              <a:buChar char="•"/>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Sets out what </a:t>
            </a:r>
            <a:r>
              <a:rPr kumimoji="0" lang="en-GB" sz="1400" b="0" i="0" u="none" strike="noStrike" kern="1200" cap="none" spc="0" normalizeH="0" baseline="0" noProof="0" dirty="0">
                <a:ln>
                  <a:noFill/>
                </a:ln>
                <a:solidFill>
                  <a:srgbClr val="8B1F66"/>
                </a:solidFill>
                <a:effectLst/>
                <a:uLnTx/>
                <a:uFillTx/>
                <a:latin typeface="Sofia Pro Light" panose="020B0604020202020204" charset="0"/>
                <a:ea typeface="Tahoma" panose="020B0604030504040204" pitchFamily="34" charset="0"/>
                <a:cs typeface="Tahoma" panose="020B0604030504040204" pitchFamily="34" charset="0"/>
              </a:rPr>
              <a:t>actions </a:t>
            </a: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you will use to implement your strategy and achieve your organisation </a:t>
            </a:r>
            <a:r>
              <a:rPr kumimoji="0" lang="en-GB" sz="1400" b="0" i="0" u="none" strike="noStrike" kern="1200" cap="none" spc="0" normalizeH="0" baseline="0" noProof="0" dirty="0">
                <a:ln>
                  <a:noFill/>
                </a:ln>
                <a:solidFill>
                  <a:srgbClr val="8B1F66"/>
                </a:solidFill>
                <a:effectLst/>
                <a:uLnTx/>
                <a:uFillTx/>
                <a:latin typeface="Sofia Pro Light" panose="020B0604020202020204" charset="0"/>
                <a:ea typeface="Tahoma" panose="020B0604030504040204" pitchFamily="34" charset="0"/>
                <a:cs typeface="Tahoma" panose="020B0604030504040204" pitchFamily="34" charset="0"/>
              </a:rPr>
              <a:t>objectives</a:t>
            </a: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 and </a:t>
            </a:r>
            <a:r>
              <a:rPr kumimoji="0" lang="en-GB" sz="1400" b="0" i="0" u="none" strike="noStrike" kern="1200" cap="none" spc="0" normalizeH="0" baseline="0" noProof="0" dirty="0">
                <a:ln>
                  <a:noFill/>
                </a:ln>
                <a:solidFill>
                  <a:srgbClr val="8B1F66"/>
                </a:solidFill>
                <a:effectLst/>
                <a:uLnTx/>
                <a:uFillTx/>
                <a:latin typeface="Sofia Pro Light" panose="020B0604020202020204" charset="0"/>
                <a:ea typeface="Tahoma" panose="020B0604030504040204" pitchFamily="34" charset="0"/>
                <a:cs typeface="Tahoma" panose="020B0604030504040204" pitchFamily="34" charset="0"/>
              </a:rPr>
              <a:t>vision</a:t>
            </a:r>
          </a:p>
          <a:p>
            <a:pPr marL="285750" indent="-285750">
              <a:lnSpc>
                <a:spcPts val="1880"/>
              </a:lnSpc>
              <a:buClr>
                <a:srgbClr val="DB4A3D"/>
              </a:buClr>
              <a:buFont typeface="Arial" panose="020B0604020202020204" pitchFamily="34" charset="0"/>
              <a:buChar char="•"/>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 </a:t>
            </a:r>
          </a:p>
          <a:p>
            <a:pPr marL="285750" indent="-285750">
              <a:lnSpc>
                <a:spcPts val="1880"/>
              </a:lnSpc>
              <a:buClr>
                <a:srgbClr val="DB4A3D"/>
              </a:buClr>
              <a:buFont typeface="Arial" panose="020B0604020202020204" pitchFamily="34" charset="0"/>
              <a:buChar char="•"/>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Spells out </a:t>
            </a:r>
            <a:r>
              <a:rPr kumimoji="0" lang="en-GB" sz="1400" b="0" i="0" u="none" strike="noStrike" kern="1200" cap="none" spc="0" normalizeH="0" baseline="0" noProof="0" dirty="0">
                <a:ln>
                  <a:noFill/>
                </a:ln>
                <a:solidFill>
                  <a:srgbClr val="8B1F66"/>
                </a:solidFill>
                <a:effectLst/>
                <a:uLnTx/>
                <a:uFillTx/>
                <a:latin typeface="Sofia Pro Light" panose="020B0604020202020204" charset="0"/>
                <a:ea typeface="Tahoma" panose="020B0604030504040204" pitchFamily="34" charset="0"/>
                <a:cs typeface="Tahoma" panose="020B0604030504040204" pitchFamily="34" charset="0"/>
              </a:rPr>
              <a:t>what</a:t>
            </a: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 needs to be done, by </a:t>
            </a:r>
            <a:r>
              <a:rPr kumimoji="0" lang="en-GB" sz="1400" b="0" i="0" u="none" strike="noStrike" kern="1200" cap="none" spc="0" normalizeH="0" baseline="0" noProof="0" dirty="0">
                <a:ln>
                  <a:noFill/>
                </a:ln>
                <a:solidFill>
                  <a:srgbClr val="8B1F66"/>
                </a:solidFill>
                <a:effectLst/>
                <a:uLnTx/>
                <a:uFillTx/>
                <a:latin typeface="Sofia Pro Light" panose="020B0604020202020204" charset="0"/>
                <a:ea typeface="Tahoma" panose="020B0604030504040204" pitchFamily="34" charset="0"/>
                <a:cs typeface="Tahoma" panose="020B0604030504040204" pitchFamily="34" charset="0"/>
              </a:rPr>
              <a:t>whom</a:t>
            </a: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 and by </a:t>
            </a:r>
            <a:r>
              <a:rPr kumimoji="0" lang="en-GB" sz="1400" b="0" i="0" u="none" strike="noStrike" kern="1200" cap="none" spc="0" normalizeH="0" baseline="0" noProof="0" dirty="0">
                <a:ln>
                  <a:noFill/>
                </a:ln>
                <a:solidFill>
                  <a:srgbClr val="8B1F66"/>
                </a:solidFill>
                <a:effectLst/>
                <a:uLnTx/>
                <a:uFillTx/>
                <a:latin typeface="Sofia Pro Light" panose="020B0604020202020204" charset="0"/>
                <a:ea typeface="Tahoma" panose="020B0604030504040204" pitchFamily="34" charset="0"/>
                <a:cs typeface="Tahoma" panose="020B0604030504040204" pitchFamily="34" charset="0"/>
              </a:rPr>
              <a:t>when</a:t>
            </a:r>
          </a:p>
          <a:p>
            <a:pPr marL="285750" indent="-285750">
              <a:lnSpc>
                <a:spcPts val="1880"/>
              </a:lnSpc>
              <a:buClr>
                <a:srgbClr val="DB4A3D"/>
              </a:buClr>
              <a:buFont typeface="Arial" panose="020B0604020202020204" pitchFamily="34" charset="0"/>
              <a:buChar char="•"/>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a:p>
            <a:pPr marL="285750" indent="-285750">
              <a:lnSpc>
                <a:spcPts val="1880"/>
              </a:lnSpc>
              <a:buClr>
                <a:srgbClr val="DB4A3D"/>
              </a:buClr>
              <a:buFont typeface="Arial" panose="020B0604020202020204" pitchFamily="34" charset="0"/>
              <a:buChar char="•"/>
            </a:pP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Focuses on </a:t>
            </a:r>
            <a:r>
              <a:rPr kumimoji="0" lang="en-GB" sz="1400" b="0" i="0" u="none" strike="noStrike" kern="1200" cap="none" spc="0" normalizeH="0" baseline="0" noProof="0" dirty="0">
                <a:ln>
                  <a:noFill/>
                </a:ln>
                <a:solidFill>
                  <a:srgbClr val="8B1F66"/>
                </a:solidFill>
                <a:effectLst/>
                <a:uLnTx/>
                <a:uFillTx/>
                <a:latin typeface="Sofia Pro Light" panose="020B0604020202020204" charset="0"/>
                <a:ea typeface="Tahoma" panose="020B0604030504040204" pitchFamily="34" charset="0"/>
                <a:cs typeface="Tahoma" panose="020B0604030504040204" pitchFamily="34" charset="0"/>
              </a:rPr>
              <a:t>how</a:t>
            </a: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 you are going to achieve rather than just </a:t>
            </a:r>
            <a:r>
              <a:rPr kumimoji="0" lang="en-GB" sz="1400" b="0" i="0" u="none" strike="noStrike" kern="1200" cap="none" spc="0" normalizeH="0" baseline="0" noProof="0" dirty="0">
                <a:ln>
                  <a:noFill/>
                </a:ln>
                <a:solidFill>
                  <a:srgbClr val="8B1F66"/>
                </a:solidFill>
                <a:effectLst/>
                <a:uLnTx/>
                <a:uFillTx/>
                <a:latin typeface="Sofia Pro Light" panose="020B0604020202020204" charset="0"/>
                <a:ea typeface="Tahoma" panose="020B0604030504040204" pitchFamily="34" charset="0"/>
                <a:cs typeface="Tahoma" panose="020B0604030504040204" pitchFamily="34" charset="0"/>
              </a:rPr>
              <a:t>what</a:t>
            </a:r>
            <a:r>
              <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rPr>
              <a:t> you are going to achieve. </a:t>
            </a:r>
          </a:p>
          <a:p>
            <a:pPr marL="285750" indent="-285750">
              <a:lnSpc>
                <a:spcPts val="1880"/>
              </a:lnSpc>
              <a:buClr>
                <a:srgbClr val="DB4A3D"/>
              </a:buClr>
              <a:buFont typeface="Arial" panose="020B0604020202020204" pitchFamily="34" charset="0"/>
              <a:buChar char="•"/>
            </a:pPr>
            <a:endParaRPr kumimoji="0" lang="en-GB" sz="1400" b="0" i="0" u="none" strike="noStrike" kern="1200" cap="none" spc="0" normalizeH="0" baseline="0" noProof="0" dirty="0">
              <a:ln>
                <a:noFill/>
              </a:ln>
              <a:effectLst/>
              <a:uLnTx/>
              <a:uFillTx/>
              <a:latin typeface="Sofia Pro Light" panose="020B060402020202020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393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uddle (v2)">
      <a:dk1>
        <a:srgbClr val="000000"/>
      </a:dk1>
      <a:lt1>
        <a:srgbClr val="FFFFFF"/>
      </a:lt1>
      <a:dk2>
        <a:srgbClr val="D83B2C"/>
      </a:dk2>
      <a:lt2>
        <a:srgbClr val="E7E6E6"/>
      </a:lt2>
      <a:accent1>
        <a:srgbClr val="861E61"/>
      </a:accent1>
      <a:accent2>
        <a:srgbClr val="38ADAD"/>
      </a:accent2>
      <a:accent3>
        <a:srgbClr val="F39344"/>
      </a:accent3>
      <a:accent4>
        <a:srgbClr val="75BFF2"/>
      </a:accent4>
      <a:accent5>
        <a:srgbClr val="545675"/>
      </a:accent5>
      <a:accent6>
        <a:srgbClr val="2F336C"/>
      </a:accent6>
      <a:hlink>
        <a:srgbClr val="67AFE1"/>
      </a:hlink>
      <a:folHlink>
        <a:srgbClr val="2F336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uddle (v2)">
      <a:dk1>
        <a:srgbClr val="000000"/>
      </a:dk1>
      <a:lt1>
        <a:srgbClr val="FFFFFF"/>
      </a:lt1>
      <a:dk2>
        <a:srgbClr val="D83B2C"/>
      </a:dk2>
      <a:lt2>
        <a:srgbClr val="E7E6E6"/>
      </a:lt2>
      <a:accent1>
        <a:srgbClr val="861E61"/>
      </a:accent1>
      <a:accent2>
        <a:srgbClr val="38ADAD"/>
      </a:accent2>
      <a:accent3>
        <a:srgbClr val="F39344"/>
      </a:accent3>
      <a:accent4>
        <a:srgbClr val="75BFF2"/>
      </a:accent4>
      <a:accent5>
        <a:srgbClr val="545675"/>
      </a:accent5>
      <a:accent6>
        <a:srgbClr val="2F336C"/>
      </a:accent6>
      <a:hlink>
        <a:srgbClr val="67AFE1"/>
      </a:hlink>
      <a:folHlink>
        <a:srgbClr val="2F33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94E57DE5F98047A43945233DAD41D2" ma:contentTypeVersion="15" ma:contentTypeDescription="Create a new document." ma:contentTypeScope="" ma:versionID="89187c816e40945849e4f4ffb897e969">
  <xsd:schema xmlns:xsd="http://www.w3.org/2001/XMLSchema" xmlns:xs="http://www.w3.org/2001/XMLSchema" xmlns:p="http://schemas.microsoft.com/office/2006/metadata/properties" xmlns:ns2="6b36425a-1ebe-43c9-8306-b0cc04ce306f" xmlns:ns3="175214cf-9044-404d-b68e-55e5f0b886e2" targetNamespace="http://schemas.microsoft.com/office/2006/metadata/properties" ma:root="true" ma:fieldsID="e761cf29391d1e603494f51e1417e153" ns2:_="" ns3:_="">
    <xsd:import namespace="6b36425a-1ebe-43c9-8306-b0cc04ce306f"/>
    <xsd:import namespace="175214cf-9044-404d-b68e-55e5f0b886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6425a-1ebe-43c9-8306-b0cc04ce3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8dd84a0-0ba7-478d-be26-3292d8cd889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5214cf-9044-404d-b68e-55e5f0b886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72aafec-e472-4a31-a178-244ef1e0ca37}" ma:internalName="TaxCatchAll" ma:showField="CatchAllData" ma:web="175214cf-9044-404d-b68e-55e5f0b886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36425a-1ebe-43c9-8306-b0cc04ce306f">
      <Terms xmlns="http://schemas.microsoft.com/office/infopath/2007/PartnerControls"/>
    </lcf76f155ced4ddcb4097134ff3c332f>
    <TaxCatchAll xmlns="175214cf-9044-404d-b68e-55e5f0b886e2" xsi:nil="true"/>
    <MediaLengthInSeconds xmlns="6b36425a-1ebe-43c9-8306-b0cc04ce306f" xsi:nil="true"/>
    <SharedWithUsers xmlns="175214cf-9044-404d-b68e-55e5f0b886e2">
      <UserInfo>
        <DisplayName/>
        <AccountId xsi:nil="true"/>
        <AccountType/>
      </UserInfo>
    </SharedWithUsers>
  </documentManagement>
</p:properties>
</file>

<file path=customXml/itemProps1.xml><?xml version="1.0" encoding="utf-8"?>
<ds:datastoreItem xmlns:ds="http://schemas.openxmlformats.org/officeDocument/2006/customXml" ds:itemID="{52BB0F41-70C7-4743-958F-91870B71FB50}">
  <ds:schemaRefs>
    <ds:schemaRef ds:uri="http://schemas.microsoft.com/sharepoint/v3/contenttype/forms"/>
  </ds:schemaRefs>
</ds:datastoreItem>
</file>

<file path=customXml/itemProps2.xml><?xml version="1.0" encoding="utf-8"?>
<ds:datastoreItem xmlns:ds="http://schemas.openxmlformats.org/officeDocument/2006/customXml" ds:itemID="{417D7D05-2FF3-4B37-957D-6EF7A30096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36425a-1ebe-43c9-8306-b0cc04ce306f"/>
    <ds:schemaRef ds:uri="175214cf-9044-404d-b68e-55e5f0b886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977E1A-6C72-49E3-9467-3690A41148ED}">
  <ds:schemaRefs>
    <ds:schemaRef ds:uri="http://schemas.openxmlformats.org/package/2006/metadata/core-properties"/>
    <ds:schemaRef ds:uri="http://purl.org/dc/dcmitype/"/>
    <ds:schemaRef ds:uri="http://schemas.microsoft.com/office/infopath/2007/PartnerControls"/>
    <ds:schemaRef ds:uri="http://purl.org/dc/elements/1.1/"/>
    <ds:schemaRef ds:uri="6b36425a-1ebe-43c9-8306-b0cc04ce306f"/>
    <ds:schemaRef ds:uri="http://schemas.microsoft.com/office/2006/documentManagement/types"/>
    <ds:schemaRef ds:uri="http://www.w3.org/XML/1998/namespace"/>
    <ds:schemaRef ds:uri="175214cf-9044-404d-b68e-55e5f0b886e2"/>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156</TotalTime>
  <Words>2370</Words>
  <Application>Microsoft Office PowerPoint</Application>
  <PresentationFormat>On-screen Show (16:9)</PresentationFormat>
  <Paragraphs>369</Paragraphs>
  <Slides>36</Slides>
  <Notes>36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Sofia Pro Regular</vt:lpstr>
      <vt:lpstr>Calibri</vt:lpstr>
      <vt:lpstr>Sofia Pro Light</vt:lpstr>
      <vt:lpstr>Sofia Pro Semi Bold</vt:lpstr>
      <vt:lpstr>Courier New</vt:lpstr>
      <vt:lpstr>Poppins SemiBold</vt:lpstr>
      <vt:lpstr>Symbol</vt:lpstr>
      <vt:lpstr>Arial</vt:lpstr>
      <vt:lpstr>Poppins Light</vt:lpstr>
      <vt:lpstr>Poppins</vt:lpstr>
      <vt:lpstr>Office Theme</vt:lpstr>
      <vt:lpstr>Custom Design</vt:lpstr>
      <vt:lpstr>PowerPoint Presentation</vt:lpstr>
      <vt:lpstr>PowerPoint Presentation</vt:lpstr>
      <vt:lpstr>A little about me…</vt:lpstr>
      <vt:lpstr>Learning Agreement</vt:lpstr>
      <vt:lpstr>What we’ll cover:</vt:lpstr>
      <vt:lpstr>Why Plan?</vt:lpstr>
      <vt:lpstr>Why Plan?</vt:lpstr>
      <vt:lpstr>What is a business plan?</vt:lpstr>
      <vt:lpstr>What is a business plan?</vt:lpstr>
      <vt:lpstr>A simple framework</vt:lpstr>
      <vt:lpstr>3 pillars of a successful plan</vt:lpstr>
      <vt:lpstr>Where are we now?</vt:lpstr>
      <vt:lpstr>SWOT - exercise</vt:lpstr>
      <vt:lpstr>Where do you want to be? - Vision</vt:lpstr>
      <vt:lpstr>Your vision</vt:lpstr>
      <vt:lpstr>Business plan themes</vt:lpstr>
      <vt:lpstr>Setting Your Objectives</vt:lpstr>
      <vt:lpstr>Where do you want to be? - Objectives</vt:lpstr>
      <vt:lpstr>Where do you want to be? – Objectives example</vt:lpstr>
      <vt:lpstr>Agreeing Your Objectives</vt:lpstr>
      <vt:lpstr>Tell us your objectives…</vt:lpstr>
      <vt:lpstr>How do we get there? – Actions example</vt:lpstr>
      <vt:lpstr>Your actions</vt:lpstr>
      <vt:lpstr>Tell us your actions…</vt:lpstr>
      <vt:lpstr>Financial planning – things to consider</vt:lpstr>
      <vt:lpstr>How do you know you’re there ? </vt:lpstr>
      <vt:lpstr>Things to consider</vt:lpstr>
      <vt:lpstr>Who should be involved?</vt:lpstr>
      <vt:lpstr>Structure your plan</vt:lpstr>
      <vt:lpstr>When do I use my plan?</vt:lpstr>
      <vt:lpstr>Top tips </vt:lpstr>
      <vt:lpstr>Reflection</vt:lpstr>
      <vt:lpstr>Feedback</vt:lpstr>
      <vt:lpstr>Recap:</vt:lpstr>
      <vt:lpstr>Buddle training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Ochuko Adekoya</dc:creator>
  <cp:lastModifiedBy>Katherine Percival</cp:lastModifiedBy>
  <cp:revision>1</cp:revision>
  <dcterms:created xsi:type="dcterms:W3CDTF">2019-11-12T10:59:49Z</dcterms:created>
  <dcterms:modified xsi:type="dcterms:W3CDTF">2025-02-04T17:33:08Z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mplianceAssetId">
    <vt:lpwstr/>
  </property>
  <property fmtid="{D5CDD505-2E9C-101B-9397-08002B2CF9AE}" pid="4" name="_ExtendedDescription">
    <vt:lpwstr/>
  </property>
  <property fmtid="{D5CDD505-2E9C-101B-9397-08002B2CF9AE}" pid="5" name="_activity">
    <vt:lpwstr>{"FileActivityType":"6","FileActivityTimeStamp":"2023-11-21T16:59:42.250Z","FileActivityUsersOnPage":[{"DisplayName":"Mark Knight","Id":"mark.knight@sportstructures.com"}],"FileActivityNavigationId":null}</vt:lpwstr>
  </property>
  <property fmtid="{D5CDD505-2E9C-101B-9397-08002B2CF9AE}" pid="6" name="TriggerFlowInfo">
    <vt:lpwstr/>
  </property>
  <property fmtid="{D5CDD505-2E9C-101B-9397-08002B2CF9AE}" pid="7" name="ContentTypeId">
    <vt:lpwstr>0x0101007B94E57DE5F98047A43945233DAD41D2</vt:lpwstr>
  </property>
</Properties>
</file>